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9.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0" r:id="rId2"/>
    <p:sldMasterId id="2147483690" r:id="rId3"/>
    <p:sldMasterId id="2147483699" r:id="rId4"/>
    <p:sldMasterId id="2147483715" r:id="rId5"/>
    <p:sldMasterId id="2147483727" r:id="rId6"/>
    <p:sldMasterId id="2147483746" r:id="rId7"/>
    <p:sldMasterId id="2147483765" r:id="rId8"/>
    <p:sldMasterId id="2147483779" r:id="rId9"/>
    <p:sldMasterId id="2147483792" r:id="rId10"/>
    <p:sldMasterId id="2147483809" r:id="rId11"/>
  </p:sldMasterIdLst>
  <p:notesMasterIdLst>
    <p:notesMasterId r:id="rId29"/>
  </p:notesMasterIdLst>
  <p:sldIdLst>
    <p:sldId id="634" r:id="rId12"/>
    <p:sldId id="533" r:id="rId13"/>
    <p:sldId id="633" r:id="rId14"/>
    <p:sldId id="648" r:id="rId15"/>
    <p:sldId id="272" r:id="rId16"/>
    <p:sldId id="650" r:id="rId17"/>
    <p:sldId id="588" r:id="rId18"/>
    <p:sldId id="296" r:id="rId19"/>
    <p:sldId id="659" r:id="rId20"/>
    <p:sldId id="661" r:id="rId21"/>
    <p:sldId id="256" r:id="rId22"/>
    <p:sldId id="271" r:id="rId23"/>
    <p:sldId id="660" r:id="rId24"/>
    <p:sldId id="291" r:id="rId25"/>
    <p:sldId id="647" r:id="rId26"/>
    <p:sldId id="259" r:id="rId27"/>
    <p:sldId id="260" r:id="rId28"/>
  </p:sldIdLst>
  <p:sldSz cx="12192000" cy="6858000"/>
  <p:notesSz cx="6858000" cy="9144000"/>
  <p:embeddedFontLst>
    <p:embeddedFont>
      <p:font typeface="Open Sans" panose="020B0606030504020204" pitchFamily="34" charset="0"/>
      <p:regular r:id="rId30"/>
      <p:bold r:id="rId31"/>
      <p:italic r:id="rId32"/>
      <p:boldItalic r:id="rId33"/>
    </p:embeddedFont>
    <p:embeddedFont>
      <p:font typeface="Open Sans Extrabold" panose="020B0906030804020204" pitchFamily="34" charset="0"/>
      <p:bold r:id="rId34"/>
      <p:boldItalic r:id="rId35"/>
    </p:embeddedFont>
    <p:embeddedFont>
      <p:font typeface="Open Sans Light" panose="020B0306030504020204" pitchFamily="34" charset="0"/>
      <p:regular r:id="rId36"/>
      <p:italic r:id="rId37"/>
    </p:embeddedFont>
    <p:embeddedFont>
      <p:font typeface="Open Sans Semibold" panose="020B0706030804020204" pitchFamily="34" charset="0"/>
      <p:bold r:id="rId38"/>
      <p:boldItalic r:id="rId39"/>
    </p:embeddedFont>
    <p:embeddedFont>
      <p:font typeface="Roboto Black" panose="02000000000000000000" pitchFamily="2" charset="0"/>
      <p:bold r:id="rId40"/>
      <p:boldItalic r:id="rId41"/>
    </p:embeddedFont>
    <p:embeddedFont>
      <p:font typeface="Roboto Condensed" panose="02000000000000000000" pitchFamily="2" charset="0"/>
      <p:regular r:id="rId42"/>
      <p:bold r:id="rId43"/>
      <p:italic r:id="rId44"/>
      <p:boldItalic r:id="rId45"/>
    </p:embeddedFont>
    <p:embeddedFont>
      <p:font typeface="Roboto Condensed Light" panose="02000000000000000000" pitchFamily="2" charset="0"/>
      <p:regular r:id="rId46"/>
      <p:italic r:id="rId47"/>
    </p:embeddedFont>
    <p:embeddedFont>
      <p:font typeface="Roboto Medium" panose="02000000000000000000" pitchFamily="2" charset="0"/>
      <p:regular r:id="rId48"/>
      <p:italic r:id="rId49"/>
    </p:embeddedFont>
    <p:embeddedFont>
      <p:font typeface="Roboto Thin" panose="02000000000000000000" pitchFamily="2" charset="0"/>
      <p:regular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E99B"/>
    <a:srgbClr val="1CD675"/>
    <a:srgbClr val="16AD5E"/>
    <a:srgbClr val="FFD000"/>
    <a:srgbClr val="1AC86D"/>
    <a:srgbClr val="1CDA76"/>
    <a:srgbClr val="159F57"/>
    <a:srgbClr val="17AD5E"/>
    <a:srgbClr val="13914F"/>
    <a:srgbClr val="149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4595" autoAdjust="0"/>
  </p:normalViewPr>
  <p:slideViewPr>
    <p:cSldViewPr snapToGrid="0">
      <p:cViewPr varScale="1">
        <p:scale>
          <a:sx n="104" d="100"/>
          <a:sy n="104" d="100"/>
        </p:scale>
        <p:origin x="612" y="108"/>
      </p:cViewPr>
      <p:guideLst/>
    </p:cSldViewPr>
  </p:slideViewPr>
  <p:outlineViewPr>
    <p:cViewPr>
      <p:scale>
        <a:sx n="33" d="100"/>
        <a:sy n="33" d="100"/>
      </p:scale>
      <p:origin x="0" y="-497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39601" cy="39601"/>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10.fntdata"/><Relationship Id="rId21" Type="http://schemas.openxmlformats.org/officeDocument/2006/relationships/slide" Target="slides/slide1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41" Type="http://schemas.openxmlformats.org/officeDocument/2006/relationships/font" Target="fonts/font1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22.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44B38-98A3-4091-9AAF-68A2D02900D8}" type="doc">
      <dgm:prSet loTypeId="urn:microsoft.com/office/officeart/2005/8/layout/venn1" loCatId="relationship" qsTypeId="urn:microsoft.com/office/officeart/2005/8/quickstyle/3d7" qsCatId="3D" csTypeId="urn:microsoft.com/office/officeart/2005/8/colors/colorful4" csCatId="colorful" phldr="1"/>
      <dgm:spPr/>
    </dgm:pt>
    <dgm:pt modelId="{3BC6A3DA-74A5-435A-92E3-EF26D4C819B4}">
      <dgm:prSet phldrT="[Text]"/>
      <dgm:spPr/>
      <dgm:t>
        <a:bodyPr/>
        <a:lstStyle/>
        <a:p>
          <a:r>
            <a:rPr lang="en-CA" dirty="0"/>
            <a:t>Centre Lead</a:t>
          </a:r>
        </a:p>
      </dgm:t>
    </dgm:pt>
    <dgm:pt modelId="{84E6D894-F348-4F50-9320-BF6FD0440979}" type="parTrans" cxnId="{12FABC5D-F26C-4679-9127-5683F8B8BF42}">
      <dgm:prSet/>
      <dgm:spPr/>
      <dgm:t>
        <a:bodyPr/>
        <a:lstStyle/>
        <a:p>
          <a:endParaRPr lang="en-CA"/>
        </a:p>
      </dgm:t>
    </dgm:pt>
    <dgm:pt modelId="{1D26CE1D-CC72-46C4-983A-ABA3B0D35C12}" type="sibTrans" cxnId="{12FABC5D-F26C-4679-9127-5683F8B8BF42}">
      <dgm:prSet/>
      <dgm:spPr/>
      <dgm:t>
        <a:bodyPr/>
        <a:lstStyle/>
        <a:p>
          <a:endParaRPr lang="en-CA"/>
        </a:p>
      </dgm:t>
    </dgm:pt>
    <dgm:pt modelId="{0FC0CEF0-F223-48A0-9DBB-3D8690A95D21}">
      <dgm:prSet phldrT="[Text]"/>
      <dgm:spPr/>
      <dgm:t>
        <a:bodyPr/>
        <a:lstStyle/>
        <a:p>
          <a:r>
            <a:rPr lang="en-CA" dirty="0"/>
            <a:t>Supports</a:t>
          </a:r>
        </a:p>
      </dgm:t>
    </dgm:pt>
    <dgm:pt modelId="{26FE15CC-5104-4C87-BCA2-CE8879A957A8}" type="parTrans" cxnId="{D23667D6-2DCE-4D35-87D3-4679BE736A45}">
      <dgm:prSet/>
      <dgm:spPr/>
      <dgm:t>
        <a:bodyPr/>
        <a:lstStyle/>
        <a:p>
          <a:endParaRPr lang="en-CA"/>
        </a:p>
      </dgm:t>
    </dgm:pt>
    <dgm:pt modelId="{BC000014-32E9-41DD-AC97-0DF6FC41C31B}" type="sibTrans" cxnId="{D23667D6-2DCE-4D35-87D3-4679BE736A45}">
      <dgm:prSet/>
      <dgm:spPr/>
      <dgm:t>
        <a:bodyPr/>
        <a:lstStyle/>
        <a:p>
          <a:endParaRPr lang="en-CA"/>
        </a:p>
      </dgm:t>
    </dgm:pt>
    <dgm:pt modelId="{C09AA8C0-E73F-4B54-B31B-62909A068751}">
      <dgm:prSet phldrT="[Text]"/>
      <dgm:spPr/>
      <dgm:t>
        <a:bodyPr/>
        <a:lstStyle/>
        <a:p>
          <a:r>
            <a:rPr lang="en-CA" dirty="0"/>
            <a:t>Website</a:t>
          </a:r>
        </a:p>
      </dgm:t>
    </dgm:pt>
    <dgm:pt modelId="{274B60D0-00C9-4184-A3F9-C96F58E7FCB2}" type="parTrans" cxnId="{EDE63A0A-FDD4-4404-8D48-7A089AD9DC49}">
      <dgm:prSet/>
      <dgm:spPr/>
      <dgm:t>
        <a:bodyPr/>
        <a:lstStyle/>
        <a:p>
          <a:endParaRPr lang="en-CA"/>
        </a:p>
      </dgm:t>
    </dgm:pt>
    <dgm:pt modelId="{E7178021-5CBF-4821-95BF-5953BD2C136B}" type="sibTrans" cxnId="{EDE63A0A-FDD4-4404-8D48-7A089AD9DC49}">
      <dgm:prSet/>
      <dgm:spPr/>
      <dgm:t>
        <a:bodyPr/>
        <a:lstStyle/>
        <a:p>
          <a:endParaRPr lang="en-CA"/>
        </a:p>
      </dgm:t>
    </dgm:pt>
    <dgm:pt modelId="{6F6B5F26-CBD2-40DD-B190-6D88647AF63B}" type="pres">
      <dgm:prSet presAssocID="{F4C44B38-98A3-4091-9AAF-68A2D02900D8}" presName="compositeShape" presStyleCnt="0">
        <dgm:presLayoutVars>
          <dgm:chMax val="7"/>
          <dgm:dir/>
          <dgm:resizeHandles val="exact"/>
        </dgm:presLayoutVars>
      </dgm:prSet>
      <dgm:spPr/>
    </dgm:pt>
    <dgm:pt modelId="{8C4524E6-590F-40CA-821C-C220F27ADF63}" type="pres">
      <dgm:prSet presAssocID="{3BC6A3DA-74A5-435A-92E3-EF26D4C819B4}" presName="circ1" presStyleLbl="vennNode1" presStyleIdx="0" presStyleCnt="3"/>
      <dgm:spPr/>
    </dgm:pt>
    <dgm:pt modelId="{49FFE786-AE2A-4A05-A61E-FDFDE7F026AE}" type="pres">
      <dgm:prSet presAssocID="{3BC6A3DA-74A5-435A-92E3-EF26D4C819B4}" presName="circ1Tx" presStyleLbl="revTx" presStyleIdx="0" presStyleCnt="0">
        <dgm:presLayoutVars>
          <dgm:chMax val="0"/>
          <dgm:chPref val="0"/>
          <dgm:bulletEnabled val="1"/>
        </dgm:presLayoutVars>
      </dgm:prSet>
      <dgm:spPr/>
    </dgm:pt>
    <dgm:pt modelId="{55A6349D-A8AD-4058-AAEB-31B3696C88F0}" type="pres">
      <dgm:prSet presAssocID="{0FC0CEF0-F223-48A0-9DBB-3D8690A95D21}" presName="circ2" presStyleLbl="vennNode1" presStyleIdx="1" presStyleCnt="3"/>
      <dgm:spPr/>
    </dgm:pt>
    <dgm:pt modelId="{553271F2-1C92-4F93-82C9-60065FCB1C85}" type="pres">
      <dgm:prSet presAssocID="{0FC0CEF0-F223-48A0-9DBB-3D8690A95D21}" presName="circ2Tx" presStyleLbl="revTx" presStyleIdx="0" presStyleCnt="0">
        <dgm:presLayoutVars>
          <dgm:chMax val="0"/>
          <dgm:chPref val="0"/>
          <dgm:bulletEnabled val="1"/>
        </dgm:presLayoutVars>
      </dgm:prSet>
      <dgm:spPr/>
    </dgm:pt>
    <dgm:pt modelId="{18660A98-D404-412E-BA7B-B039A83F04A6}" type="pres">
      <dgm:prSet presAssocID="{C09AA8C0-E73F-4B54-B31B-62909A068751}" presName="circ3" presStyleLbl="vennNode1" presStyleIdx="2" presStyleCnt="3"/>
      <dgm:spPr/>
    </dgm:pt>
    <dgm:pt modelId="{3F26D0E1-271F-4B91-B383-26913EFBEA85}" type="pres">
      <dgm:prSet presAssocID="{C09AA8C0-E73F-4B54-B31B-62909A068751}" presName="circ3Tx" presStyleLbl="revTx" presStyleIdx="0" presStyleCnt="0">
        <dgm:presLayoutVars>
          <dgm:chMax val="0"/>
          <dgm:chPref val="0"/>
          <dgm:bulletEnabled val="1"/>
        </dgm:presLayoutVars>
      </dgm:prSet>
      <dgm:spPr/>
    </dgm:pt>
  </dgm:ptLst>
  <dgm:cxnLst>
    <dgm:cxn modelId="{EDE63A0A-FDD4-4404-8D48-7A089AD9DC49}" srcId="{F4C44B38-98A3-4091-9AAF-68A2D02900D8}" destId="{C09AA8C0-E73F-4B54-B31B-62909A068751}" srcOrd="2" destOrd="0" parTransId="{274B60D0-00C9-4184-A3F9-C96F58E7FCB2}" sibTransId="{E7178021-5CBF-4821-95BF-5953BD2C136B}"/>
    <dgm:cxn modelId="{12FABC5D-F26C-4679-9127-5683F8B8BF42}" srcId="{F4C44B38-98A3-4091-9AAF-68A2D02900D8}" destId="{3BC6A3DA-74A5-435A-92E3-EF26D4C819B4}" srcOrd="0" destOrd="0" parTransId="{84E6D894-F348-4F50-9320-BF6FD0440979}" sibTransId="{1D26CE1D-CC72-46C4-983A-ABA3B0D35C12}"/>
    <dgm:cxn modelId="{7ED72F55-36E8-4160-9F6C-26C32ADDC694}" type="presOf" srcId="{C09AA8C0-E73F-4B54-B31B-62909A068751}" destId="{3F26D0E1-271F-4B91-B383-26913EFBEA85}" srcOrd="1" destOrd="0" presId="urn:microsoft.com/office/officeart/2005/8/layout/venn1"/>
    <dgm:cxn modelId="{99780381-5836-4752-8051-CA3C812CE1F3}" type="presOf" srcId="{3BC6A3DA-74A5-435A-92E3-EF26D4C819B4}" destId="{8C4524E6-590F-40CA-821C-C220F27ADF63}" srcOrd="0" destOrd="0" presId="urn:microsoft.com/office/officeart/2005/8/layout/venn1"/>
    <dgm:cxn modelId="{291E41A4-396D-4FCF-9F23-CC6F7CDE1DCA}" type="presOf" srcId="{0FC0CEF0-F223-48A0-9DBB-3D8690A95D21}" destId="{553271F2-1C92-4F93-82C9-60065FCB1C85}" srcOrd="1" destOrd="0" presId="urn:microsoft.com/office/officeart/2005/8/layout/venn1"/>
    <dgm:cxn modelId="{1781F1B4-15EB-4511-9490-CC4AA3106EF5}" type="presOf" srcId="{F4C44B38-98A3-4091-9AAF-68A2D02900D8}" destId="{6F6B5F26-CBD2-40DD-B190-6D88647AF63B}" srcOrd="0" destOrd="0" presId="urn:microsoft.com/office/officeart/2005/8/layout/venn1"/>
    <dgm:cxn modelId="{736A95BD-42FE-45DE-B893-E5D3773B242A}" type="presOf" srcId="{3BC6A3DA-74A5-435A-92E3-EF26D4C819B4}" destId="{49FFE786-AE2A-4A05-A61E-FDFDE7F026AE}" srcOrd="1" destOrd="0" presId="urn:microsoft.com/office/officeart/2005/8/layout/venn1"/>
    <dgm:cxn modelId="{81ABACC5-EE07-4F77-B051-16932F26C777}" type="presOf" srcId="{C09AA8C0-E73F-4B54-B31B-62909A068751}" destId="{18660A98-D404-412E-BA7B-B039A83F04A6}" srcOrd="0" destOrd="0" presId="urn:microsoft.com/office/officeart/2005/8/layout/venn1"/>
    <dgm:cxn modelId="{D23667D6-2DCE-4D35-87D3-4679BE736A45}" srcId="{F4C44B38-98A3-4091-9AAF-68A2D02900D8}" destId="{0FC0CEF0-F223-48A0-9DBB-3D8690A95D21}" srcOrd="1" destOrd="0" parTransId="{26FE15CC-5104-4C87-BCA2-CE8879A957A8}" sibTransId="{BC000014-32E9-41DD-AC97-0DF6FC41C31B}"/>
    <dgm:cxn modelId="{9F1F4FF1-532A-4A8C-8C78-D0EA9BE2BB1F}" type="presOf" srcId="{0FC0CEF0-F223-48A0-9DBB-3D8690A95D21}" destId="{55A6349D-A8AD-4058-AAEB-31B3696C88F0}" srcOrd="0" destOrd="0" presId="urn:microsoft.com/office/officeart/2005/8/layout/venn1"/>
    <dgm:cxn modelId="{49A3FD04-0A04-4382-95BD-3163837EE70D}" type="presParOf" srcId="{6F6B5F26-CBD2-40DD-B190-6D88647AF63B}" destId="{8C4524E6-590F-40CA-821C-C220F27ADF63}" srcOrd="0" destOrd="0" presId="urn:microsoft.com/office/officeart/2005/8/layout/venn1"/>
    <dgm:cxn modelId="{576EA4FC-6FB1-43B2-8E30-67F1E1F2AA14}" type="presParOf" srcId="{6F6B5F26-CBD2-40DD-B190-6D88647AF63B}" destId="{49FFE786-AE2A-4A05-A61E-FDFDE7F026AE}" srcOrd="1" destOrd="0" presId="urn:microsoft.com/office/officeart/2005/8/layout/venn1"/>
    <dgm:cxn modelId="{A799B08E-7C87-4974-81EC-B742295370D9}" type="presParOf" srcId="{6F6B5F26-CBD2-40DD-B190-6D88647AF63B}" destId="{55A6349D-A8AD-4058-AAEB-31B3696C88F0}" srcOrd="2" destOrd="0" presId="urn:microsoft.com/office/officeart/2005/8/layout/venn1"/>
    <dgm:cxn modelId="{9AC50DA2-B4B3-4AD8-AA6E-AF42C84B18B7}" type="presParOf" srcId="{6F6B5F26-CBD2-40DD-B190-6D88647AF63B}" destId="{553271F2-1C92-4F93-82C9-60065FCB1C85}" srcOrd="3" destOrd="0" presId="urn:microsoft.com/office/officeart/2005/8/layout/venn1"/>
    <dgm:cxn modelId="{30C4D816-A49D-4D5C-BE0B-D0760B9185B0}" type="presParOf" srcId="{6F6B5F26-CBD2-40DD-B190-6D88647AF63B}" destId="{18660A98-D404-412E-BA7B-B039A83F04A6}" srcOrd="4" destOrd="0" presId="urn:microsoft.com/office/officeart/2005/8/layout/venn1"/>
    <dgm:cxn modelId="{5267082A-9EF1-457C-B0B6-B0D66F1F95A5}" type="presParOf" srcId="{6F6B5F26-CBD2-40DD-B190-6D88647AF63B}" destId="{3F26D0E1-271F-4B91-B383-26913EFBEA8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524E6-590F-40CA-821C-C220F27ADF63}">
      <dsp:nvSpPr>
        <dsp:cNvPr id="0" name=""/>
        <dsp:cNvSpPr/>
      </dsp:nvSpPr>
      <dsp:spPr>
        <a:xfrm>
          <a:off x="761644" y="30943"/>
          <a:ext cx="1485275" cy="1485275"/>
        </a:xfrm>
        <a:prstGeom prst="ellipse">
          <a:avLst/>
        </a:prstGeom>
        <a:solidFill>
          <a:schemeClr val="accent4">
            <a:alpha val="50000"/>
            <a:hueOff val="0"/>
            <a:satOff val="0"/>
            <a:lumOff val="0"/>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CA" sz="1900" kern="1200" dirty="0"/>
            <a:t>Centre Lead</a:t>
          </a:r>
        </a:p>
      </dsp:txBody>
      <dsp:txXfrm>
        <a:off x="959681" y="290866"/>
        <a:ext cx="1089201" cy="668373"/>
      </dsp:txXfrm>
    </dsp:sp>
    <dsp:sp modelId="{55A6349D-A8AD-4058-AAEB-31B3696C88F0}">
      <dsp:nvSpPr>
        <dsp:cNvPr id="0" name=""/>
        <dsp:cNvSpPr/>
      </dsp:nvSpPr>
      <dsp:spPr>
        <a:xfrm>
          <a:off x="1297581" y="959240"/>
          <a:ext cx="1485275" cy="1485275"/>
        </a:xfrm>
        <a:prstGeom prst="ellipse">
          <a:avLst/>
        </a:prstGeom>
        <a:solidFill>
          <a:schemeClr val="accent4">
            <a:alpha val="50000"/>
            <a:hueOff val="113008"/>
            <a:satOff val="-3227"/>
            <a:lumOff val="-10981"/>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CA" sz="1900" kern="1200" dirty="0"/>
            <a:t>Supports</a:t>
          </a:r>
        </a:p>
      </dsp:txBody>
      <dsp:txXfrm>
        <a:off x="1751828" y="1342936"/>
        <a:ext cx="891165" cy="816901"/>
      </dsp:txXfrm>
    </dsp:sp>
    <dsp:sp modelId="{18660A98-D404-412E-BA7B-B039A83F04A6}">
      <dsp:nvSpPr>
        <dsp:cNvPr id="0" name=""/>
        <dsp:cNvSpPr/>
      </dsp:nvSpPr>
      <dsp:spPr>
        <a:xfrm>
          <a:off x="225707" y="959240"/>
          <a:ext cx="1485275" cy="1485275"/>
        </a:xfrm>
        <a:prstGeom prst="ellipse">
          <a:avLst/>
        </a:prstGeom>
        <a:solidFill>
          <a:schemeClr val="accent4">
            <a:alpha val="50000"/>
            <a:hueOff val="226016"/>
            <a:satOff val="-6455"/>
            <a:lumOff val="-21961"/>
            <a:alphaOff val="0"/>
          </a:schemeClr>
        </a:solidFill>
        <a:ln>
          <a:noFill/>
        </a:ln>
        <a:effectLst/>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CA" sz="1900" kern="1200" dirty="0"/>
            <a:t>Website</a:t>
          </a:r>
        </a:p>
      </dsp:txBody>
      <dsp:txXfrm>
        <a:off x="365571" y="1342936"/>
        <a:ext cx="891165" cy="81690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Open Sans" panose="020B0606030504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Open Sans" panose="020B0606030504020204" pitchFamily="34" charset="0"/>
              </a:defRPr>
            </a:lvl1pPr>
          </a:lstStyle>
          <a:p>
            <a:fld id="{38D4A0B3-A444-472A-92C7-B97C5BEF6ADD}" type="datetimeFigureOut">
              <a:rPr lang="en-CA" smtClean="0"/>
              <a:pPr/>
              <a:t>2021-10-28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Open Sans" panose="020B0606030504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Open Sans" panose="020B0606030504020204" pitchFamily="34" charset="0"/>
              </a:defRPr>
            </a:lvl1pPr>
          </a:lstStyle>
          <a:p>
            <a:fld id="{87B16066-4E1F-427E-806D-5EDC6B6DC464}" type="slidenum">
              <a:rPr lang="en-CA" smtClean="0"/>
              <a:pPr/>
              <a:t>‹#›</a:t>
            </a:fld>
            <a:endParaRPr lang="en-CA" dirty="0"/>
          </a:p>
        </p:txBody>
      </p:sp>
    </p:spTree>
    <p:extLst>
      <p:ext uri="{BB962C8B-B14F-4D97-AF65-F5344CB8AC3E}">
        <p14:creationId xmlns:p14="http://schemas.microsoft.com/office/powerpoint/2010/main" val="375181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Open Sans" panose="020B0606030504020204" pitchFamily="34" charset="0"/>
        <a:ea typeface="+mn-ea"/>
        <a:cs typeface="+mn-cs"/>
      </a:defRPr>
    </a:lvl1pPr>
    <a:lvl2pPr marL="457200" algn="l" defTabSz="914400" rtl="0" eaLnBrk="1" latinLnBrk="0" hangingPunct="1">
      <a:defRPr sz="1200" kern="1200">
        <a:solidFill>
          <a:schemeClr val="tx1"/>
        </a:solidFill>
        <a:latin typeface="Open Sans" panose="020B0606030504020204" pitchFamily="34" charset="0"/>
        <a:ea typeface="+mn-ea"/>
        <a:cs typeface="+mn-cs"/>
      </a:defRPr>
    </a:lvl2pPr>
    <a:lvl3pPr marL="914400" algn="l" defTabSz="914400" rtl="0" eaLnBrk="1" latinLnBrk="0" hangingPunct="1">
      <a:defRPr sz="1200" kern="1200">
        <a:solidFill>
          <a:schemeClr val="tx1"/>
        </a:solidFill>
        <a:latin typeface="Open Sans" panose="020B0606030504020204" pitchFamily="34" charset="0"/>
        <a:ea typeface="+mn-ea"/>
        <a:cs typeface="+mn-cs"/>
      </a:defRPr>
    </a:lvl3pPr>
    <a:lvl4pPr marL="1371600" algn="l" defTabSz="914400" rtl="0" eaLnBrk="1" latinLnBrk="0" hangingPunct="1">
      <a:defRPr sz="1200" kern="1200">
        <a:solidFill>
          <a:schemeClr val="tx1"/>
        </a:solidFill>
        <a:latin typeface="Open Sans" panose="020B0606030504020204" pitchFamily="34" charset="0"/>
        <a:ea typeface="+mn-ea"/>
        <a:cs typeface="+mn-cs"/>
      </a:defRPr>
    </a:lvl4pPr>
    <a:lvl5pPr marL="1828800" algn="l" defTabSz="914400" rtl="0" eaLnBrk="1" latinLnBrk="0" hangingPunct="1">
      <a:defRPr sz="120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B16066-4E1F-427E-806D-5EDC6B6DC464}" type="slidenum">
              <a:rPr lang="en-CA" smtClean="0"/>
              <a:t>3</a:t>
            </a:fld>
            <a:endParaRPr lang="en-CA" dirty="0"/>
          </a:p>
        </p:txBody>
      </p:sp>
    </p:spTree>
    <p:extLst>
      <p:ext uri="{BB962C8B-B14F-4D97-AF65-F5344CB8AC3E}">
        <p14:creationId xmlns:p14="http://schemas.microsoft.com/office/powerpoint/2010/main" val="4019910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B16066-4E1F-427E-806D-5EDC6B6DC464}" type="slidenum">
              <a:rPr lang="en-CA" smtClean="0"/>
              <a:t>6</a:t>
            </a:fld>
            <a:endParaRPr lang="en-CA" dirty="0"/>
          </a:p>
        </p:txBody>
      </p:sp>
    </p:spTree>
    <p:extLst>
      <p:ext uri="{BB962C8B-B14F-4D97-AF65-F5344CB8AC3E}">
        <p14:creationId xmlns:p14="http://schemas.microsoft.com/office/powerpoint/2010/main" val="196967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B16066-4E1F-427E-806D-5EDC6B6DC464}" type="slidenum">
              <a:rPr lang="en-CA" smtClean="0"/>
              <a:t>8</a:t>
            </a:fld>
            <a:endParaRPr lang="en-CA" dirty="0"/>
          </a:p>
        </p:txBody>
      </p:sp>
    </p:spTree>
    <p:extLst>
      <p:ext uri="{BB962C8B-B14F-4D97-AF65-F5344CB8AC3E}">
        <p14:creationId xmlns:p14="http://schemas.microsoft.com/office/powerpoint/2010/main" val="341469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B16066-4E1F-427E-806D-5EDC6B6DC464}" type="slidenum">
              <a:rPr lang="en-CA" smtClean="0"/>
              <a:t>13</a:t>
            </a:fld>
            <a:endParaRPr lang="en-CA" dirty="0"/>
          </a:p>
        </p:txBody>
      </p:sp>
    </p:spTree>
    <p:extLst>
      <p:ext uri="{BB962C8B-B14F-4D97-AF65-F5344CB8AC3E}">
        <p14:creationId xmlns:p14="http://schemas.microsoft.com/office/powerpoint/2010/main" val="8663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B16066-4E1F-427E-806D-5EDC6B6DC464}" type="slidenum">
              <a:rPr lang="en-CA" smtClean="0"/>
              <a:t>15</a:t>
            </a:fld>
            <a:endParaRPr lang="en-CA" dirty="0"/>
          </a:p>
        </p:txBody>
      </p:sp>
    </p:spTree>
    <p:extLst>
      <p:ext uri="{BB962C8B-B14F-4D97-AF65-F5344CB8AC3E}">
        <p14:creationId xmlns:p14="http://schemas.microsoft.com/office/powerpoint/2010/main" val="1032590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B16066-4E1F-427E-806D-5EDC6B6DC464}" type="slidenum">
              <a:rPr lang="en-CA" smtClean="0"/>
              <a:pPr/>
              <a:t>16</a:t>
            </a:fld>
            <a:endParaRPr lang="en-CA" dirty="0"/>
          </a:p>
        </p:txBody>
      </p:sp>
    </p:spTree>
    <p:extLst>
      <p:ext uri="{BB962C8B-B14F-4D97-AF65-F5344CB8AC3E}">
        <p14:creationId xmlns:p14="http://schemas.microsoft.com/office/powerpoint/2010/main" val="1789950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86C33-4022-43BF-B232-0B383DD781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BB1E81-F7BC-446F-8D21-E2E5E5AEEC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A3D06A6-E071-41DE-9169-8A541447A5B3}"/>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5" name="Footer Placeholder 4">
            <a:extLst>
              <a:ext uri="{FF2B5EF4-FFF2-40B4-BE49-F238E27FC236}">
                <a16:creationId xmlns:a16="http://schemas.microsoft.com/office/drawing/2014/main" id="{EBDBC8A1-8CB7-42C4-B90C-446B567A2A8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06D1754-B277-407A-BA4B-7292191C4F34}"/>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2350861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5565-EAC2-4780-BDCF-CA0005E61E1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6D8FB1-091B-4880-882A-FD38D9C8D8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71272B5-9028-4972-BAFD-7F928CE77D02}"/>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5" name="Footer Placeholder 4">
            <a:extLst>
              <a:ext uri="{FF2B5EF4-FFF2-40B4-BE49-F238E27FC236}">
                <a16:creationId xmlns:a16="http://schemas.microsoft.com/office/drawing/2014/main" id="{0EF3AECB-C415-42B3-B351-7237D84E40E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CD37473-47FA-4CD6-9B2C-81EFE4213F4A}"/>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18449210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36025042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10436162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34E39A5-9F83-481A-8807-1B2AA25EF789}"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34998494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B34E39A5-9F83-481A-8807-1B2AA25EF789}"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1496399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B34E39A5-9F83-481A-8807-1B2AA25EF789}" type="datetimeFigureOut">
              <a:rPr lang="ru-RU" smtClean="0"/>
              <a:t>28.10.2021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2463628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B34E39A5-9F83-481A-8807-1B2AA25EF789}" type="datetimeFigureOut">
              <a:rPr lang="ru-RU" smtClean="0"/>
              <a:t>28.10.2021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11940057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E39A5-9F83-481A-8807-1B2AA25EF789}" type="datetimeFigureOut">
              <a:rPr lang="ru-RU" smtClean="0"/>
              <a:t>28.10.2021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33300811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4E39A5-9F83-481A-8807-1B2AA25EF789}"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4221588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34E39A5-9F83-481A-8807-1B2AA25EF789}"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20412194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202518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27914E-309D-4F1E-B8C2-C13C6F7B44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4EEDAB8-EA77-41E5-B04E-B48CF2DC1A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53EEE20-B8B5-4EAB-B14E-1BD8AE7D6DA5}"/>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5" name="Footer Placeholder 4">
            <a:extLst>
              <a:ext uri="{FF2B5EF4-FFF2-40B4-BE49-F238E27FC236}">
                <a16:creationId xmlns:a16="http://schemas.microsoft.com/office/drawing/2014/main" id="{DD411DD8-D93B-4382-AAF8-8A7A7B0B513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395CF4B-B8A0-44E9-8ADF-6E68EB18D5F8}"/>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32986548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B34E39A5-9F83-481A-8807-1B2AA25EF789}"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47969F9-E378-48E0-BAAF-24443B113AE7}" type="slidenum">
              <a:rPr lang="ru-RU" smtClean="0"/>
              <a:t>‹#›</a:t>
            </a:fld>
            <a:endParaRPr lang="ru-RU"/>
          </a:p>
        </p:txBody>
      </p:sp>
    </p:spTree>
    <p:extLst>
      <p:ext uri="{BB962C8B-B14F-4D97-AF65-F5344CB8AC3E}">
        <p14:creationId xmlns:p14="http://schemas.microsoft.com/office/powerpoint/2010/main" val="339230477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1589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33">
            <a:extLst>
              <a:ext uri="{FF2B5EF4-FFF2-40B4-BE49-F238E27FC236}">
                <a16:creationId xmlns:a16="http://schemas.microsoft.com/office/drawing/2014/main" id="{2F4B3BAC-5B86-45BF-8BB6-9982B844F756}"/>
              </a:ext>
            </a:extLst>
          </p:cNvPr>
          <p:cNvSpPr>
            <a:spLocks noGrp="1"/>
          </p:cNvSpPr>
          <p:nvPr>
            <p:ph type="body" sz="quarter" idx="15" hasCustomPrompt="1"/>
          </p:nvPr>
        </p:nvSpPr>
        <p:spPr>
          <a:xfrm>
            <a:off x="1478278"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3" name="Text Placeholder 36">
            <a:extLst>
              <a:ext uri="{FF2B5EF4-FFF2-40B4-BE49-F238E27FC236}">
                <a16:creationId xmlns:a16="http://schemas.microsoft.com/office/drawing/2014/main" id="{12A06642-8501-40D2-A279-4D20BAB08104}"/>
              </a:ext>
            </a:extLst>
          </p:cNvPr>
          <p:cNvSpPr>
            <a:spLocks noGrp="1"/>
          </p:cNvSpPr>
          <p:nvPr>
            <p:ph type="body" sz="quarter" idx="16" hasCustomPrompt="1"/>
          </p:nvPr>
        </p:nvSpPr>
        <p:spPr>
          <a:xfrm>
            <a:off x="1478278"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accent3"/>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4" name="Text Placeholder 33">
            <a:extLst>
              <a:ext uri="{FF2B5EF4-FFF2-40B4-BE49-F238E27FC236}">
                <a16:creationId xmlns:a16="http://schemas.microsoft.com/office/drawing/2014/main" id="{7B2CA368-333A-4D58-82F0-64653025039A}"/>
              </a:ext>
            </a:extLst>
          </p:cNvPr>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5" name="Text Placeholder 36">
            <a:extLst>
              <a:ext uri="{FF2B5EF4-FFF2-40B4-BE49-F238E27FC236}">
                <a16:creationId xmlns:a16="http://schemas.microsoft.com/office/drawing/2014/main" id="{577E5985-7458-4074-AC55-2E378B3AD3AF}"/>
              </a:ext>
            </a:extLst>
          </p:cNvPr>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2"/>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6" name="Text Placeholder 33">
            <a:extLst>
              <a:ext uri="{FF2B5EF4-FFF2-40B4-BE49-F238E27FC236}">
                <a16:creationId xmlns:a16="http://schemas.microsoft.com/office/drawing/2014/main" id="{E005AEE6-7749-477A-A198-03F474F386D8}"/>
              </a:ext>
            </a:extLst>
          </p:cNvPr>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7" name="Text Placeholder 36">
            <a:extLst>
              <a:ext uri="{FF2B5EF4-FFF2-40B4-BE49-F238E27FC236}">
                <a16:creationId xmlns:a16="http://schemas.microsoft.com/office/drawing/2014/main" id="{C63C5FF4-F893-4099-AF55-B6E314ABC5FE}"/>
              </a:ext>
            </a:extLst>
          </p:cNvPr>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accent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8" name="Text Placeholder 36">
            <a:extLst>
              <a:ext uri="{FF2B5EF4-FFF2-40B4-BE49-F238E27FC236}">
                <a16:creationId xmlns:a16="http://schemas.microsoft.com/office/drawing/2014/main" id="{465EDFFE-C40C-4CED-99A5-3A0414A64B19}"/>
              </a:ext>
            </a:extLst>
          </p:cNvPr>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5"/>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9" name="Text Placeholder 33">
            <a:extLst>
              <a:ext uri="{FF2B5EF4-FFF2-40B4-BE49-F238E27FC236}">
                <a16:creationId xmlns:a16="http://schemas.microsoft.com/office/drawing/2014/main" id="{3F45087C-6B9D-4867-A62A-41EA502BA4B6}"/>
              </a:ext>
            </a:extLst>
          </p:cNvPr>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0" name="Text Placeholder 36">
            <a:extLst>
              <a:ext uri="{FF2B5EF4-FFF2-40B4-BE49-F238E27FC236}">
                <a16:creationId xmlns:a16="http://schemas.microsoft.com/office/drawing/2014/main" id="{E69B3A48-301B-401F-8201-7241BB86A8CF}"/>
              </a:ext>
            </a:extLst>
          </p:cNvPr>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4"/>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1" name="Text Placeholder 33">
            <a:extLst>
              <a:ext uri="{FF2B5EF4-FFF2-40B4-BE49-F238E27FC236}">
                <a16:creationId xmlns:a16="http://schemas.microsoft.com/office/drawing/2014/main" id="{CD7929F6-85C6-41D6-B59A-6DA384B2FE86}"/>
              </a:ext>
            </a:extLst>
          </p:cNvPr>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2" name="Text Placeholder 36">
            <a:extLst>
              <a:ext uri="{FF2B5EF4-FFF2-40B4-BE49-F238E27FC236}">
                <a16:creationId xmlns:a16="http://schemas.microsoft.com/office/drawing/2014/main" id="{5ECA8C8E-27C2-4C79-8930-D6A246683275}"/>
              </a:ext>
            </a:extLst>
          </p:cNvPr>
          <p:cNvSpPr>
            <a:spLocks noGrp="1"/>
          </p:cNvSpPr>
          <p:nvPr>
            <p:ph type="body" sz="quarter" idx="27" hasCustomPrompt="1"/>
          </p:nvPr>
        </p:nvSpPr>
        <p:spPr>
          <a:xfrm>
            <a:off x="8848724"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accent6"/>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3" name="Text Placeholder 33">
            <a:extLst>
              <a:ext uri="{FF2B5EF4-FFF2-40B4-BE49-F238E27FC236}">
                <a16:creationId xmlns:a16="http://schemas.microsoft.com/office/drawing/2014/main" id="{43032FF1-4C07-41D3-AD33-365EFA3C723D}"/>
              </a:ext>
            </a:extLst>
          </p:cNvPr>
          <p:cNvSpPr>
            <a:spLocks noGrp="1"/>
          </p:cNvSpPr>
          <p:nvPr>
            <p:ph type="body" sz="quarter" idx="28" hasCustomPrompt="1"/>
          </p:nvPr>
        </p:nvSpPr>
        <p:spPr>
          <a:xfrm>
            <a:off x="8972550"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33662994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18583-111C-4F36-90B1-7D21CB2F9F9B}"/>
              </a:ext>
            </a:extLst>
          </p:cNvPr>
          <p:cNvSpPr>
            <a:spLocks noGrp="1"/>
          </p:cNvSpPr>
          <p:nvPr>
            <p:ph type="title"/>
          </p:nvPr>
        </p:nvSpPr>
        <p:spPr/>
        <p:txBody>
          <a:bodyPr/>
          <a:lstStyle/>
          <a:p>
            <a:r>
              <a:rPr lang="en-US"/>
              <a:t>Click to edit Master title style</a:t>
            </a:r>
            <a:endParaRPr lang="ru-UA"/>
          </a:p>
        </p:txBody>
      </p:sp>
      <p:sp>
        <p:nvSpPr>
          <p:cNvPr id="3" name="Content Placeholder 2">
            <a:extLst>
              <a:ext uri="{FF2B5EF4-FFF2-40B4-BE49-F238E27FC236}">
                <a16:creationId xmlns:a16="http://schemas.microsoft.com/office/drawing/2014/main" id="{66A6ECE0-BE68-4A96-AC57-04812128C6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311ED1AF-27FE-4165-A889-973C195287A1}"/>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5" name="Footer Placeholder 4">
            <a:extLst>
              <a:ext uri="{FF2B5EF4-FFF2-40B4-BE49-F238E27FC236}">
                <a16:creationId xmlns:a16="http://schemas.microsoft.com/office/drawing/2014/main" id="{FD4AD078-F30B-4ECC-BC80-701DA57B67CA}"/>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B35382AC-A48A-41D6-AA43-4FFB4E15434A}"/>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15197526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7CCC-D433-4EAF-A29B-D316FA4566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UA"/>
          </a:p>
        </p:txBody>
      </p:sp>
      <p:sp>
        <p:nvSpPr>
          <p:cNvPr id="3" name="Text Placeholder 2">
            <a:extLst>
              <a:ext uri="{FF2B5EF4-FFF2-40B4-BE49-F238E27FC236}">
                <a16:creationId xmlns:a16="http://schemas.microsoft.com/office/drawing/2014/main" id="{CE21184C-0E65-4835-98A1-765D5A1EEF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38936-442A-457A-B55F-6BEDC280AD25}"/>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5" name="Footer Placeholder 4">
            <a:extLst>
              <a:ext uri="{FF2B5EF4-FFF2-40B4-BE49-F238E27FC236}">
                <a16:creationId xmlns:a16="http://schemas.microsoft.com/office/drawing/2014/main" id="{9EAFBC4A-0576-4402-85A2-CC3408CF7751}"/>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AFF87831-22DA-48A6-9160-44A304AEFE7F}"/>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12198003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78E9-4805-4B67-978A-5C6B9258809E}"/>
              </a:ext>
            </a:extLst>
          </p:cNvPr>
          <p:cNvSpPr>
            <a:spLocks noGrp="1"/>
          </p:cNvSpPr>
          <p:nvPr>
            <p:ph type="title"/>
          </p:nvPr>
        </p:nvSpPr>
        <p:spPr/>
        <p:txBody>
          <a:bodyPr/>
          <a:lstStyle/>
          <a:p>
            <a:r>
              <a:rPr lang="en-US"/>
              <a:t>Click to edit Master title style</a:t>
            </a:r>
            <a:endParaRPr lang="ru-UA"/>
          </a:p>
        </p:txBody>
      </p:sp>
      <p:sp>
        <p:nvSpPr>
          <p:cNvPr id="3" name="Content Placeholder 2">
            <a:extLst>
              <a:ext uri="{FF2B5EF4-FFF2-40B4-BE49-F238E27FC236}">
                <a16:creationId xmlns:a16="http://schemas.microsoft.com/office/drawing/2014/main" id="{BA122853-AB13-4873-AB81-B7A754A44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Content Placeholder 3">
            <a:extLst>
              <a:ext uri="{FF2B5EF4-FFF2-40B4-BE49-F238E27FC236}">
                <a16:creationId xmlns:a16="http://schemas.microsoft.com/office/drawing/2014/main" id="{00E2EC41-04E4-4213-8E37-61C6300BD3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5" name="Date Placeholder 4">
            <a:extLst>
              <a:ext uri="{FF2B5EF4-FFF2-40B4-BE49-F238E27FC236}">
                <a16:creationId xmlns:a16="http://schemas.microsoft.com/office/drawing/2014/main" id="{2F919589-BCD2-452C-8464-04C47F9C8550}"/>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6" name="Footer Placeholder 5">
            <a:extLst>
              <a:ext uri="{FF2B5EF4-FFF2-40B4-BE49-F238E27FC236}">
                <a16:creationId xmlns:a16="http://schemas.microsoft.com/office/drawing/2014/main" id="{527B92AC-6C72-49C5-AE6A-665C7671BB7A}"/>
              </a:ext>
            </a:extLst>
          </p:cNvPr>
          <p:cNvSpPr>
            <a:spLocks noGrp="1"/>
          </p:cNvSpPr>
          <p:nvPr>
            <p:ph type="ftr" sz="quarter" idx="11"/>
          </p:nvPr>
        </p:nvSpPr>
        <p:spPr/>
        <p:txBody>
          <a:bodyPr/>
          <a:lstStyle/>
          <a:p>
            <a:endParaRPr lang="ru-UA"/>
          </a:p>
        </p:txBody>
      </p:sp>
      <p:sp>
        <p:nvSpPr>
          <p:cNvPr id="7" name="Slide Number Placeholder 6">
            <a:extLst>
              <a:ext uri="{FF2B5EF4-FFF2-40B4-BE49-F238E27FC236}">
                <a16:creationId xmlns:a16="http://schemas.microsoft.com/office/drawing/2014/main" id="{D61D9408-ECFD-43EC-8214-E944202F9D8F}"/>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14013241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BB73-E6AA-44CD-91DF-60C9EFE5E03F}"/>
              </a:ext>
            </a:extLst>
          </p:cNvPr>
          <p:cNvSpPr>
            <a:spLocks noGrp="1"/>
          </p:cNvSpPr>
          <p:nvPr>
            <p:ph type="title"/>
          </p:nvPr>
        </p:nvSpPr>
        <p:spPr>
          <a:xfrm>
            <a:off x="839788" y="365125"/>
            <a:ext cx="10515600" cy="1325563"/>
          </a:xfrm>
        </p:spPr>
        <p:txBody>
          <a:bodyPr/>
          <a:lstStyle/>
          <a:p>
            <a:r>
              <a:rPr lang="en-US"/>
              <a:t>Click to edit Master title style</a:t>
            </a:r>
            <a:endParaRPr lang="ru-UA"/>
          </a:p>
        </p:txBody>
      </p:sp>
      <p:sp>
        <p:nvSpPr>
          <p:cNvPr id="3" name="Text Placeholder 2">
            <a:extLst>
              <a:ext uri="{FF2B5EF4-FFF2-40B4-BE49-F238E27FC236}">
                <a16:creationId xmlns:a16="http://schemas.microsoft.com/office/drawing/2014/main" id="{D3FBEE25-45A3-46A0-BDDF-6BFAD020BF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F7E87A-0273-434D-BD2D-39AB23AD33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5" name="Text Placeholder 4">
            <a:extLst>
              <a:ext uri="{FF2B5EF4-FFF2-40B4-BE49-F238E27FC236}">
                <a16:creationId xmlns:a16="http://schemas.microsoft.com/office/drawing/2014/main" id="{DA43CD1A-CB2F-4780-AE05-0A1E436553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698495-1CE5-49A9-811D-73F86D007F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7" name="Date Placeholder 6">
            <a:extLst>
              <a:ext uri="{FF2B5EF4-FFF2-40B4-BE49-F238E27FC236}">
                <a16:creationId xmlns:a16="http://schemas.microsoft.com/office/drawing/2014/main" id="{BB7C1FD8-483F-45C9-83EA-B4ABA937EA6F}"/>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8" name="Footer Placeholder 7">
            <a:extLst>
              <a:ext uri="{FF2B5EF4-FFF2-40B4-BE49-F238E27FC236}">
                <a16:creationId xmlns:a16="http://schemas.microsoft.com/office/drawing/2014/main" id="{167CAE73-87A9-4FC0-8B8F-CC43583D4C5B}"/>
              </a:ext>
            </a:extLst>
          </p:cNvPr>
          <p:cNvSpPr>
            <a:spLocks noGrp="1"/>
          </p:cNvSpPr>
          <p:nvPr>
            <p:ph type="ftr" sz="quarter" idx="11"/>
          </p:nvPr>
        </p:nvSpPr>
        <p:spPr/>
        <p:txBody>
          <a:bodyPr/>
          <a:lstStyle/>
          <a:p>
            <a:endParaRPr lang="ru-UA"/>
          </a:p>
        </p:txBody>
      </p:sp>
      <p:sp>
        <p:nvSpPr>
          <p:cNvPr id="9" name="Slide Number Placeholder 8">
            <a:extLst>
              <a:ext uri="{FF2B5EF4-FFF2-40B4-BE49-F238E27FC236}">
                <a16:creationId xmlns:a16="http://schemas.microsoft.com/office/drawing/2014/main" id="{0B14ACB1-22C9-4930-9164-372526742562}"/>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3719614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CC1-70E7-4EF7-BC02-19B9FF0A222E}"/>
              </a:ext>
            </a:extLst>
          </p:cNvPr>
          <p:cNvSpPr>
            <a:spLocks noGrp="1"/>
          </p:cNvSpPr>
          <p:nvPr>
            <p:ph type="title"/>
          </p:nvPr>
        </p:nvSpPr>
        <p:spPr/>
        <p:txBody>
          <a:bodyPr/>
          <a:lstStyle/>
          <a:p>
            <a:r>
              <a:rPr lang="en-US"/>
              <a:t>Click to edit Master title style</a:t>
            </a:r>
            <a:endParaRPr lang="ru-UA"/>
          </a:p>
        </p:txBody>
      </p:sp>
      <p:sp>
        <p:nvSpPr>
          <p:cNvPr id="3" name="Date Placeholder 2">
            <a:extLst>
              <a:ext uri="{FF2B5EF4-FFF2-40B4-BE49-F238E27FC236}">
                <a16:creationId xmlns:a16="http://schemas.microsoft.com/office/drawing/2014/main" id="{E17FEC02-6A54-44BC-BBEC-3B2E712AE82C}"/>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4" name="Footer Placeholder 3">
            <a:extLst>
              <a:ext uri="{FF2B5EF4-FFF2-40B4-BE49-F238E27FC236}">
                <a16:creationId xmlns:a16="http://schemas.microsoft.com/office/drawing/2014/main" id="{0D3F1368-D819-487C-AE34-5BF461C6FB5E}"/>
              </a:ext>
            </a:extLst>
          </p:cNvPr>
          <p:cNvSpPr>
            <a:spLocks noGrp="1"/>
          </p:cNvSpPr>
          <p:nvPr>
            <p:ph type="ftr" sz="quarter" idx="11"/>
          </p:nvPr>
        </p:nvSpPr>
        <p:spPr/>
        <p:txBody>
          <a:bodyPr/>
          <a:lstStyle/>
          <a:p>
            <a:endParaRPr lang="ru-UA"/>
          </a:p>
        </p:txBody>
      </p:sp>
      <p:sp>
        <p:nvSpPr>
          <p:cNvPr id="5" name="Slide Number Placeholder 4">
            <a:extLst>
              <a:ext uri="{FF2B5EF4-FFF2-40B4-BE49-F238E27FC236}">
                <a16:creationId xmlns:a16="http://schemas.microsoft.com/office/drawing/2014/main" id="{3B088C9A-D170-4D2E-8F95-DC85AC45DD9C}"/>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17532722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544B2-2A86-4AA2-891E-96236C49DB50}"/>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3" name="Footer Placeholder 2">
            <a:extLst>
              <a:ext uri="{FF2B5EF4-FFF2-40B4-BE49-F238E27FC236}">
                <a16:creationId xmlns:a16="http://schemas.microsoft.com/office/drawing/2014/main" id="{F0919CC5-C1B5-4599-953A-2DEC7A8F8234}"/>
              </a:ext>
            </a:extLst>
          </p:cNvPr>
          <p:cNvSpPr>
            <a:spLocks noGrp="1"/>
          </p:cNvSpPr>
          <p:nvPr>
            <p:ph type="ftr" sz="quarter" idx="11"/>
          </p:nvPr>
        </p:nvSpPr>
        <p:spPr/>
        <p:txBody>
          <a:bodyPr/>
          <a:lstStyle/>
          <a:p>
            <a:endParaRPr lang="ru-UA"/>
          </a:p>
        </p:txBody>
      </p:sp>
      <p:sp>
        <p:nvSpPr>
          <p:cNvPr id="4" name="Slide Number Placeholder 3">
            <a:extLst>
              <a:ext uri="{FF2B5EF4-FFF2-40B4-BE49-F238E27FC236}">
                <a16:creationId xmlns:a16="http://schemas.microsoft.com/office/drawing/2014/main" id="{2E83EBA5-814C-468D-8FDF-E8701F6788F3}"/>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2160066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3B0D-D207-494F-90A8-6C22ADF037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UA"/>
          </a:p>
        </p:txBody>
      </p:sp>
      <p:sp>
        <p:nvSpPr>
          <p:cNvPr id="3" name="Content Placeholder 2">
            <a:extLst>
              <a:ext uri="{FF2B5EF4-FFF2-40B4-BE49-F238E27FC236}">
                <a16:creationId xmlns:a16="http://schemas.microsoft.com/office/drawing/2014/main" id="{6B84AFF5-1308-49C2-BC7B-4F4148049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Text Placeholder 3">
            <a:extLst>
              <a:ext uri="{FF2B5EF4-FFF2-40B4-BE49-F238E27FC236}">
                <a16:creationId xmlns:a16="http://schemas.microsoft.com/office/drawing/2014/main" id="{5EFB8E56-4F45-42BE-8888-96343C3D9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C0F53-35A3-42D1-9340-7B7C09255D49}"/>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6" name="Footer Placeholder 5">
            <a:extLst>
              <a:ext uri="{FF2B5EF4-FFF2-40B4-BE49-F238E27FC236}">
                <a16:creationId xmlns:a16="http://schemas.microsoft.com/office/drawing/2014/main" id="{D2155894-F17E-4256-A3AE-2EC123F18371}"/>
              </a:ext>
            </a:extLst>
          </p:cNvPr>
          <p:cNvSpPr>
            <a:spLocks noGrp="1"/>
          </p:cNvSpPr>
          <p:nvPr>
            <p:ph type="ftr" sz="quarter" idx="11"/>
          </p:nvPr>
        </p:nvSpPr>
        <p:spPr/>
        <p:txBody>
          <a:bodyPr/>
          <a:lstStyle/>
          <a:p>
            <a:endParaRPr lang="ru-UA"/>
          </a:p>
        </p:txBody>
      </p:sp>
      <p:sp>
        <p:nvSpPr>
          <p:cNvPr id="7" name="Slide Number Placeholder 6">
            <a:extLst>
              <a:ext uri="{FF2B5EF4-FFF2-40B4-BE49-F238E27FC236}">
                <a16:creationId xmlns:a16="http://schemas.microsoft.com/office/drawing/2014/main" id="{F11A3872-F509-435E-B2FC-5C696F00E906}"/>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69107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6859332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EF8D-F3E2-46DE-A8FD-4F0652FD22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UA"/>
          </a:p>
        </p:txBody>
      </p:sp>
      <p:sp>
        <p:nvSpPr>
          <p:cNvPr id="3" name="Picture Placeholder 2">
            <a:extLst>
              <a:ext uri="{FF2B5EF4-FFF2-40B4-BE49-F238E27FC236}">
                <a16:creationId xmlns:a16="http://schemas.microsoft.com/office/drawing/2014/main" id="{E9804879-5E82-4DC3-9735-C26C79E52B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Text Placeholder 3">
            <a:extLst>
              <a:ext uri="{FF2B5EF4-FFF2-40B4-BE49-F238E27FC236}">
                <a16:creationId xmlns:a16="http://schemas.microsoft.com/office/drawing/2014/main" id="{C3482E73-C081-4EA0-AD24-445302822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06A2B-A90E-4CFE-9106-71CEF06D2BE5}"/>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6" name="Footer Placeholder 5">
            <a:extLst>
              <a:ext uri="{FF2B5EF4-FFF2-40B4-BE49-F238E27FC236}">
                <a16:creationId xmlns:a16="http://schemas.microsoft.com/office/drawing/2014/main" id="{1B68E3BE-28E8-4338-99D8-9D668CDED37E}"/>
              </a:ext>
            </a:extLst>
          </p:cNvPr>
          <p:cNvSpPr>
            <a:spLocks noGrp="1"/>
          </p:cNvSpPr>
          <p:nvPr>
            <p:ph type="ftr" sz="quarter" idx="11"/>
          </p:nvPr>
        </p:nvSpPr>
        <p:spPr/>
        <p:txBody>
          <a:bodyPr/>
          <a:lstStyle/>
          <a:p>
            <a:endParaRPr lang="ru-UA"/>
          </a:p>
        </p:txBody>
      </p:sp>
      <p:sp>
        <p:nvSpPr>
          <p:cNvPr id="7" name="Slide Number Placeholder 6">
            <a:extLst>
              <a:ext uri="{FF2B5EF4-FFF2-40B4-BE49-F238E27FC236}">
                <a16:creationId xmlns:a16="http://schemas.microsoft.com/office/drawing/2014/main" id="{32E1AB83-986B-45FA-BF0A-70A57F41E845}"/>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19979135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846BC-BAEA-44D3-8472-8DDEA27625B2}"/>
              </a:ext>
            </a:extLst>
          </p:cNvPr>
          <p:cNvSpPr>
            <a:spLocks noGrp="1"/>
          </p:cNvSpPr>
          <p:nvPr>
            <p:ph type="title"/>
          </p:nvPr>
        </p:nvSpPr>
        <p:spPr/>
        <p:txBody>
          <a:bodyPr/>
          <a:lstStyle/>
          <a:p>
            <a:r>
              <a:rPr lang="en-US"/>
              <a:t>Click to edit Master title style</a:t>
            </a:r>
            <a:endParaRPr lang="ru-UA"/>
          </a:p>
        </p:txBody>
      </p:sp>
      <p:sp>
        <p:nvSpPr>
          <p:cNvPr id="3" name="Vertical Text Placeholder 2">
            <a:extLst>
              <a:ext uri="{FF2B5EF4-FFF2-40B4-BE49-F238E27FC236}">
                <a16:creationId xmlns:a16="http://schemas.microsoft.com/office/drawing/2014/main" id="{87341A7A-205D-4753-88B6-DB987B8D80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CA0BD087-3766-4A4E-A786-D39FFF3C3A7A}"/>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5" name="Footer Placeholder 4">
            <a:extLst>
              <a:ext uri="{FF2B5EF4-FFF2-40B4-BE49-F238E27FC236}">
                <a16:creationId xmlns:a16="http://schemas.microsoft.com/office/drawing/2014/main" id="{6B152570-D65B-4CFF-9AFD-163F6D2AACB5}"/>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1A256214-E965-4915-BF55-68618C06A112}"/>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30083140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85DF8-F186-4F7D-AC89-BA45598AA6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UA"/>
          </a:p>
        </p:txBody>
      </p:sp>
      <p:sp>
        <p:nvSpPr>
          <p:cNvPr id="3" name="Vertical Text Placeholder 2">
            <a:extLst>
              <a:ext uri="{FF2B5EF4-FFF2-40B4-BE49-F238E27FC236}">
                <a16:creationId xmlns:a16="http://schemas.microsoft.com/office/drawing/2014/main" id="{006229D4-0913-4463-BE57-521CCA150B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E561C38C-210A-4944-92D9-5265C7ADED28}"/>
              </a:ext>
            </a:extLst>
          </p:cNvPr>
          <p:cNvSpPr>
            <a:spLocks noGrp="1"/>
          </p:cNvSpPr>
          <p:nvPr>
            <p:ph type="dt" sz="half" idx="10"/>
          </p:nvPr>
        </p:nvSpPr>
        <p:spPr/>
        <p:txBody>
          <a:bodyPr/>
          <a:lstStyle/>
          <a:p>
            <a:fld id="{E98BDD6B-9295-40CC-8AF7-ED06F8FB91E1}" type="datetimeFigureOut">
              <a:rPr lang="ru-UA" smtClean="0"/>
              <a:t>10/28/2021</a:t>
            </a:fld>
            <a:endParaRPr lang="ru-UA"/>
          </a:p>
        </p:txBody>
      </p:sp>
      <p:sp>
        <p:nvSpPr>
          <p:cNvPr id="5" name="Footer Placeholder 4">
            <a:extLst>
              <a:ext uri="{FF2B5EF4-FFF2-40B4-BE49-F238E27FC236}">
                <a16:creationId xmlns:a16="http://schemas.microsoft.com/office/drawing/2014/main" id="{23A0220F-179D-41BA-A5F6-EAA23D1C398A}"/>
              </a:ext>
            </a:extLst>
          </p:cNvPr>
          <p:cNvSpPr>
            <a:spLocks noGrp="1"/>
          </p:cNvSpPr>
          <p:nvPr>
            <p:ph type="ftr" sz="quarter" idx="11"/>
          </p:nvPr>
        </p:nvSpPr>
        <p:spPr/>
        <p:txBody>
          <a:bodyPr/>
          <a:lstStyle/>
          <a:p>
            <a:endParaRPr lang="ru-UA"/>
          </a:p>
        </p:txBody>
      </p:sp>
      <p:sp>
        <p:nvSpPr>
          <p:cNvPr id="6" name="Slide Number Placeholder 5">
            <a:extLst>
              <a:ext uri="{FF2B5EF4-FFF2-40B4-BE49-F238E27FC236}">
                <a16:creationId xmlns:a16="http://schemas.microsoft.com/office/drawing/2014/main" id="{B7E71D93-244E-4F06-89FE-162849C3C7F3}"/>
              </a:ext>
            </a:extLst>
          </p:cNvPr>
          <p:cNvSpPr>
            <a:spLocks noGrp="1"/>
          </p:cNvSpPr>
          <p:nvPr>
            <p:ph type="sldNum" sz="quarter" idx="12"/>
          </p:nvPr>
        </p:nvSpPr>
        <p:spPr/>
        <p:txBody>
          <a:bodyPr/>
          <a:lstStyle/>
          <a:p>
            <a:fld id="{57D5AC95-081F-4509-9AF2-7CB4A609E92A}" type="slidenum">
              <a:rPr lang="ru-UA" smtClean="0"/>
              <a:t>‹#›</a:t>
            </a:fld>
            <a:endParaRPr lang="ru-UA"/>
          </a:p>
        </p:txBody>
      </p:sp>
    </p:spTree>
    <p:extLst>
      <p:ext uri="{BB962C8B-B14F-4D97-AF65-F5344CB8AC3E}">
        <p14:creationId xmlns:p14="http://schemas.microsoft.com/office/powerpoint/2010/main" val="5396937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ru-R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DC61BCCB-205B-4838-A356-FA18AF45F70E}"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2712050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047750" y="3224213"/>
            <a:ext cx="3216822" cy="2025650"/>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20" name="Text Placeholder 19"/>
          <p:cNvSpPr>
            <a:spLocks noGrp="1"/>
          </p:cNvSpPr>
          <p:nvPr>
            <p:ph type="body" sz="quarter" idx="13" hasCustomPrompt="1"/>
          </p:nvPr>
        </p:nvSpPr>
        <p:spPr>
          <a:xfrm>
            <a:off x="1047750" y="2124305"/>
            <a:ext cx="3786505" cy="443274"/>
          </a:xfrm>
        </p:spPr>
        <p:txBody>
          <a:bodyPr>
            <a:noAutofit/>
          </a:bodyPr>
          <a:lstStyle>
            <a:lvl1pPr marL="0" indent="0">
              <a:buNone/>
              <a:defRPr sz="36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21" name="Text Placeholder 19"/>
          <p:cNvSpPr>
            <a:spLocks noGrp="1"/>
          </p:cNvSpPr>
          <p:nvPr>
            <p:ph type="body" sz="quarter" idx="14" hasCustomPrompt="1"/>
          </p:nvPr>
        </p:nvSpPr>
        <p:spPr>
          <a:xfrm>
            <a:off x="1047750" y="2567579"/>
            <a:ext cx="3786505" cy="443274"/>
          </a:xfrm>
        </p:spPr>
        <p:txBody>
          <a:bodyPr>
            <a:noAutofit/>
          </a:bodyPr>
          <a:lstStyle>
            <a:lvl1pPr marL="0" indent="0">
              <a:buNone/>
              <a:defRPr sz="36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12054417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C61BCCB-205B-4838-A356-FA18AF45F70E}"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26851743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61BCCB-205B-4838-A356-FA18AF45F70E}"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33846359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DC61BCCB-205B-4838-A356-FA18AF45F70E}"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11402402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DC61BCCB-205B-4838-A356-FA18AF45F70E}" type="datetimeFigureOut">
              <a:rPr lang="ru-RU" smtClean="0"/>
              <a:t>28.10.2021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37626429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DC61BCCB-205B-4838-A356-FA18AF45F70E}" type="datetimeFigureOut">
              <a:rPr lang="ru-RU" smtClean="0"/>
              <a:t>28.10.2021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125065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rmal Center w/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288" y="0"/>
            <a:ext cx="12206288" cy="6858000"/>
          </a:xfrm>
        </p:spPr>
        <p:txBody>
          <a:bodyPr/>
          <a:lstStyle/>
          <a:p>
            <a:endParaRPr lang="id-ID"/>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2056391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1BCCB-205B-4838-A356-FA18AF45F70E}" type="datetimeFigureOut">
              <a:rPr lang="ru-RU" smtClean="0"/>
              <a:t>28.10.2021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6218560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61BCCB-205B-4838-A356-FA18AF45F70E}"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18133596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61BCCB-205B-4838-A356-FA18AF45F70E}"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411870729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C61BCCB-205B-4838-A356-FA18AF45F70E}"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3474315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C61BCCB-205B-4838-A356-FA18AF45F70E}"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06A47C7-C7B2-4CD0-A11E-321E7E1BE99C}" type="slidenum">
              <a:rPr lang="ru-RU" smtClean="0"/>
              <a:t>‹#›</a:t>
            </a:fld>
            <a:endParaRPr lang="ru-RU"/>
          </a:p>
        </p:txBody>
      </p:sp>
    </p:spTree>
    <p:extLst>
      <p:ext uri="{BB962C8B-B14F-4D97-AF65-F5344CB8AC3E}">
        <p14:creationId xmlns:p14="http://schemas.microsoft.com/office/powerpoint/2010/main" val="325152840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4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1632231"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3" name="Text Placeholder 11"/>
          <p:cNvSpPr>
            <a:spLocks noGrp="1"/>
          </p:cNvSpPr>
          <p:nvPr>
            <p:ph type="body" sz="quarter" idx="11" hasCustomPrompt="1"/>
          </p:nvPr>
        </p:nvSpPr>
        <p:spPr>
          <a:xfrm>
            <a:off x="3992937"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4" name="Text Placeholder 11"/>
          <p:cNvSpPr>
            <a:spLocks noGrp="1"/>
          </p:cNvSpPr>
          <p:nvPr>
            <p:ph type="body" sz="quarter" idx="12" hasCustomPrompt="1"/>
          </p:nvPr>
        </p:nvSpPr>
        <p:spPr>
          <a:xfrm>
            <a:off x="6353643"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5" name="Text Placeholder 11"/>
          <p:cNvSpPr>
            <a:spLocks noGrp="1"/>
          </p:cNvSpPr>
          <p:nvPr>
            <p:ph type="body" sz="quarter" idx="13" hasCustomPrompt="1"/>
          </p:nvPr>
        </p:nvSpPr>
        <p:spPr>
          <a:xfrm>
            <a:off x="8714349" y="5193366"/>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7" name="Text Placeholder 16"/>
          <p:cNvSpPr>
            <a:spLocks noGrp="1"/>
          </p:cNvSpPr>
          <p:nvPr>
            <p:ph type="body" sz="quarter" idx="14" hasCustomPrompt="1"/>
          </p:nvPr>
        </p:nvSpPr>
        <p:spPr>
          <a:xfrm>
            <a:off x="1825988"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CREATIVE</a:t>
            </a:r>
            <a:endParaRPr kumimoji="0" lang="ru-RU" altLang="ru-RU" sz="1800" b="0" i="0" u="none" strike="noStrike" cap="none" normalizeH="0" baseline="0" dirty="0">
              <a:ln>
                <a:noFill/>
              </a:ln>
              <a:solidFill>
                <a:schemeClr val="tx1"/>
              </a:solidFill>
              <a:effectLst/>
            </a:endParaRPr>
          </a:p>
        </p:txBody>
      </p:sp>
      <p:sp>
        <p:nvSpPr>
          <p:cNvPr id="18" name="Text Placeholder 16"/>
          <p:cNvSpPr>
            <a:spLocks noGrp="1"/>
          </p:cNvSpPr>
          <p:nvPr>
            <p:ph type="body" sz="quarter" idx="15" hasCustomPrompt="1"/>
          </p:nvPr>
        </p:nvSpPr>
        <p:spPr>
          <a:xfrm>
            <a:off x="4045419"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INVESTMENT</a:t>
            </a:r>
            <a:endParaRPr kumimoji="0" lang="ru-RU" altLang="ru-RU" sz="1800" b="0" i="0" u="none" strike="noStrike" cap="none" normalizeH="0" baseline="0" dirty="0">
              <a:ln>
                <a:noFill/>
              </a:ln>
              <a:solidFill>
                <a:schemeClr val="tx1"/>
              </a:solidFill>
              <a:effectLst/>
            </a:endParaRPr>
          </a:p>
        </p:txBody>
      </p:sp>
      <p:sp>
        <p:nvSpPr>
          <p:cNvPr id="19" name="Text Placeholder 16"/>
          <p:cNvSpPr>
            <a:spLocks noGrp="1"/>
          </p:cNvSpPr>
          <p:nvPr>
            <p:ph type="body" sz="quarter" idx="16" hasCustomPrompt="1"/>
          </p:nvPr>
        </p:nvSpPr>
        <p:spPr>
          <a:xfrm>
            <a:off x="6584018"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STRATEGY</a:t>
            </a:r>
            <a:endParaRPr kumimoji="0" lang="ru-RU" altLang="ru-RU" sz="1800" b="0" i="0" u="none" strike="noStrike" cap="none" normalizeH="0" baseline="0" dirty="0">
              <a:ln>
                <a:noFill/>
              </a:ln>
              <a:solidFill>
                <a:schemeClr val="tx1"/>
              </a:solidFill>
              <a:effectLst/>
            </a:endParaRPr>
          </a:p>
        </p:txBody>
      </p:sp>
      <p:sp>
        <p:nvSpPr>
          <p:cNvPr id="20" name="Text Placeholder 16"/>
          <p:cNvSpPr>
            <a:spLocks noGrp="1"/>
          </p:cNvSpPr>
          <p:nvPr>
            <p:ph type="body" sz="quarter" idx="17" hasCustomPrompt="1"/>
          </p:nvPr>
        </p:nvSpPr>
        <p:spPr>
          <a:xfrm>
            <a:off x="8829536" y="4740800"/>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900" b="1" i="0" u="none" strike="noStrike" cap="none" normalizeH="0" baseline="0" dirty="0">
                <a:ln>
                  <a:noFill/>
                </a:ln>
                <a:solidFill>
                  <a:schemeClr val="tx1"/>
                </a:solidFill>
                <a:effectLst/>
                <a:latin typeface="Open Sans" panose="020B0606030504020204" pitchFamily="34" charset="0"/>
              </a:rPr>
              <a:t>GOAL</a:t>
            </a:r>
            <a:endParaRPr kumimoji="0" lang="ru-RU" altLang="ru-R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349770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2346065"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7" name="Text Placeholder 16"/>
          <p:cNvSpPr>
            <a:spLocks noGrp="1"/>
          </p:cNvSpPr>
          <p:nvPr>
            <p:ph type="body" sz="quarter" idx="14" hasCustomPrompt="1"/>
          </p:nvPr>
        </p:nvSpPr>
        <p:spPr>
          <a:xfrm>
            <a:off x="2392397"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CREATIVE</a:t>
            </a:r>
            <a:endParaRPr kumimoji="0" lang="ru-RU" altLang="ru-RU" sz="1800" b="0" i="0" u="none" strike="noStrike" cap="none" normalizeH="0" baseline="0" dirty="0">
              <a:ln>
                <a:noFill/>
              </a:ln>
              <a:solidFill>
                <a:schemeClr val="tx1"/>
              </a:solidFill>
              <a:effectLst/>
            </a:endParaRPr>
          </a:p>
        </p:txBody>
      </p:sp>
      <p:sp>
        <p:nvSpPr>
          <p:cNvPr id="11" name="Text Placeholder 11"/>
          <p:cNvSpPr>
            <a:spLocks noGrp="1"/>
          </p:cNvSpPr>
          <p:nvPr>
            <p:ph type="body" sz="quarter" idx="15" hasCustomPrompt="1"/>
          </p:nvPr>
        </p:nvSpPr>
        <p:spPr>
          <a:xfrm>
            <a:off x="5198561" y="5797655"/>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16" name="Text Placeholder 16"/>
          <p:cNvSpPr>
            <a:spLocks noGrp="1"/>
          </p:cNvSpPr>
          <p:nvPr>
            <p:ph type="body" sz="quarter" idx="16" hasCustomPrompt="1"/>
          </p:nvPr>
        </p:nvSpPr>
        <p:spPr>
          <a:xfrm>
            <a:off x="5244893"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GROWTH</a:t>
            </a:r>
            <a:endParaRPr kumimoji="0" lang="ru-RU" altLang="ru-RU" sz="1800" b="0" i="0" u="none" strike="noStrike" cap="none" normalizeH="0" baseline="0" dirty="0">
              <a:ln>
                <a:noFill/>
              </a:ln>
              <a:solidFill>
                <a:schemeClr val="tx1"/>
              </a:solidFill>
              <a:effectLst/>
            </a:endParaRPr>
          </a:p>
        </p:txBody>
      </p:sp>
      <p:sp>
        <p:nvSpPr>
          <p:cNvPr id="21" name="Text Placeholder 11"/>
          <p:cNvSpPr>
            <a:spLocks noGrp="1"/>
          </p:cNvSpPr>
          <p:nvPr>
            <p:ph type="body" sz="quarter" idx="17" hasCustomPrompt="1"/>
          </p:nvPr>
        </p:nvSpPr>
        <p:spPr>
          <a:xfrm>
            <a:off x="8051057" y="580418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2" name="Text Placeholder 16"/>
          <p:cNvSpPr>
            <a:spLocks noGrp="1"/>
          </p:cNvSpPr>
          <p:nvPr>
            <p:ph type="body" sz="quarter" idx="18" hasCustomPrompt="1"/>
          </p:nvPr>
        </p:nvSpPr>
        <p:spPr>
          <a:xfrm>
            <a:off x="8097390" y="5426599"/>
            <a:ext cx="1728600"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BUSINESS</a:t>
            </a:r>
            <a:endParaRPr kumimoji="0" lang="ru-RU" altLang="ru-RU" sz="1800" b="0" i="0" u="none" strike="noStrike" cap="none" normalizeH="0" baseline="0" dirty="0">
              <a:ln>
                <a:noFill/>
              </a:ln>
              <a:solidFill>
                <a:schemeClr val="tx1"/>
              </a:solidFill>
              <a:effectLst/>
            </a:endParaRPr>
          </a:p>
        </p:txBody>
      </p:sp>
      <p:sp>
        <p:nvSpPr>
          <p:cNvPr id="23" name="Text Placeholder 11"/>
          <p:cNvSpPr>
            <a:spLocks noGrp="1"/>
          </p:cNvSpPr>
          <p:nvPr>
            <p:ph type="body" sz="quarter" idx="19" hasCustomPrompt="1"/>
          </p:nvPr>
        </p:nvSpPr>
        <p:spPr>
          <a:xfrm>
            <a:off x="3796138"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4" name="Text Placeholder 16"/>
          <p:cNvSpPr>
            <a:spLocks noGrp="1"/>
          </p:cNvSpPr>
          <p:nvPr>
            <p:ph type="body" sz="quarter" idx="20" hasCustomPrompt="1"/>
          </p:nvPr>
        </p:nvSpPr>
        <p:spPr>
          <a:xfrm>
            <a:off x="3728513" y="641239"/>
            <a:ext cx="1956514"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MANAGEMENT</a:t>
            </a:r>
            <a:endParaRPr kumimoji="0" lang="ru-RU" altLang="ru-RU" sz="1800" b="0" i="0" u="none" strike="noStrike" cap="none" normalizeH="0" baseline="0" dirty="0">
              <a:ln>
                <a:noFill/>
              </a:ln>
              <a:solidFill>
                <a:schemeClr val="tx1"/>
              </a:solidFill>
              <a:effectLst/>
            </a:endParaRPr>
          </a:p>
        </p:txBody>
      </p:sp>
      <p:sp>
        <p:nvSpPr>
          <p:cNvPr id="25" name="Text Placeholder 11"/>
          <p:cNvSpPr>
            <a:spLocks noGrp="1"/>
          </p:cNvSpPr>
          <p:nvPr>
            <p:ph type="body" sz="quarter" idx="21" hasCustomPrompt="1"/>
          </p:nvPr>
        </p:nvSpPr>
        <p:spPr>
          <a:xfrm>
            <a:off x="7140425" y="1018827"/>
            <a:ext cx="1821263" cy="791055"/>
          </a:xfrm>
        </p:spPr>
        <p:txBody>
          <a:bodyPr>
            <a:noAutofit/>
          </a:bodyPr>
          <a:lstStyle>
            <a:lvl1pPr marL="0" indent="0">
              <a:buNone/>
              <a:defRPr sz="1300">
                <a:solidFill>
                  <a:schemeClr val="tx1"/>
                </a:solidFill>
              </a:defRPr>
            </a:lvl1pPr>
          </a:lstStyle>
          <a:p>
            <a:pPr lvl="0"/>
            <a:r>
              <a:rPr lang="en-US" dirty="0"/>
              <a:t>Lorem ipsum dolor sit amet, consectetur</a:t>
            </a:r>
            <a:endParaRPr lang="ru-RU" dirty="0"/>
          </a:p>
        </p:txBody>
      </p:sp>
      <p:sp>
        <p:nvSpPr>
          <p:cNvPr id="26" name="Text Placeholder 16"/>
          <p:cNvSpPr>
            <a:spLocks noGrp="1"/>
          </p:cNvSpPr>
          <p:nvPr>
            <p:ph type="body" sz="quarter" idx="22" hasCustomPrompt="1"/>
          </p:nvPr>
        </p:nvSpPr>
        <p:spPr>
          <a:xfrm>
            <a:off x="7072800" y="641239"/>
            <a:ext cx="1956514" cy="377588"/>
          </a:xfrm>
        </p:spPr>
        <p:txBody>
          <a:bodyPr>
            <a:normAutofit/>
          </a:bodyPr>
          <a:lstStyle>
            <a:lvl1pPr marL="0" marR="0" indent="0" algn="ctr" defTabSz="914400" rtl="0" eaLnBrk="0" fontAlgn="base" latinLnBrk="0" hangingPunct="0">
              <a:lnSpc>
                <a:spcPct val="100000"/>
              </a:lnSpc>
              <a:spcBef>
                <a:spcPct val="0"/>
              </a:spcBef>
              <a:spcAft>
                <a:spcPct val="0"/>
              </a:spcAft>
              <a:buClrTx/>
              <a:buSzTx/>
              <a:buFontTx/>
              <a:buNone/>
              <a:tabLst/>
              <a:defRPr kumimoji="0" lang="ru-RU" sz="1900" b="1" i="0" u="none" strike="noStrike" kern="1200" cap="none" normalizeH="0" baseline="0" dirty="0">
                <a:ln>
                  <a:noFill/>
                </a:ln>
                <a:solidFill>
                  <a:schemeClr val="tx1"/>
                </a:solidFill>
                <a:effectLst/>
                <a:latin typeface="Open Sans" panose="020B0606030504020204" pitchFamily="34" charset="0"/>
                <a:ea typeface="+mn-ea"/>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900" b="1" i="0" u="none" strike="noStrike" cap="none" normalizeH="0" baseline="0" dirty="0">
                <a:ln>
                  <a:noFill/>
                </a:ln>
                <a:solidFill>
                  <a:schemeClr val="tx1"/>
                </a:solidFill>
                <a:effectLst/>
                <a:latin typeface="Open Sans" panose="020B0606030504020204" pitchFamily="34" charset="0"/>
              </a:rPr>
              <a:t>TEAMWORK</a:t>
            </a:r>
            <a:endParaRPr kumimoji="0" lang="ru-RU" altLang="ru-RU"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233070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01 options">
    <p:spTree>
      <p:nvGrpSpPr>
        <p:cNvPr id="1" name=""/>
        <p:cNvGrpSpPr/>
        <p:nvPr/>
      </p:nvGrpSpPr>
      <p:grpSpPr>
        <a:xfrm>
          <a:off x="0" y="0"/>
          <a:ext cx="0" cy="0"/>
          <a:chOff x="0" y="0"/>
          <a:chExt cx="0" cy="0"/>
        </a:xfrm>
      </p:grpSpPr>
      <p:sp>
        <p:nvSpPr>
          <p:cNvPr id="12" name="Text Placeholder 11"/>
          <p:cNvSpPr>
            <a:spLocks noGrp="1"/>
          </p:cNvSpPr>
          <p:nvPr>
            <p:ph type="body" sz="quarter" idx="10" hasCustomPrompt="1"/>
          </p:nvPr>
        </p:nvSpPr>
        <p:spPr>
          <a:xfrm>
            <a:off x="8168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 name="Text Placeholder 2"/>
          <p:cNvSpPr>
            <a:spLocks noGrp="1"/>
          </p:cNvSpPr>
          <p:nvPr>
            <p:ph type="body" sz="quarter" idx="18" hasCustomPrompt="1"/>
          </p:nvPr>
        </p:nvSpPr>
        <p:spPr>
          <a:xfrm>
            <a:off x="816882" y="5064283"/>
            <a:ext cx="1763033" cy="383494"/>
          </a:xfrm>
        </p:spPr>
        <p:txBody>
          <a:bodyPr/>
          <a:lstStyle>
            <a:lvl1pPr marL="0" indent="0" algn="ctr">
              <a:buNone/>
              <a:defRPr sz="1800" b="1"/>
            </a:lvl1pPr>
          </a:lstStyle>
          <a:p>
            <a:pPr lvl="0"/>
            <a:r>
              <a:rPr lang="en-US" dirty="0"/>
              <a:t>CREATIVE</a:t>
            </a:r>
            <a:endParaRPr lang="ru-RU" dirty="0"/>
          </a:p>
        </p:txBody>
      </p:sp>
      <p:sp>
        <p:nvSpPr>
          <p:cNvPr id="26" name="Text Placeholder 11"/>
          <p:cNvSpPr>
            <a:spLocks noGrp="1"/>
          </p:cNvSpPr>
          <p:nvPr>
            <p:ph type="body" sz="quarter" idx="19" hasCustomPrompt="1"/>
          </p:nvPr>
        </p:nvSpPr>
        <p:spPr>
          <a:xfrm>
            <a:off x="2988583"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7" name="Text Placeholder 2"/>
          <p:cNvSpPr>
            <a:spLocks noGrp="1"/>
          </p:cNvSpPr>
          <p:nvPr>
            <p:ph type="body" sz="quarter" idx="20" hasCustomPrompt="1"/>
          </p:nvPr>
        </p:nvSpPr>
        <p:spPr>
          <a:xfrm>
            <a:off x="2988582" y="5064283"/>
            <a:ext cx="1763033" cy="383494"/>
          </a:xfrm>
        </p:spPr>
        <p:txBody>
          <a:bodyPr/>
          <a:lstStyle>
            <a:lvl1pPr marL="0" indent="0" algn="ctr">
              <a:buNone/>
              <a:defRPr sz="1800" b="1"/>
            </a:lvl1pPr>
          </a:lstStyle>
          <a:p>
            <a:pPr lvl="0"/>
            <a:r>
              <a:rPr lang="en-US" dirty="0"/>
              <a:t>INVESTMENT</a:t>
            </a:r>
            <a:endParaRPr lang="ru-RU" dirty="0"/>
          </a:p>
        </p:txBody>
      </p:sp>
      <p:sp>
        <p:nvSpPr>
          <p:cNvPr id="28" name="Text Placeholder 11"/>
          <p:cNvSpPr>
            <a:spLocks noGrp="1"/>
          </p:cNvSpPr>
          <p:nvPr>
            <p:ph type="body" sz="quarter" idx="21" hasCustomPrompt="1"/>
          </p:nvPr>
        </p:nvSpPr>
        <p:spPr>
          <a:xfrm>
            <a:off x="5160282"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29" name="Text Placeholder 2"/>
          <p:cNvSpPr>
            <a:spLocks noGrp="1"/>
          </p:cNvSpPr>
          <p:nvPr>
            <p:ph type="body" sz="quarter" idx="22" hasCustomPrompt="1"/>
          </p:nvPr>
        </p:nvSpPr>
        <p:spPr>
          <a:xfrm>
            <a:off x="5160281" y="5064283"/>
            <a:ext cx="1885498" cy="383494"/>
          </a:xfrm>
        </p:spPr>
        <p:txBody>
          <a:bodyPr/>
          <a:lstStyle>
            <a:lvl1pPr marL="0" indent="0" algn="ctr">
              <a:buNone/>
              <a:defRPr sz="1800" b="1"/>
            </a:lvl1pPr>
          </a:lstStyle>
          <a:p>
            <a:pPr lvl="0"/>
            <a:r>
              <a:rPr lang="en-US" dirty="0"/>
              <a:t>MANAGEMENT</a:t>
            </a:r>
            <a:endParaRPr lang="ru-RU" dirty="0"/>
          </a:p>
        </p:txBody>
      </p:sp>
      <p:sp>
        <p:nvSpPr>
          <p:cNvPr id="30" name="Text Placeholder 11"/>
          <p:cNvSpPr>
            <a:spLocks noGrp="1"/>
          </p:cNvSpPr>
          <p:nvPr>
            <p:ph type="body" sz="quarter" idx="23" hasCustomPrompt="1"/>
          </p:nvPr>
        </p:nvSpPr>
        <p:spPr>
          <a:xfrm>
            <a:off x="7331980"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1" name="Text Placeholder 2"/>
          <p:cNvSpPr>
            <a:spLocks noGrp="1"/>
          </p:cNvSpPr>
          <p:nvPr>
            <p:ph type="body" sz="quarter" idx="24" hasCustomPrompt="1"/>
          </p:nvPr>
        </p:nvSpPr>
        <p:spPr>
          <a:xfrm>
            <a:off x="7331979" y="5064283"/>
            <a:ext cx="1763033" cy="383494"/>
          </a:xfrm>
        </p:spPr>
        <p:txBody>
          <a:bodyPr/>
          <a:lstStyle>
            <a:lvl1pPr marL="0" indent="0" algn="ctr">
              <a:buNone/>
              <a:defRPr sz="1800" b="1"/>
            </a:lvl1pPr>
          </a:lstStyle>
          <a:p>
            <a:pPr lvl="0"/>
            <a:r>
              <a:rPr lang="en-US" dirty="0"/>
              <a:t>BUSINESS</a:t>
            </a:r>
            <a:endParaRPr lang="ru-RU" dirty="0"/>
          </a:p>
        </p:txBody>
      </p:sp>
      <p:sp>
        <p:nvSpPr>
          <p:cNvPr id="32" name="Text Placeholder 11"/>
          <p:cNvSpPr>
            <a:spLocks noGrp="1"/>
          </p:cNvSpPr>
          <p:nvPr>
            <p:ph type="body" sz="quarter" idx="25" hasCustomPrompt="1"/>
          </p:nvPr>
        </p:nvSpPr>
        <p:spPr>
          <a:xfrm>
            <a:off x="9503677" y="5470951"/>
            <a:ext cx="1763032" cy="1022350"/>
          </a:xfrm>
        </p:spPr>
        <p:txBody>
          <a:bodyPr>
            <a:noAutofit/>
          </a:bodyPr>
          <a:lstStyle>
            <a:lvl1pPr marL="0" indent="0">
              <a:buNone/>
              <a:defRPr sz="1200">
                <a:solidFill>
                  <a:schemeClr val="tx1"/>
                </a:solidFill>
              </a:defRPr>
            </a:lvl1pPr>
          </a:lstStyle>
          <a:p>
            <a:pPr lvl="0"/>
            <a:r>
              <a:rPr lang="en-US" dirty="0"/>
              <a:t>Lorem ipsum dolor sit amet, consectetur adipiscing elit, sed do</a:t>
            </a:r>
            <a:endParaRPr lang="ru-RU" dirty="0"/>
          </a:p>
        </p:txBody>
      </p:sp>
      <p:sp>
        <p:nvSpPr>
          <p:cNvPr id="33" name="Text Placeholder 2"/>
          <p:cNvSpPr>
            <a:spLocks noGrp="1"/>
          </p:cNvSpPr>
          <p:nvPr>
            <p:ph type="body" sz="quarter" idx="26" hasCustomPrompt="1"/>
          </p:nvPr>
        </p:nvSpPr>
        <p:spPr>
          <a:xfrm>
            <a:off x="9503676" y="5064283"/>
            <a:ext cx="1763033" cy="383494"/>
          </a:xfrm>
        </p:spPr>
        <p:txBody>
          <a:bodyPr/>
          <a:lstStyle>
            <a:lvl1pPr marL="0" indent="0" algn="ctr">
              <a:buNone/>
              <a:defRPr sz="1800" b="1"/>
            </a:lvl1pPr>
          </a:lstStyle>
          <a:p>
            <a:pPr lvl="0"/>
            <a:r>
              <a:rPr lang="en-US" dirty="0"/>
              <a:t>GOAL</a:t>
            </a:r>
            <a:endParaRPr lang="ru-RU" dirty="0"/>
          </a:p>
        </p:txBody>
      </p:sp>
    </p:spTree>
    <p:extLst>
      <p:ext uri="{BB962C8B-B14F-4D97-AF65-F5344CB8AC3E}">
        <p14:creationId xmlns:p14="http://schemas.microsoft.com/office/powerpoint/2010/main" val="315894249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Pyrami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346881" y="4579485"/>
            <a:ext cx="2457676" cy="466044"/>
          </a:xfrm>
        </p:spPr>
        <p:txBody>
          <a:bodyPr>
            <a:normAutofit/>
          </a:bodyPr>
          <a:lstStyle>
            <a:lvl1pPr marL="0" indent="0">
              <a:buNone/>
              <a:defRPr sz="2400" b="1">
                <a:solidFill>
                  <a:schemeClr val="tx1"/>
                </a:solidFill>
              </a:defRPr>
            </a:lvl1pPr>
          </a:lstStyle>
          <a:p>
            <a:pPr lvl="0"/>
            <a:r>
              <a:rPr lang="en-US" dirty="0"/>
              <a:t>INVESTMENT</a:t>
            </a:r>
            <a:endParaRPr lang="ru-RU" dirty="0"/>
          </a:p>
        </p:txBody>
      </p:sp>
      <p:sp>
        <p:nvSpPr>
          <p:cNvPr id="10" name="Text Placeholder 9"/>
          <p:cNvSpPr>
            <a:spLocks noGrp="1"/>
          </p:cNvSpPr>
          <p:nvPr>
            <p:ph type="body" sz="quarter" idx="11" hasCustomPrompt="1"/>
          </p:nvPr>
        </p:nvSpPr>
        <p:spPr>
          <a:xfrm>
            <a:off x="1346881" y="5046209"/>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2" name="Text Placeholder 7"/>
          <p:cNvSpPr>
            <a:spLocks noGrp="1"/>
          </p:cNvSpPr>
          <p:nvPr>
            <p:ph type="body" sz="quarter" idx="12" hasCustomPrompt="1"/>
          </p:nvPr>
        </p:nvSpPr>
        <p:spPr>
          <a:xfrm>
            <a:off x="1665288" y="2938463"/>
            <a:ext cx="2457676" cy="466044"/>
          </a:xfrm>
        </p:spPr>
        <p:txBody>
          <a:bodyPr>
            <a:normAutofit/>
          </a:bodyPr>
          <a:lstStyle>
            <a:lvl1pPr marL="0" indent="0">
              <a:buNone/>
              <a:defRPr sz="2400" b="1">
                <a:solidFill>
                  <a:schemeClr val="tx1"/>
                </a:solidFill>
              </a:defRPr>
            </a:lvl1pPr>
          </a:lstStyle>
          <a:p>
            <a:pPr lvl="0"/>
            <a:r>
              <a:rPr lang="en-US" dirty="0"/>
              <a:t>STRATEGY</a:t>
            </a:r>
            <a:endParaRPr lang="ru-RU" dirty="0"/>
          </a:p>
        </p:txBody>
      </p:sp>
      <p:sp>
        <p:nvSpPr>
          <p:cNvPr id="13" name="Text Placeholder 9"/>
          <p:cNvSpPr>
            <a:spLocks noGrp="1"/>
          </p:cNvSpPr>
          <p:nvPr>
            <p:ph type="body" sz="quarter" idx="13" hasCustomPrompt="1"/>
          </p:nvPr>
        </p:nvSpPr>
        <p:spPr>
          <a:xfrm>
            <a:off x="1665288" y="3405187"/>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4" name="Text Placeholder 7"/>
          <p:cNvSpPr>
            <a:spLocks noGrp="1"/>
          </p:cNvSpPr>
          <p:nvPr>
            <p:ph type="body" sz="quarter" idx="14" hasCustomPrompt="1"/>
          </p:nvPr>
        </p:nvSpPr>
        <p:spPr>
          <a:xfrm>
            <a:off x="2008188" y="1316496"/>
            <a:ext cx="2457676" cy="466044"/>
          </a:xfrm>
        </p:spPr>
        <p:txBody>
          <a:bodyPr>
            <a:normAutofit/>
          </a:bodyPr>
          <a:lstStyle>
            <a:lvl1pPr marL="0" indent="0">
              <a:buNone/>
              <a:defRPr sz="2400" b="1">
                <a:solidFill>
                  <a:schemeClr val="tx1"/>
                </a:solidFill>
              </a:defRPr>
            </a:lvl1pPr>
          </a:lstStyle>
          <a:p>
            <a:pPr lvl="0"/>
            <a:r>
              <a:rPr lang="en-US" dirty="0"/>
              <a:t>STARTUP</a:t>
            </a:r>
            <a:endParaRPr lang="ru-RU" dirty="0"/>
          </a:p>
        </p:txBody>
      </p:sp>
      <p:sp>
        <p:nvSpPr>
          <p:cNvPr id="15" name="Text Placeholder 9"/>
          <p:cNvSpPr>
            <a:spLocks noGrp="1"/>
          </p:cNvSpPr>
          <p:nvPr>
            <p:ph type="body" sz="quarter" idx="15" hasCustomPrompt="1"/>
          </p:nvPr>
        </p:nvSpPr>
        <p:spPr>
          <a:xfrm>
            <a:off x="2008188" y="1783220"/>
            <a:ext cx="3118983"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 aliqua. Ut enim ad minim veniam, quis</a:t>
            </a:r>
            <a:endParaRPr lang="ru-RU" dirty="0"/>
          </a:p>
        </p:txBody>
      </p:sp>
    </p:spTree>
    <p:extLst>
      <p:ext uri="{BB962C8B-B14F-4D97-AF65-F5344CB8AC3E}">
        <p14:creationId xmlns:p14="http://schemas.microsoft.com/office/powerpoint/2010/main" val="3973169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4 Pyramid">
    <p:spTree>
      <p:nvGrpSpPr>
        <p:cNvPr id="1" name=""/>
        <p:cNvGrpSpPr/>
        <p:nvPr/>
      </p:nvGrpSpPr>
      <p:grpSpPr>
        <a:xfrm>
          <a:off x="0" y="0"/>
          <a:ext cx="0" cy="0"/>
          <a:chOff x="0" y="0"/>
          <a:chExt cx="0" cy="0"/>
        </a:xfrm>
      </p:grpSpPr>
      <p:sp>
        <p:nvSpPr>
          <p:cNvPr id="14" name="Text Placeholder 7"/>
          <p:cNvSpPr>
            <a:spLocks noGrp="1"/>
          </p:cNvSpPr>
          <p:nvPr>
            <p:ph type="body" sz="quarter" idx="14" hasCustomPrompt="1"/>
          </p:nvPr>
        </p:nvSpPr>
        <p:spPr>
          <a:xfrm>
            <a:off x="938667" y="3692303"/>
            <a:ext cx="2367869" cy="349018"/>
          </a:xfrm>
        </p:spPr>
        <p:txBody>
          <a:bodyPr>
            <a:noAutofit/>
          </a:bodyPr>
          <a:lstStyle>
            <a:lvl1pPr marL="0" indent="0">
              <a:buNone/>
              <a:defRPr sz="2400" b="1">
                <a:solidFill>
                  <a:schemeClr val="tx1"/>
                </a:solidFill>
              </a:defRPr>
            </a:lvl1pPr>
          </a:lstStyle>
          <a:p>
            <a:pPr lvl="0"/>
            <a:r>
              <a:rPr lang="en-US" dirty="0"/>
              <a:t>INVESTMENT</a:t>
            </a:r>
            <a:endParaRPr lang="ru-RU" dirty="0"/>
          </a:p>
        </p:txBody>
      </p:sp>
      <p:sp>
        <p:nvSpPr>
          <p:cNvPr id="15" name="Text Placeholder 9"/>
          <p:cNvSpPr>
            <a:spLocks noGrp="1"/>
          </p:cNvSpPr>
          <p:nvPr>
            <p:ph type="body" sz="quarter" idx="15" hasCustomPrompt="1"/>
          </p:nvPr>
        </p:nvSpPr>
        <p:spPr>
          <a:xfrm>
            <a:off x="938666" y="4044727"/>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22" name="Text Placeholder 7"/>
          <p:cNvSpPr>
            <a:spLocks noGrp="1"/>
          </p:cNvSpPr>
          <p:nvPr>
            <p:ph type="body" sz="quarter" idx="22" hasCustomPrompt="1"/>
          </p:nvPr>
        </p:nvSpPr>
        <p:spPr>
          <a:xfrm>
            <a:off x="2024517" y="1610410"/>
            <a:ext cx="2367869" cy="349018"/>
          </a:xfrm>
        </p:spPr>
        <p:txBody>
          <a:bodyPr>
            <a:noAutofit/>
          </a:bodyPr>
          <a:lstStyle>
            <a:lvl1pPr marL="0" indent="0">
              <a:buNone/>
              <a:defRPr sz="2400" b="1">
                <a:solidFill>
                  <a:schemeClr val="tx1"/>
                </a:solidFill>
              </a:defRPr>
            </a:lvl1pPr>
          </a:lstStyle>
          <a:p>
            <a:pPr lvl="0"/>
            <a:r>
              <a:rPr lang="en-US" dirty="0"/>
              <a:t>CREATIVE</a:t>
            </a:r>
            <a:endParaRPr lang="ru-RU" dirty="0"/>
          </a:p>
        </p:txBody>
      </p:sp>
      <p:sp>
        <p:nvSpPr>
          <p:cNvPr id="23" name="Text Placeholder 9"/>
          <p:cNvSpPr>
            <a:spLocks noGrp="1"/>
          </p:cNvSpPr>
          <p:nvPr>
            <p:ph type="body" sz="quarter" idx="23" hasCustomPrompt="1"/>
          </p:nvPr>
        </p:nvSpPr>
        <p:spPr>
          <a:xfrm>
            <a:off x="2024516" y="1962834"/>
            <a:ext cx="2367869" cy="979033"/>
          </a:xfrm>
        </p:spPr>
        <p:txBody>
          <a:bodyPr>
            <a:noAutofit/>
          </a:bodyPr>
          <a:lstStyle>
            <a:lvl1pPr marL="0" indent="0">
              <a:buNone/>
              <a:defRPr sz="1200"/>
            </a:lvl1pPr>
          </a:lstStyle>
          <a:p>
            <a:pPr lvl="0"/>
            <a:r>
              <a:rPr lang="en-US" dirty="0"/>
              <a:t>Lorem ipsum dolor sit amet, consectetur adipiscing elit, sed do eiusmod tempor incididunt ut labore et dolore magna</a:t>
            </a:r>
            <a:endParaRPr lang="ru-RU" dirty="0"/>
          </a:p>
        </p:txBody>
      </p:sp>
      <p:sp>
        <p:nvSpPr>
          <p:cNvPr id="27" name="Text Placeholder 7"/>
          <p:cNvSpPr>
            <a:spLocks noGrp="1"/>
          </p:cNvSpPr>
          <p:nvPr>
            <p:ph type="body" sz="quarter" idx="24" hasCustomPrompt="1"/>
          </p:nvPr>
        </p:nvSpPr>
        <p:spPr>
          <a:xfrm>
            <a:off x="8000775" y="1610410"/>
            <a:ext cx="2367869" cy="349018"/>
          </a:xfrm>
        </p:spPr>
        <p:txBody>
          <a:bodyPr>
            <a:noAutofit/>
          </a:bodyPr>
          <a:lstStyle>
            <a:lvl1pPr marL="0" indent="0" algn="r">
              <a:buNone/>
              <a:defRPr sz="2400" b="1">
                <a:solidFill>
                  <a:schemeClr val="tx1"/>
                </a:solidFill>
              </a:defRPr>
            </a:lvl1pPr>
          </a:lstStyle>
          <a:p>
            <a:pPr lvl="0"/>
            <a:r>
              <a:rPr lang="en-US" dirty="0"/>
              <a:t>STRATEGY</a:t>
            </a:r>
            <a:endParaRPr lang="ru-RU" dirty="0"/>
          </a:p>
        </p:txBody>
      </p:sp>
      <p:sp>
        <p:nvSpPr>
          <p:cNvPr id="28" name="Text Placeholder 9"/>
          <p:cNvSpPr>
            <a:spLocks noGrp="1"/>
          </p:cNvSpPr>
          <p:nvPr>
            <p:ph type="body" sz="quarter" idx="25" hasCustomPrompt="1"/>
          </p:nvPr>
        </p:nvSpPr>
        <p:spPr>
          <a:xfrm>
            <a:off x="8000774" y="1962834"/>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
        <p:nvSpPr>
          <p:cNvPr id="29" name="Text Placeholder 7"/>
          <p:cNvSpPr>
            <a:spLocks noGrp="1"/>
          </p:cNvSpPr>
          <p:nvPr>
            <p:ph type="body" sz="quarter" idx="26" hasCustomPrompt="1"/>
          </p:nvPr>
        </p:nvSpPr>
        <p:spPr>
          <a:xfrm>
            <a:off x="8841695" y="3692303"/>
            <a:ext cx="2465841" cy="349018"/>
          </a:xfrm>
        </p:spPr>
        <p:txBody>
          <a:bodyPr>
            <a:noAutofit/>
          </a:bodyPr>
          <a:lstStyle>
            <a:lvl1pPr marL="0" indent="0" algn="r">
              <a:buNone/>
              <a:defRPr sz="2400" b="1">
                <a:solidFill>
                  <a:schemeClr val="tx1"/>
                </a:solidFill>
              </a:defRPr>
            </a:lvl1pPr>
          </a:lstStyle>
          <a:p>
            <a:pPr lvl="0"/>
            <a:r>
              <a:rPr lang="en-US" dirty="0"/>
              <a:t>MANAGEMENT</a:t>
            </a:r>
            <a:endParaRPr lang="ru-RU" dirty="0"/>
          </a:p>
        </p:txBody>
      </p:sp>
      <p:sp>
        <p:nvSpPr>
          <p:cNvPr id="30" name="Text Placeholder 9"/>
          <p:cNvSpPr>
            <a:spLocks noGrp="1"/>
          </p:cNvSpPr>
          <p:nvPr>
            <p:ph type="body" sz="quarter" idx="27" hasCustomPrompt="1"/>
          </p:nvPr>
        </p:nvSpPr>
        <p:spPr>
          <a:xfrm>
            <a:off x="8841694" y="4044727"/>
            <a:ext cx="2367869" cy="979033"/>
          </a:xfrm>
        </p:spPr>
        <p:txBody>
          <a:bodyPr>
            <a:noAutofit/>
          </a:bodyPr>
          <a:lstStyle>
            <a:lvl1pPr marL="0" indent="0" algn="r">
              <a:buNone/>
              <a:defRPr sz="12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3827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rmal Left">
    <p:spTree>
      <p:nvGrpSpPr>
        <p:cNvPr id="1" name=""/>
        <p:cNvGrpSpPr/>
        <p:nvPr/>
      </p:nvGrpSpPr>
      <p:grpSpPr>
        <a:xfrm>
          <a:off x="0" y="0"/>
          <a:ext cx="0" cy="0"/>
          <a:chOff x="0" y="0"/>
          <a:chExt cx="0" cy="0"/>
        </a:xfrm>
      </p:grpSpPr>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17444" y="782847"/>
            <a:ext cx="11357112" cy="562527"/>
          </a:xfrm>
        </p:spPr>
        <p:txBody>
          <a:bodyPr>
            <a:normAutofit/>
          </a:bodyPr>
          <a:lstStyle>
            <a:lvl1pPr algn="l">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l">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2778238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5 Pyramid">
    <p:spTree>
      <p:nvGrpSpPr>
        <p:cNvPr id="1" name=""/>
        <p:cNvGrpSpPr/>
        <p:nvPr/>
      </p:nvGrpSpPr>
      <p:grpSpPr>
        <a:xfrm>
          <a:off x="0" y="0"/>
          <a:ext cx="0" cy="0"/>
          <a:chOff x="0" y="0"/>
          <a:chExt cx="0" cy="0"/>
        </a:xfrm>
      </p:grpSpPr>
      <p:sp>
        <p:nvSpPr>
          <p:cNvPr id="7" name="Text Placeholder 7"/>
          <p:cNvSpPr>
            <a:spLocks noGrp="1"/>
          </p:cNvSpPr>
          <p:nvPr>
            <p:ph type="body" sz="quarter" idx="14" hasCustomPrompt="1"/>
          </p:nvPr>
        </p:nvSpPr>
        <p:spPr>
          <a:xfrm>
            <a:off x="865189" y="4892453"/>
            <a:ext cx="2367869" cy="349018"/>
          </a:xfrm>
        </p:spPr>
        <p:txBody>
          <a:bodyPr>
            <a:noAutofit/>
          </a:bodyPr>
          <a:lstStyle>
            <a:lvl1pPr marL="0" indent="0">
              <a:buNone/>
              <a:defRPr sz="1800" b="1">
                <a:solidFill>
                  <a:schemeClr val="tx1"/>
                </a:solidFill>
              </a:defRPr>
            </a:lvl1pPr>
          </a:lstStyle>
          <a:p>
            <a:pPr lvl="0"/>
            <a:r>
              <a:rPr lang="en-US" dirty="0"/>
              <a:t>INVESTMENT</a:t>
            </a:r>
            <a:endParaRPr lang="ru-RU" dirty="0"/>
          </a:p>
        </p:txBody>
      </p:sp>
      <p:sp>
        <p:nvSpPr>
          <p:cNvPr id="8" name="Text Placeholder 9"/>
          <p:cNvSpPr>
            <a:spLocks noGrp="1"/>
          </p:cNvSpPr>
          <p:nvPr>
            <p:ph type="body" sz="quarter" idx="15" hasCustomPrompt="1"/>
          </p:nvPr>
        </p:nvSpPr>
        <p:spPr>
          <a:xfrm>
            <a:off x="865189" y="5244877"/>
            <a:ext cx="1890530"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9" name="Text Placeholder 7"/>
          <p:cNvSpPr>
            <a:spLocks noGrp="1"/>
          </p:cNvSpPr>
          <p:nvPr>
            <p:ph type="body" sz="quarter" idx="16" hasCustomPrompt="1"/>
          </p:nvPr>
        </p:nvSpPr>
        <p:spPr>
          <a:xfrm>
            <a:off x="1714388" y="2916696"/>
            <a:ext cx="2367869" cy="349018"/>
          </a:xfrm>
        </p:spPr>
        <p:txBody>
          <a:bodyPr>
            <a:noAutofit/>
          </a:bodyPr>
          <a:lstStyle>
            <a:lvl1pPr marL="0" indent="0">
              <a:buNone/>
              <a:defRPr sz="1800" b="1">
                <a:solidFill>
                  <a:schemeClr val="tx1"/>
                </a:solidFill>
              </a:defRPr>
            </a:lvl1pPr>
          </a:lstStyle>
          <a:p>
            <a:pPr lvl="0"/>
            <a:r>
              <a:rPr lang="en-US" dirty="0"/>
              <a:t>STRATEGY</a:t>
            </a:r>
            <a:endParaRPr lang="ru-RU" dirty="0"/>
          </a:p>
        </p:txBody>
      </p:sp>
      <p:sp>
        <p:nvSpPr>
          <p:cNvPr id="10" name="Text Placeholder 9"/>
          <p:cNvSpPr>
            <a:spLocks noGrp="1"/>
          </p:cNvSpPr>
          <p:nvPr>
            <p:ph type="body" sz="quarter" idx="17" hasCustomPrompt="1"/>
          </p:nvPr>
        </p:nvSpPr>
        <p:spPr>
          <a:xfrm>
            <a:off x="1714388" y="3269120"/>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1" name="Text Placeholder 7"/>
          <p:cNvSpPr>
            <a:spLocks noGrp="1"/>
          </p:cNvSpPr>
          <p:nvPr>
            <p:ph type="body" sz="quarter" idx="18" hasCustomPrompt="1"/>
          </p:nvPr>
        </p:nvSpPr>
        <p:spPr>
          <a:xfrm>
            <a:off x="7220576" y="833104"/>
            <a:ext cx="2367869" cy="349018"/>
          </a:xfrm>
        </p:spPr>
        <p:txBody>
          <a:bodyPr>
            <a:noAutofit/>
          </a:bodyPr>
          <a:lstStyle>
            <a:lvl1pPr marL="0" indent="0" algn="r">
              <a:buNone/>
              <a:defRPr sz="1800" b="1">
                <a:solidFill>
                  <a:schemeClr val="tx1"/>
                </a:solidFill>
              </a:defRPr>
            </a:lvl1pPr>
          </a:lstStyle>
          <a:p>
            <a:pPr lvl="0"/>
            <a:r>
              <a:rPr lang="en-US" dirty="0"/>
              <a:t>MARKETING</a:t>
            </a:r>
            <a:endParaRPr lang="ru-RU" dirty="0"/>
          </a:p>
        </p:txBody>
      </p:sp>
      <p:sp>
        <p:nvSpPr>
          <p:cNvPr id="12" name="Text Placeholder 9"/>
          <p:cNvSpPr>
            <a:spLocks noGrp="1"/>
          </p:cNvSpPr>
          <p:nvPr>
            <p:ph type="body" sz="quarter" idx="19" hasCustomPrompt="1"/>
          </p:nvPr>
        </p:nvSpPr>
        <p:spPr>
          <a:xfrm>
            <a:off x="7551963" y="1185528"/>
            <a:ext cx="203648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3" name="Text Placeholder 7"/>
          <p:cNvSpPr>
            <a:spLocks noGrp="1"/>
          </p:cNvSpPr>
          <p:nvPr>
            <p:ph type="body" sz="quarter" idx="20" hasCustomPrompt="1"/>
          </p:nvPr>
        </p:nvSpPr>
        <p:spPr>
          <a:xfrm>
            <a:off x="8408593" y="2916696"/>
            <a:ext cx="2367869" cy="349018"/>
          </a:xfrm>
        </p:spPr>
        <p:txBody>
          <a:bodyPr>
            <a:noAutofit/>
          </a:bodyPr>
          <a:lstStyle>
            <a:lvl1pPr marL="0" indent="0" algn="r">
              <a:buNone/>
              <a:defRPr sz="1800" b="1">
                <a:solidFill>
                  <a:schemeClr val="tx1"/>
                </a:solidFill>
              </a:defRPr>
            </a:lvl1pPr>
          </a:lstStyle>
          <a:p>
            <a:pPr lvl="0"/>
            <a:r>
              <a:rPr lang="en-US" dirty="0"/>
              <a:t>TEAMWORK</a:t>
            </a:r>
            <a:endParaRPr lang="ru-RU" dirty="0"/>
          </a:p>
        </p:txBody>
      </p:sp>
      <p:sp>
        <p:nvSpPr>
          <p:cNvPr id="14" name="Text Placeholder 9"/>
          <p:cNvSpPr>
            <a:spLocks noGrp="1"/>
          </p:cNvSpPr>
          <p:nvPr>
            <p:ph type="body" sz="quarter" idx="21" hasCustomPrompt="1"/>
          </p:nvPr>
        </p:nvSpPr>
        <p:spPr>
          <a:xfrm>
            <a:off x="8727620" y="3269120"/>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5" name="Text Placeholder 7"/>
          <p:cNvSpPr>
            <a:spLocks noGrp="1"/>
          </p:cNvSpPr>
          <p:nvPr>
            <p:ph type="body" sz="quarter" idx="22" hasCustomPrompt="1"/>
          </p:nvPr>
        </p:nvSpPr>
        <p:spPr>
          <a:xfrm>
            <a:off x="2846118" y="917808"/>
            <a:ext cx="2367869" cy="349018"/>
          </a:xfrm>
        </p:spPr>
        <p:txBody>
          <a:bodyPr>
            <a:noAutofit/>
          </a:bodyPr>
          <a:lstStyle>
            <a:lvl1pPr marL="0" indent="0">
              <a:buNone/>
              <a:defRPr sz="1800" b="1">
                <a:solidFill>
                  <a:schemeClr val="tx1"/>
                </a:solidFill>
              </a:defRPr>
            </a:lvl1pPr>
          </a:lstStyle>
          <a:p>
            <a:pPr lvl="0"/>
            <a:r>
              <a:rPr lang="en-US" dirty="0"/>
              <a:t>BUSINESS</a:t>
            </a:r>
            <a:endParaRPr lang="ru-RU" dirty="0"/>
          </a:p>
        </p:txBody>
      </p:sp>
      <p:sp>
        <p:nvSpPr>
          <p:cNvPr id="16" name="Text Placeholder 9"/>
          <p:cNvSpPr>
            <a:spLocks noGrp="1"/>
          </p:cNvSpPr>
          <p:nvPr>
            <p:ph type="body" sz="quarter" idx="23" hasCustomPrompt="1"/>
          </p:nvPr>
        </p:nvSpPr>
        <p:spPr>
          <a:xfrm>
            <a:off x="2846118" y="1270232"/>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26479181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6 Pyramid">
    <p:spTree>
      <p:nvGrpSpPr>
        <p:cNvPr id="1" name=""/>
        <p:cNvGrpSpPr/>
        <p:nvPr/>
      </p:nvGrpSpPr>
      <p:grpSpPr>
        <a:xfrm>
          <a:off x="0" y="0"/>
          <a:ext cx="0" cy="0"/>
          <a:chOff x="0" y="0"/>
          <a:chExt cx="0" cy="0"/>
        </a:xfrm>
      </p:grpSpPr>
      <p:sp>
        <p:nvSpPr>
          <p:cNvPr id="7" name="Text Placeholder 7"/>
          <p:cNvSpPr>
            <a:spLocks noGrp="1"/>
          </p:cNvSpPr>
          <p:nvPr>
            <p:ph type="body" sz="quarter" idx="14" hasCustomPrompt="1"/>
          </p:nvPr>
        </p:nvSpPr>
        <p:spPr>
          <a:xfrm>
            <a:off x="865189" y="4892453"/>
            <a:ext cx="2367869" cy="349018"/>
          </a:xfrm>
        </p:spPr>
        <p:txBody>
          <a:bodyPr>
            <a:noAutofit/>
          </a:bodyPr>
          <a:lstStyle>
            <a:lvl1pPr marL="0" indent="0">
              <a:buNone/>
              <a:defRPr sz="1800" b="1">
                <a:solidFill>
                  <a:schemeClr val="tx1"/>
                </a:solidFill>
              </a:defRPr>
            </a:lvl1pPr>
          </a:lstStyle>
          <a:p>
            <a:pPr lvl="0"/>
            <a:r>
              <a:rPr lang="en-US" dirty="0"/>
              <a:t>INVESTMENT</a:t>
            </a:r>
            <a:endParaRPr lang="ru-RU" dirty="0"/>
          </a:p>
        </p:txBody>
      </p:sp>
      <p:sp>
        <p:nvSpPr>
          <p:cNvPr id="8" name="Text Placeholder 9"/>
          <p:cNvSpPr>
            <a:spLocks noGrp="1"/>
          </p:cNvSpPr>
          <p:nvPr>
            <p:ph type="body" sz="quarter" idx="15" hasCustomPrompt="1"/>
          </p:nvPr>
        </p:nvSpPr>
        <p:spPr>
          <a:xfrm>
            <a:off x="865189" y="5244877"/>
            <a:ext cx="1890530"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9" name="Text Placeholder 7"/>
          <p:cNvSpPr>
            <a:spLocks noGrp="1"/>
          </p:cNvSpPr>
          <p:nvPr>
            <p:ph type="body" sz="quarter" idx="16" hasCustomPrompt="1"/>
          </p:nvPr>
        </p:nvSpPr>
        <p:spPr>
          <a:xfrm>
            <a:off x="1714388" y="2916696"/>
            <a:ext cx="2367869" cy="349018"/>
          </a:xfrm>
        </p:spPr>
        <p:txBody>
          <a:bodyPr>
            <a:noAutofit/>
          </a:bodyPr>
          <a:lstStyle>
            <a:lvl1pPr marL="0" indent="0">
              <a:buNone/>
              <a:defRPr sz="1800" b="1">
                <a:solidFill>
                  <a:schemeClr val="tx1"/>
                </a:solidFill>
              </a:defRPr>
            </a:lvl1pPr>
          </a:lstStyle>
          <a:p>
            <a:pPr lvl="0"/>
            <a:r>
              <a:rPr lang="en-US" dirty="0"/>
              <a:t>STRATEGY</a:t>
            </a:r>
            <a:endParaRPr lang="ru-RU" dirty="0"/>
          </a:p>
        </p:txBody>
      </p:sp>
      <p:sp>
        <p:nvSpPr>
          <p:cNvPr id="10" name="Text Placeholder 9"/>
          <p:cNvSpPr>
            <a:spLocks noGrp="1"/>
          </p:cNvSpPr>
          <p:nvPr>
            <p:ph type="body" sz="quarter" idx="17" hasCustomPrompt="1"/>
          </p:nvPr>
        </p:nvSpPr>
        <p:spPr>
          <a:xfrm>
            <a:off x="1714388" y="3269120"/>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1" name="Text Placeholder 7"/>
          <p:cNvSpPr>
            <a:spLocks noGrp="1"/>
          </p:cNvSpPr>
          <p:nvPr>
            <p:ph type="body" sz="quarter" idx="18" hasCustomPrompt="1"/>
          </p:nvPr>
        </p:nvSpPr>
        <p:spPr>
          <a:xfrm>
            <a:off x="7220576" y="833104"/>
            <a:ext cx="2367869" cy="349018"/>
          </a:xfrm>
        </p:spPr>
        <p:txBody>
          <a:bodyPr>
            <a:noAutofit/>
          </a:bodyPr>
          <a:lstStyle>
            <a:lvl1pPr marL="0" indent="0" algn="r">
              <a:buNone/>
              <a:defRPr sz="1800" b="1">
                <a:solidFill>
                  <a:schemeClr val="tx1"/>
                </a:solidFill>
              </a:defRPr>
            </a:lvl1pPr>
          </a:lstStyle>
          <a:p>
            <a:pPr lvl="0"/>
            <a:r>
              <a:rPr lang="en-US" dirty="0"/>
              <a:t>MARKETING</a:t>
            </a:r>
            <a:endParaRPr lang="ru-RU" dirty="0"/>
          </a:p>
        </p:txBody>
      </p:sp>
      <p:sp>
        <p:nvSpPr>
          <p:cNvPr id="12" name="Text Placeholder 9"/>
          <p:cNvSpPr>
            <a:spLocks noGrp="1"/>
          </p:cNvSpPr>
          <p:nvPr>
            <p:ph type="body" sz="quarter" idx="19" hasCustomPrompt="1"/>
          </p:nvPr>
        </p:nvSpPr>
        <p:spPr>
          <a:xfrm>
            <a:off x="7551963" y="1185528"/>
            <a:ext cx="203648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3" name="Text Placeholder 7"/>
          <p:cNvSpPr>
            <a:spLocks noGrp="1"/>
          </p:cNvSpPr>
          <p:nvPr>
            <p:ph type="body" sz="quarter" idx="20" hasCustomPrompt="1"/>
          </p:nvPr>
        </p:nvSpPr>
        <p:spPr>
          <a:xfrm>
            <a:off x="8408593" y="2916696"/>
            <a:ext cx="2367869" cy="349018"/>
          </a:xfrm>
        </p:spPr>
        <p:txBody>
          <a:bodyPr>
            <a:noAutofit/>
          </a:bodyPr>
          <a:lstStyle>
            <a:lvl1pPr marL="0" indent="0" algn="r">
              <a:buNone/>
              <a:defRPr sz="1800" b="1">
                <a:solidFill>
                  <a:schemeClr val="tx1"/>
                </a:solidFill>
              </a:defRPr>
            </a:lvl1pPr>
          </a:lstStyle>
          <a:p>
            <a:pPr lvl="0"/>
            <a:r>
              <a:rPr lang="en-US" dirty="0"/>
              <a:t>TEAMWORK</a:t>
            </a:r>
            <a:endParaRPr lang="ru-RU" dirty="0"/>
          </a:p>
        </p:txBody>
      </p:sp>
      <p:sp>
        <p:nvSpPr>
          <p:cNvPr id="14" name="Text Placeholder 9"/>
          <p:cNvSpPr>
            <a:spLocks noGrp="1"/>
          </p:cNvSpPr>
          <p:nvPr>
            <p:ph type="body" sz="quarter" idx="21" hasCustomPrompt="1"/>
          </p:nvPr>
        </p:nvSpPr>
        <p:spPr>
          <a:xfrm>
            <a:off x="8727620" y="3269120"/>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
        <p:nvSpPr>
          <p:cNvPr id="15" name="Text Placeholder 7"/>
          <p:cNvSpPr>
            <a:spLocks noGrp="1"/>
          </p:cNvSpPr>
          <p:nvPr>
            <p:ph type="body" sz="quarter" idx="22" hasCustomPrompt="1"/>
          </p:nvPr>
        </p:nvSpPr>
        <p:spPr>
          <a:xfrm>
            <a:off x="2846118" y="917808"/>
            <a:ext cx="2367869" cy="349018"/>
          </a:xfrm>
        </p:spPr>
        <p:txBody>
          <a:bodyPr>
            <a:noAutofit/>
          </a:bodyPr>
          <a:lstStyle>
            <a:lvl1pPr marL="0" indent="0">
              <a:buNone/>
              <a:defRPr sz="1800" b="1">
                <a:solidFill>
                  <a:schemeClr val="tx1"/>
                </a:solidFill>
              </a:defRPr>
            </a:lvl1pPr>
          </a:lstStyle>
          <a:p>
            <a:pPr lvl="0"/>
            <a:r>
              <a:rPr lang="en-US" dirty="0"/>
              <a:t>BUSINESS</a:t>
            </a:r>
            <a:endParaRPr lang="ru-RU" dirty="0"/>
          </a:p>
        </p:txBody>
      </p:sp>
      <p:sp>
        <p:nvSpPr>
          <p:cNvPr id="16" name="Text Placeholder 9"/>
          <p:cNvSpPr>
            <a:spLocks noGrp="1"/>
          </p:cNvSpPr>
          <p:nvPr>
            <p:ph type="body" sz="quarter" idx="23" hasCustomPrompt="1"/>
          </p:nvPr>
        </p:nvSpPr>
        <p:spPr>
          <a:xfrm>
            <a:off x="2846118" y="1270232"/>
            <a:ext cx="1868645" cy="979033"/>
          </a:xfrm>
        </p:spPr>
        <p:txBody>
          <a:bodyPr>
            <a:noAutofit/>
          </a:bodyPr>
          <a:lstStyle>
            <a:lvl1pPr marL="0" indent="0">
              <a:buNone/>
              <a:defRPr sz="1100"/>
            </a:lvl1pPr>
          </a:lstStyle>
          <a:p>
            <a:pPr lvl="0"/>
            <a:r>
              <a:rPr lang="en-US" dirty="0"/>
              <a:t>Lorem ipsum dolor sit amet, consectetur adipiscing elit, sed do eiusmod tempor incididunt ut labore et dolore magna</a:t>
            </a:r>
            <a:endParaRPr lang="ru-RU" dirty="0"/>
          </a:p>
        </p:txBody>
      </p:sp>
      <p:sp>
        <p:nvSpPr>
          <p:cNvPr id="17" name="Text Placeholder 7"/>
          <p:cNvSpPr>
            <a:spLocks noGrp="1"/>
          </p:cNvSpPr>
          <p:nvPr>
            <p:ph type="body" sz="quarter" idx="24" hasCustomPrompt="1"/>
          </p:nvPr>
        </p:nvSpPr>
        <p:spPr>
          <a:xfrm>
            <a:off x="9186806" y="4892453"/>
            <a:ext cx="2367869" cy="349018"/>
          </a:xfrm>
        </p:spPr>
        <p:txBody>
          <a:bodyPr>
            <a:noAutofit/>
          </a:bodyPr>
          <a:lstStyle>
            <a:lvl1pPr marL="0" indent="0" algn="r">
              <a:buNone/>
              <a:defRPr sz="1800" b="1">
                <a:solidFill>
                  <a:schemeClr val="tx1"/>
                </a:solidFill>
              </a:defRPr>
            </a:lvl1pPr>
          </a:lstStyle>
          <a:p>
            <a:pPr lvl="0"/>
            <a:r>
              <a:rPr lang="en-US" dirty="0"/>
              <a:t>STARTUP</a:t>
            </a:r>
            <a:endParaRPr lang="ru-RU" dirty="0"/>
          </a:p>
        </p:txBody>
      </p:sp>
      <p:sp>
        <p:nvSpPr>
          <p:cNvPr id="18" name="Text Placeholder 9"/>
          <p:cNvSpPr>
            <a:spLocks noGrp="1"/>
          </p:cNvSpPr>
          <p:nvPr>
            <p:ph type="body" sz="quarter" idx="25" hasCustomPrompt="1"/>
          </p:nvPr>
        </p:nvSpPr>
        <p:spPr>
          <a:xfrm>
            <a:off x="9505833" y="5244877"/>
            <a:ext cx="2048841" cy="979033"/>
          </a:xfrm>
        </p:spPr>
        <p:txBody>
          <a:bodyPr>
            <a:noAutofit/>
          </a:bodyPr>
          <a:lstStyle>
            <a:lvl1pPr marL="0" indent="0" algn="r">
              <a:buNone/>
              <a:defRPr sz="1100"/>
            </a:lvl1pPr>
          </a:lstStyle>
          <a:p>
            <a:pPr lvl="0"/>
            <a:r>
              <a:rPr lang="en-US" dirty="0"/>
              <a:t>Lorem ipsum dolor sit amet, consectetur adipiscing elit, sed do eiusmod tempor incididunt ut labore et dolore magna</a:t>
            </a:r>
            <a:endParaRPr lang="ru-RU" dirty="0"/>
          </a:p>
        </p:txBody>
      </p:sp>
    </p:spTree>
    <p:extLst>
      <p:ext uri="{BB962C8B-B14F-4D97-AF65-F5344CB8AC3E}">
        <p14:creationId xmlns:p14="http://schemas.microsoft.com/office/powerpoint/2010/main" val="18745820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3 options">
    <p:spTree>
      <p:nvGrpSpPr>
        <p:cNvPr id="1" name=""/>
        <p:cNvGrpSpPr/>
        <p:nvPr/>
      </p:nvGrpSpPr>
      <p:grpSpPr>
        <a:xfrm>
          <a:off x="0" y="0"/>
          <a:ext cx="0" cy="0"/>
          <a:chOff x="0" y="0"/>
          <a:chExt cx="0" cy="0"/>
        </a:xfrm>
      </p:grpSpPr>
      <p:sp>
        <p:nvSpPr>
          <p:cNvPr id="8" name="Text Placeholder 11"/>
          <p:cNvSpPr>
            <a:spLocks noGrp="1"/>
          </p:cNvSpPr>
          <p:nvPr>
            <p:ph type="body" sz="quarter" idx="10" hasCustomPrompt="1"/>
          </p:nvPr>
        </p:nvSpPr>
        <p:spPr>
          <a:xfrm>
            <a:off x="1485273"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1" name="Text Placeholder 10"/>
          <p:cNvSpPr>
            <a:spLocks noGrp="1"/>
          </p:cNvSpPr>
          <p:nvPr>
            <p:ph type="body" sz="quarter" idx="15" hasCustomPrompt="1"/>
          </p:nvPr>
        </p:nvSpPr>
        <p:spPr>
          <a:xfrm>
            <a:off x="1485273" y="5007788"/>
            <a:ext cx="1748011" cy="348864"/>
          </a:xfrm>
        </p:spPr>
        <p:txBody>
          <a:bodyPr>
            <a:noAutofit/>
          </a:bodyPr>
          <a:lstStyle>
            <a:lvl1pPr marL="0" indent="0" algn="l">
              <a:buNone/>
              <a:defRPr sz="2100" b="1"/>
            </a:lvl1pPr>
          </a:lstStyle>
          <a:p>
            <a:pPr lvl="0"/>
            <a:r>
              <a:rPr lang="en-US" dirty="0"/>
              <a:t>CREATIVE</a:t>
            </a:r>
            <a:endParaRPr lang="ru-RU" dirty="0"/>
          </a:p>
        </p:txBody>
      </p:sp>
      <p:sp>
        <p:nvSpPr>
          <p:cNvPr id="12" name="Text Placeholder 11"/>
          <p:cNvSpPr>
            <a:spLocks noGrp="1"/>
          </p:cNvSpPr>
          <p:nvPr>
            <p:ph type="body" sz="quarter" idx="16" hasCustomPrompt="1"/>
          </p:nvPr>
        </p:nvSpPr>
        <p:spPr>
          <a:xfrm>
            <a:off x="5090625"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3" name="Text Placeholder 10"/>
          <p:cNvSpPr>
            <a:spLocks noGrp="1"/>
          </p:cNvSpPr>
          <p:nvPr>
            <p:ph type="body" sz="quarter" idx="17" hasCustomPrompt="1"/>
          </p:nvPr>
        </p:nvSpPr>
        <p:spPr>
          <a:xfrm>
            <a:off x="5090625" y="5007788"/>
            <a:ext cx="1748011" cy="348864"/>
          </a:xfrm>
        </p:spPr>
        <p:txBody>
          <a:bodyPr>
            <a:noAutofit/>
          </a:bodyPr>
          <a:lstStyle>
            <a:lvl1pPr marL="0" indent="0" algn="l">
              <a:buNone/>
              <a:defRPr sz="2100" b="1"/>
            </a:lvl1pPr>
          </a:lstStyle>
          <a:p>
            <a:pPr lvl="0"/>
            <a:r>
              <a:rPr lang="en-US" dirty="0"/>
              <a:t>TEAMWORK</a:t>
            </a:r>
            <a:endParaRPr lang="ru-RU" dirty="0"/>
          </a:p>
        </p:txBody>
      </p:sp>
      <p:sp>
        <p:nvSpPr>
          <p:cNvPr id="14" name="Text Placeholder 11"/>
          <p:cNvSpPr>
            <a:spLocks noGrp="1"/>
          </p:cNvSpPr>
          <p:nvPr>
            <p:ph type="body" sz="quarter" idx="18" hasCustomPrompt="1"/>
          </p:nvPr>
        </p:nvSpPr>
        <p:spPr>
          <a:xfrm>
            <a:off x="8641312" y="5356652"/>
            <a:ext cx="1958975" cy="1022350"/>
          </a:xfrm>
        </p:spPr>
        <p:txBody>
          <a:bodyPr>
            <a:noAutofit/>
          </a:bodyPr>
          <a:lstStyle>
            <a:lvl1pPr marL="0" indent="0">
              <a:buNone/>
              <a:defRPr sz="1400">
                <a:solidFill>
                  <a:schemeClr val="tx1"/>
                </a:solidFill>
              </a:defRPr>
            </a:lvl1pPr>
          </a:lstStyle>
          <a:p>
            <a:pPr lvl="0"/>
            <a:r>
              <a:rPr lang="en-US" dirty="0"/>
              <a:t>Lorem ipsum dolor sit amet, consectetur adipiscing elit, sed do</a:t>
            </a:r>
            <a:endParaRPr lang="ru-RU" dirty="0"/>
          </a:p>
        </p:txBody>
      </p:sp>
      <p:sp>
        <p:nvSpPr>
          <p:cNvPr id="15" name="Text Placeholder 10"/>
          <p:cNvSpPr>
            <a:spLocks noGrp="1"/>
          </p:cNvSpPr>
          <p:nvPr>
            <p:ph type="body" sz="quarter" idx="19" hasCustomPrompt="1"/>
          </p:nvPr>
        </p:nvSpPr>
        <p:spPr>
          <a:xfrm>
            <a:off x="8641312" y="5007788"/>
            <a:ext cx="1748011" cy="348864"/>
          </a:xfrm>
        </p:spPr>
        <p:txBody>
          <a:bodyPr>
            <a:noAutofit/>
          </a:bodyPr>
          <a:lstStyle>
            <a:lvl1pPr marL="0" indent="0" algn="l">
              <a:buNone/>
              <a:defRPr sz="2100" b="1"/>
            </a:lvl1pPr>
          </a:lstStyle>
          <a:p>
            <a:pPr lvl="0"/>
            <a:r>
              <a:rPr lang="en-US" dirty="0"/>
              <a:t>STRATEGY</a:t>
            </a:r>
            <a:endParaRPr lang="ru-RU" dirty="0"/>
          </a:p>
        </p:txBody>
      </p:sp>
    </p:spTree>
    <p:extLst>
      <p:ext uri="{BB962C8B-B14F-4D97-AF65-F5344CB8AC3E}">
        <p14:creationId xmlns:p14="http://schemas.microsoft.com/office/powerpoint/2010/main" val="418338859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4_01 options">
    <p:spTree>
      <p:nvGrpSpPr>
        <p:cNvPr id="1" name=""/>
        <p:cNvGrpSpPr/>
        <p:nvPr/>
      </p:nvGrpSpPr>
      <p:grpSpPr>
        <a:xfrm>
          <a:off x="0" y="0"/>
          <a:ext cx="0" cy="0"/>
          <a:chOff x="0" y="0"/>
          <a:chExt cx="0" cy="0"/>
        </a:xfrm>
      </p:grpSpPr>
      <p:sp>
        <p:nvSpPr>
          <p:cNvPr id="8"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9" name="Text Placeholder 36"/>
          <p:cNvSpPr>
            <a:spLocks noGrp="1"/>
          </p:cNvSpPr>
          <p:nvPr>
            <p:ph type="body" sz="quarter" idx="12" hasCustomPrompt="1"/>
          </p:nvPr>
        </p:nvSpPr>
        <p:spPr>
          <a:xfrm>
            <a:off x="8905875" y="872328"/>
            <a:ext cx="2489516"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10"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4" hasCustomPrompt="1"/>
          </p:nvPr>
        </p:nvSpPr>
        <p:spPr>
          <a:xfrm>
            <a:off x="1106804" y="872328"/>
            <a:ext cx="25317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2"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3" name="Text Placeholder 36"/>
          <p:cNvSpPr>
            <a:spLocks noGrp="1"/>
          </p:cNvSpPr>
          <p:nvPr>
            <p:ph type="body" sz="quarter" idx="16" hasCustomPrompt="1"/>
          </p:nvPr>
        </p:nvSpPr>
        <p:spPr>
          <a:xfrm>
            <a:off x="1106804" y="4844253"/>
            <a:ext cx="25317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6"/>
          <p:cNvSpPr>
            <a:spLocks noGrp="1"/>
          </p:cNvSpPr>
          <p:nvPr>
            <p:ph type="body" sz="quarter" idx="17" hasCustomPrompt="1"/>
          </p:nvPr>
        </p:nvSpPr>
        <p:spPr>
          <a:xfrm>
            <a:off x="8905875" y="4844253"/>
            <a:ext cx="2489516"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5"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41964441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011552"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011552"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2"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3"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4" name="Text Placeholder 33"/>
          <p:cNvSpPr>
            <a:spLocks noGrp="1"/>
          </p:cNvSpPr>
          <p:nvPr>
            <p:ph type="body" sz="quarter" idx="21" hasCustomPrompt="1"/>
          </p:nvPr>
        </p:nvSpPr>
        <p:spPr>
          <a:xfrm>
            <a:off x="1011552"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2" hasCustomPrompt="1"/>
          </p:nvPr>
        </p:nvSpPr>
        <p:spPr>
          <a:xfrm>
            <a:off x="1011552"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6"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17"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8" name="Text Placeholder 36"/>
          <p:cNvSpPr>
            <a:spLocks noGrp="1"/>
          </p:cNvSpPr>
          <p:nvPr>
            <p:ph type="body" sz="quarter" idx="25" hasCustomPrompt="1"/>
          </p:nvPr>
        </p:nvSpPr>
        <p:spPr>
          <a:xfrm>
            <a:off x="9258298"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9" name="Text Placeholder 33"/>
          <p:cNvSpPr>
            <a:spLocks noGrp="1"/>
          </p:cNvSpPr>
          <p:nvPr>
            <p:ph type="body" sz="quarter" idx="26" hasCustomPrompt="1"/>
          </p:nvPr>
        </p:nvSpPr>
        <p:spPr>
          <a:xfrm>
            <a:off x="9382124"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0" name="Text Placeholder 36"/>
          <p:cNvSpPr>
            <a:spLocks noGrp="1"/>
          </p:cNvSpPr>
          <p:nvPr>
            <p:ph type="body" sz="quarter" idx="27" hasCustomPrompt="1"/>
          </p:nvPr>
        </p:nvSpPr>
        <p:spPr>
          <a:xfrm>
            <a:off x="9258298"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1" name="Text Placeholder 33"/>
          <p:cNvSpPr>
            <a:spLocks noGrp="1"/>
          </p:cNvSpPr>
          <p:nvPr>
            <p:ph type="body" sz="quarter" idx="28" hasCustomPrompt="1"/>
          </p:nvPr>
        </p:nvSpPr>
        <p:spPr>
          <a:xfrm>
            <a:off x="9382124"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83488253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02 options">
    <p:spTree>
      <p:nvGrpSpPr>
        <p:cNvPr id="1" name=""/>
        <p:cNvGrpSpPr/>
        <p:nvPr/>
      </p:nvGrpSpPr>
      <p:grpSpPr>
        <a:xfrm>
          <a:off x="0" y="0"/>
          <a:ext cx="0" cy="0"/>
          <a:chOff x="0" y="0"/>
          <a:chExt cx="0" cy="0"/>
        </a:xfrm>
      </p:grpSpPr>
      <p:sp>
        <p:nvSpPr>
          <p:cNvPr id="6" name="Text Placeholder 33"/>
          <p:cNvSpPr>
            <a:spLocks noGrp="1"/>
          </p:cNvSpPr>
          <p:nvPr>
            <p:ph type="body" sz="quarter" idx="11" hasCustomPrompt="1"/>
          </p:nvPr>
        </p:nvSpPr>
        <p:spPr>
          <a:xfrm>
            <a:off x="840105" y="156051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4" hasCustomPrompt="1"/>
          </p:nvPr>
        </p:nvSpPr>
        <p:spPr>
          <a:xfrm>
            <a:off x="840104" y="101917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8" name="Text Placeholder 33"/>
          <p:cNvSpPr>
            <a:spLocks noGrp="1"/>
          </p:cNvSpPr>
          <p:nvPr>
            <p:ph type="body" sz="quarter" idx="15" hasCustomPrompt="1"/>
          </p:nvPr>
        </p:nvSpPr>
        <p:spPr>
          <a:xfrm>
            <a:off x="840105" y="335597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6" hasCustomPrompt="1"/>
          </p:nvPr>
        </p:nvSpPr>
        <p:spPr>
          <a:xfrm>
            <a:off x="840104" y="281463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0" name="Text Placeholder 33"/>
          <p:cNvSpPr>
            <a:spLocks noGrp="1"/>
          </p:cNvSpPr>
          <p:nvPr>
            <p:ph type="body" sz="quarter" idx="17" hasCustomPrompt="1"/>
          </p:nvPr>
        </p:nvSpPr>
        <p:spPr>
          <a:xfrm>
            <a:off x="840105" y="515143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1" name="Text Placeholder 36"/>
          <p:cNvSpPr>
            <a:spLocks noGrp="1"/>
          </p:cNvSpPr>
          <p:nvPr>
            <p:ph type="body" sz="quarter" idx="18" hasCustomPrompt="1"/>
          </p:nvPr>
        </p:nvSpPr>
        <p:spPr>
          <a:xfrm>
            <a:off x="840104" y="461009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17785538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53A2E-4EEB-42EF-BC88-AD0BE5B872DB}" type="datetimeFigureOut">
              <a:rPr lang="ru-RU" smtClean="0"/>
              <a:t>28.10.2021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14968678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53A2E-4EEB-42EF-BC88-AD0BE5B872DB}"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19170132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253A2E-4EEB-42EF-BC88-AD0BE5B872DB}"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20296542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75253A2E-4EEB-42EF-BC88-AD0BE5B872DB}"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222442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rmal Right">
    <p:spTree>
      <p:nvGrpSpPr>
        <p:cNvPr id="1" name=""/>
        <p:cNvGrpSpPr/>
        <p:nvPr/>
      </p:nvGrpSpPr>
      <p:grpSpPr>
        <a:xfrm>
          <a:off x="0" y="0"/>
          <a:ext cx="0" cy="0"/>
          <a:chOff x="0" y="0"/>
          <a:chExt cx="0" cy="0"/>
        </a:xfrm>
      </p:grpSpPr>
      <p:sp>
        <p:nvSpPr>
          <p:cNvPr id="13" name="Freeform 12"/>
          <p:cNvSpPr/>
          <p:nvPr userDrawn="1"/>
        </p:nvSpPr>
        <p:spPr>
          <a:xfrm>
            <a:off x="0" y="5102087"/>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17444" y="782847"/>
            <a:ext cx="11357112" cy="562527"/>
          </a:xfrm>
        </p:spPr>
        <p:txBody>
          <a:bodyPr>
            <a:normAutofit/>
          </a:bodyPr>
          <a:lstStyle>
            <a:lvl1pPr algn="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608356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75253A2E-4EEB-42EF-BC88-AD0BE5B872DB}"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730313-29A6-4D5B-A27A-B362436FA5D8}" type="slidenum">
              <a:rPr lang="ru-RU" smtClean="0"/>
              <a:t>‹#›</a:t>
            </a:fld>
            <a:endParaRPr lang="ru-RU"/>
          </a:p>
        </p:txBody>
      </p:sp>
    </p:spTree>
    <p:extLst>
      <p:ext uri="{BB962C8B-B14F-4D97-AF65-F5344CB8AC3E}">
        <p14:creationId xmlns:p14="http://schemas.microsoft.com/office/powerpoint/2010/main" val="233771004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Normal Center">
    <p:spTree>
      <p:nvGrpSpPr>
        <p:cNvPr id="1" name=""/>
        <p:cNvGrpSpPr/>
        <p:nvPr/>
      </p:nvGrpSpPr>
      <p:grpSpPr>
        <a:xfrm>
          <a:off x="0" y="0"/>
          <a:ext cx="0" cy="0"/>
          <a:chOff x="0" y="0"/>
          <a:chExt cx="0" cy="0"/>
        </a:xfrm>
      </p:grpSpPr>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37215322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ormal Center w/ imag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4288" y="0"/>
            <a:ext cx="12206288" cy="6858000"/>
          </a:xfrm>
        </p:spPr>
        <p:txBody>
          <a:bodyPr/>
          <a:lstStyle/>
          <a:p>
            <a:endParaRPr lang="id-ID"/>
          </a:p>
        </p:txBody>
      </p:sp>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814741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ormal Left">
    <p:spTree>
      <p:nvGrpSpPr>
        <p:cNvPr id="1" name=""/>
        <p:cNvGrpSpPr/>
        <p:nvPr/>
      </p:nvGrpSpPr>
      <p:grpSpPr>
        <a:xfrm>
          <a:off x="0" y="0"/>
          <a:ext cx="0" cy="0"/>
          <a:chOff x="0" y="0"/>
          <a:chExt cx="0" cy="0"/>
        </a:xfrm>
      </p:grpSpPr>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17444" y="782847"/>
            <a:ext cx="11357112" cy="562527"/>
          </a:xfrm>
        </p:spPr>
        <p:txBody>
          <a:bodyPr>
            <a:normAutofit/>
          </a:bodyPr>
          <a:lstStyle>
            <a:lvl1pPr algn="l">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l">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42320930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Normal Right">
    <p:spTree>
      <p:nvGrpSpPr>
        <p:cNvPr id="1" name=""/>
        <p:cNvGrpSpPr/>
        <p:nvPr/>
      </p:nvGrpSpPr>
      <p:grpSpPr>
        <a:xfrm>
          <a:off x="0" y="0"/>
          <a:ext cx="0" cy="0"/>
          <a:chOff x="0" y="0"/>
          <a:chExt cx="0" cy="0"/>
        </a:xfrm>
      </p:grpSpPr>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417444" y="782847"/>
            <a:ext cx="11357112" cy="562527"/>
          </a:xfrm>
        </p:spPr>
        <p:txBody>
          <a:bodyPr>
            <a:normAutofit/>
          </a:bodyPr>
          <a:lstStyle>
            <a:lvl1pPr algn="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r">
              <a:buNone/>
              <a:defRPr sz="1600">
                <a:solidFill>
                  <a:schemeClr val="bg1">
                    <a:lumMod val="50000"/>
                  </a:schemeClr>
                </a:solidFill>
                <a:latin typeface="+mn-lt"/>
              </a:defRPr>
            </a:lvl1pPr>
          </a:lstStyle>
          <a:p>
            <a:pPr lvl="0"/>
            <a:r>
              <a:rPr lang="en-US"/>
              <a:t>Click to edit Master text styles</a:t>
            </a:r>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7868436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Normal NoTitle">
    <p:spTree>
      <p:nvGrpSpPr>
        <p:cNvPr id="1" name=""/>
        <p:cNvGrpSpPr/>
        <p:nvPr/>
      </p:nvGrpSpPr>
      <p:grpSpPr>
        <a:xfrm>
          <a:off x="0" y="0"/>
          <a:ext cx="0" cy="0"/>
          <a:chOff x="0" y="0"/>
          <a:chExt cx="0" cy="0"/>
        </a:xfrm>
      </p:grpSpPr>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079885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half 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347206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4044130118"/>
      </p:ext>
    </p:extLst>
  </p:cSld>
  <p:clrMapOvr>
    <a:masterClrMapping/>
  </p:clrMapOvr>
  <p:hf sldNum="0" hdr="0" ft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half  placeholder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6122504"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51" y="6203278"/>
            <a:ext cx="1469938" cy="605101"/>
          </a:xfrm>
          <a:prstGeom prst="rect">
            <a:avLst/>
          </a:prstGeom>
        </p:spPr>
      </p:pic>
      <p:sp>
        <p:nvSpPr>
          <p:cNvPr id="9" name="Picture Placeholder 4"/>
          <p:cNvSpPr>
            <a:spLocks noGrp="1"/>
          </p:cNvSpPr>
          <p:nvPr>
            <p:ph type="pic" sz="quarter" idx="11"/>
          </p:nvPr>
        </p:nvSpPr>
        <p:spPr>
          <a:xfrm>
            <a:off x="6122505" y="1"/>
            <a:ext cx="6069496" cy="6857999"/>
          </a:xfrm>
        </p:spPr>
        <p:txBody>
          <a:bodyPr/>
          <a:lstStyle/>
          <a:p>
            <a:endParaRPr lang="id-ID"/>
          </a:p>
        </p:txBody>
      </p:sp>
    </p:spTree>
    <p:extLst>
      <p:ext uri="{BB962C8B-B14F-4D97-AF65-F5344CB8AC3E}">
        <p14:creationId xmlns:p14="http://schemas.microsoft.com/office/powerpoint/2010/main" val="11243936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ide placeholder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39478"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51" y="6203278"/>
            <a:ext cx="1469938" cy="605101"/>
          </a:xfrm>
          <a:prstGeom prst="rect">
            <a:avLst/>
          </a:prstGeom>
        </p:spPr>
      </p:pic>
    </p:spTree>
    <p:extLst>
      <p:ext uri="{BB962C8B-B14F-4D97-AF65-F5344CB8AC3E}">
        <p14:creationId xmlns:p14="http://schemas.microsoft.com/office/powerpoint/2010/main" val="306937656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ide placeholder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27643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mal NoTitle">
    <p:spTree>
      <p:nvGrpSpPr>
        <p:cNvPr id="1" name=""/>
        <p:cNvGrpSpPr/>
        <p:nvPr/>
      </p:nvGrpSpPr>
      <p:grpSpPr>
        <a:xfrm>
          <a:off x="0" y="0"/>
          <a:ext cx="0" cy="0"/>
          <a:chOff x="0" y="0"/>
          <a:chExt cx="0" cy="0"/>
        </a:xfrm>
      </p:grpSpPr>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userDrawn="1"/>
        </p:nvSpPr>
        <p:spPr>
          <a:xfrm>
            <a:off x="11622159" y="6467061"/>
            <a:ext cx="410817" cy="390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3" name="Oval 2"/>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5566127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3" name="Picture Placeholder 2"/>
          <p:cNvSpPr>
            <a:spLocks noGrp="1"/>
          </p:cNvSpPr>
          <p:nvPr>
            <p:ph type="pic" sz="quarter" idx="11"/>
          </p:nvPr>
        </p:nvSpPr>
        <p:spPr>
          <a:xfrm>
            <a:off x="5273676" y="-1"/>
            <a:ext cx="1763228" cy="2305875"/>
          </a:xfrm>
        </p:spPr>
        <p:txBody>
          <a:bodyPr/>
          <a:lstStyle/>
          <a:p>
            <a:endParaRPr lang="id-ID"/>
          </a:p>
        </p:txBody>
      </p:sp>
      <p:sp>
        <p:nvSpPr>
          <p:cNvPr id="11" name="Picture Placeholder 2"/>
          <p:cNvSpPr>
            <a:spLocks noGrp="1"/>
          </p:cNvSpPr>
          <p:nvPr>
            <p:ph type="pic" sz="quarter" idx="12"/>
          </p:nvPr>
        </p:nvSpPr>
        <p:spPr>
          <a:xfrm>
            <a:off x="5273191" y="2305878"/>
            <a:ext cx="1763713" cy="2213110"/>
          </a:xfrm>
        </p:spPr>
        <p:txBody>
          <a:bodyPr/>
          <a:lstStyle/>
          <a:p>
            <a:endParaRPr lang="id-ID"/>
          </a:p>
        </p:txBody>
      </p:sp>
      <p:sp>
        <p:nvSpPr>
          <p:cNvPr id="12" name="Picture Placeholder 2"/>
          <p:cNvSpPr>
            <a:spLocks noGrp="1"/>
          </p:cNvSpPr>
          <p:nvPr>
            <p:ph type="pic" sz="quarter" idx="13"/>
          </p:nvPr>
        </p:nvSpPr>
        <p:spPr>
          <a:xfrm>
            <a:off x="5273190" y="4518991"/>
            <a:ext cx="1763713" cy="2339009"/>
          </a:xfrm>
        </p:spPr>
        <p:txBody>
          <a:bodyPr/>
          <a:lstStyle/>
          <a:p>
            <a:endParaRPr lang="id-ID"/>
          </a:p>
        </p:txBody>
      </p:sp>
    </p:spTree>
    <p:extLst>
      <p:ext uri="{BB962C8B-B14F-4D97-AF65-F5344CB8AC3E}">
        <p14:creationId xmlns:p14="http://schemas.microsoft.com/office/powerpoint/2010/main" val="31195327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side placeholder right ">
    <p:spTree>
      <p:nvGrpSpPr>
        <p:cNvPr id="1" name=""/>
        <p:cNvGrpSpPr/>
        <p:nvPr/>
      </p:nvGrpSpPr>
      <p:grpSpPr>
        <a:xfrm>
          <a:off x="0" y="0"/>
          <a:ext cx="0" cy="0"/>
          <a:chOff x="0" y="0"/>
          <a:chExt cx="0" cy="0"/>
        </a:xfrm>
      </p:grpSpPr>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4"/>
          <p:cNvSpPr>
            <a:spLocks noGrp="1"/>
          </p:cNvSpPr>
          <p:nvPr>
            <p:ph type="pic" sz="quarter" idx="10"/>
          </p:nvPr>
        </p:nvSpPr>
        <p:spPr>
          <a:xfrm>
            <a:off x="7036904" y="318052"/>
            <a:ext cx="4890053" cy="6321287"/>
          </a:xfrm>
        </p:spPr>
        <p:txBody>
          <a:bodyPr/>
          <a:lstStyle/>
          <a:p>
            <a:endParaRPr lang="id-ID"/>
          </a:p>
        </p:txBody>
      </p:sp>
    </p:spTree>
    <p:extLst>
      <p:ext uri="{BB962C8B-B14F-4D97-AF65-F5344CB8AC3E}">
        <p14:creationId xmlns:p14="http://schemas.microsoft.com/office/powerpoint/2010/main" val="31616894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_side placeholder right ">
    <p:spTree>
      <p:nvGrpSpPr>
        <p:cNvPr id="1" name=""/>
        <p:cNvGrpSpPr/>
        <p:nvPr/>
      </p:nvGrpSpPr>
      <p:grpSpPr>
        <a:xfrm>
          <a:off x="0" y="0"/>
          <a:ext cx="0" cy="0"/>
          <a:chOff x="0" y="0"/>
          <a:chExt cx="0" cy="0"/>
        </a:xfrm>
      </p:grpSpPr>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4"/>
          <p:cNvSpPr>
            <a:spLocks noGrp="1"/>
          </p:cNvSpPr>
          <p:nvPr>
            <p:ph type="pic" sz="quarter" idx="10"/>
          </p:nvPr>
        </p:nvSpPr>
        <p:spPr>
          <a:xfrm>
            <a:off x="10177670" y="318052"/>
            <a:ext cx="1749287" cy="6321287"/>
          </a:xfrm>
        </p:spPr>
        <p:txBody>
          <a:bodyPr/>
          <a:lstStyle/>
          <a:p>
            <a:endParaRPr lang="id-ID"/>
          </a:p>
        </p:txBody>
      </p:sp>
      <p:sp>
        <p:nvSpPr>
          <p:cNvPr id="7" name="Picture Placeholder 4"/>
          <p:cNvSpPr>
            <a:spLocks noGrp="1"/>
          </p:cNvSpPr>
          <p:nvPr>
            <p:ph type="pic" sz="quarter" idx="11"/>
          </p:nvPr>
        </p:nvSpPr>
        <p:spPr>
          <a:xfrm>
            <a:off x="8256104" y="315583"/>
            <a:ext cx="1749287" cy="6321287"/>
          </a:xfrm>
        </p:spPr>
        <p:txBody>
          <a:bodyPr/>
          <a:lstStyle/>
          <a:p>
            <a:endParaRPr lang="id-ID"/>
          </a:p>
        </p:txBody>
      </p:sp>
      <p:sp>
        <p:nvSpPr>
          <p:cNvPr id="8" name="Picture Placeholder 4"/>
          <p:cNvSpPr>
            <a:spLocks noGrp="1"/>
          </p:cNvSpPr>
          <p:nvPr>
            <p:ph type="pic" sz="quarter" idx="12"/>
          </p:nvPr>
        </p:nvSpPr>
        <p:spPr>
          <a:xfrm>
            <a:off x="6334538" y="315582"/>
            <a:ext cx="1749287" cy="6321287"/>
          </a:xfrm>
        </p:spPr>
        <p:txBody>
          <a:bodyPr/>
          <a:lstStyle/>
          <a:p>
            <a:endParaRPr lang="id-ID"/>
          </a:p>
        </p:txBody>
      </p:sp>
    </p:spTree>
    <p:extLst>
      <p:ext uri="{BB962C8B-B14F-4D97-AF65-F5344CB8AC3E}">
        <p14:creationId xmlns:p14="http://schemas.microsoft.com/office/powerpoint/2010/main" val="26618999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side placeholder right ">
    <p:spTree>
      <p:nvGrpSpPr>
        <p:cNvPr id="1" name=""/>
        <p:cNvGrpSpPr/>
        <p:nvPr/>
      </p:nvGrpSpPr>
      <p:grpSpPr>
        <a:xfrm>
          <a:off x="0" y="0"/>
          <a:ext cx="0" cy="0"/>
          <a:chOff x="0" y="0"/>
          <a:chExt cx="0" cy="0"/>
        </a:xfrm>
      </p:grpSpPr>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4"/>
          <p:cNvSpPr>
            <a:spLocks noGrp="1"/>
          </p:cNvSpPr>
          <p:nvPr>
            <p:ph type="pic" sz="quarter" idx="10"/>
          </p:nvPr>
        </p:nvSpPr>
        <p:spPr>
          <a:xfrm>
            <a:off x="10177670" y="3538331"/>
            <a:ext cx="1749287" cy="3021496"/>
          </a:xfrm>
        </p:spPr>
        <p:txBody>
          <a:bodyPr/>
          <a:lstStyle/>
          <a:p>
            <a:endParaRPr lang="id-ID"/>
          </a:p>
        </p:txBody>
      </p:sp>
      <p:sp>
        <p:nvSpPr>
          <p:cNvPr id="7" name="Picture Placeholder 4"/>
          <p:cNvSpPr>
            <a:spLocks noGrp="1"/>
          </p:cNvSpPr>
          <p:nvPr>
            <p:ph type="pic" sz="quarter" idx="11"/>
          </p:nvPr>
        </p:nvSpPr>
        <p:spPr>
          <a:xfrm>
            <a:off x="8256104" y="3538331"/>
            <a:ext cx="1749287" cy="3019027"/>
          </a:xfrm>
        </p:spPr>
        <p:txBody>
          <a:bodyPr/>
          <a:lstStyle/>
          <a:p>
            <a:endParaRPr lang="id-ID"/>
          </a:p>
        </p:txBody>
      </p:sp>
      <p:sp>
        <p:nvSpPr>
          <p:cNvPr id="8" name="Picture Placeholder 4"/>
          <p:cNvSpPr>
            <a:spLocks noGrp="1"/>
          </p:cNvSpPr>
          <p:nvPr>
            <p:ph type="pic" sz="quarter" idx="12"/>
          </p:nvPr>
        </p:nvSpPr>
        <p:spPr>
          <a:xfrm>
            <a:off x="6334538" y="3538331"/>
            <a:ext cx="1749287" cy="3019026"/>
          </a:xfrm>
        </p:spPr>
        <p:txBody>
          <a:bodyPr/>
          <a:lstStyle/>
          <a:p>
            <a:endParaRPr lang="id-ID"/>
          </a:p>
        </p:txBody>
      </p:sp>
      <p:sp>
        <p:nvSpPr>
          <p:cNvPr id="11" name="Picture Placeholder 4"/>
          <p:cNvSpPr>
            <a:spLocks noGrp="1"/>
          </p:cNvSpPr>
          <p:nvPr>
            <p:ph type="pic" sz="quarter" idx="13"/>
          </p:nvPr>
        </p:nvSpPr>
        <p:spPr>
          <a:xfrm>
            <a:off x="10177670" y="295703"/>
            <a:ext cx="1749287" cy="3021496"/>
          </a:xfrm>
        </p:spPr>
        <p:txBody>
          <a:bodyPr/>
          <a:lstStyle/>
          <a:p>
            <a:endParaRPr lang="id-ID"/>
          </a:p>
        </p:txBody>
      </p:sp>
      <p:sp>
        <p:nvSpPr>
          <p:cNvPr id="12" name="Picture Placeholder 4"/>
          <p:cNvSpPr>
            <a:spLocks noGrp="1"/>
          </p:cNvSpPr>
          <p:nvPr>
            <p:ph type="pic" sz="quarter" idx="14"/>
          </p:nvPr>
        </p:nvSpPr>
        <p:spPr>
          <a:xfrm>
            <a:off x="8256104" y="295703"/>
            <a:ext cx="1749287" cy="3019027"/>
          </a:xfrm>
        </p:spPr>
        <p:txBody>
          <a:bodyPr/>
          <a:lstStyle/>
          <a:p>
            <a:endParaRPr lang="id-ID"/>
          </a:p>
        </p:txBody>
      </p:sp>
      <p:sp>
        <p:nvSpPr>
          <p:cNvPr id="13" name="Picture Placeholder 4"/>
          <p:cNvSpPr>
            <a:spLocks noGrp="1"/>
          </p:cNvSpPr>
          <p:nvPr>
            <p:ph type="pic" sz="quarter" idx="15"/>
          </p:nvPr>
        </p:nvSpPr>
        <p:spPr>
          <a:xfrm>
            <a:off x="6334538" y="295703"/>
            <a:ext cx="1749287" cy="3019026"/>
          </a:xfrm>
        </p:spPr>
        <p:txBody>
          <a:bodyPr/>
          <a:lstStyle/>
          <a:p>
            <a:endParaRPr lang="id-ID"/>
          </a:p>
        </p:txBody>
      </p:sp>
    </p:spTree>
    <p:extLst>
      <p:ext uri="{BB962C8B-B14F-4D97-AF65-F5344CB8AC3E}">
        <p14:creationId xmlns:p14="http://schemas.microsoft.com/office/powerpoint/2010/main" val="3377310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full placeholder no slide numb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1999" cy="6857999"/>
          </a:xfrm>
        </p:spPr>
        <p:txBody>
          <a:bodyPr/>
          <a:lstStyle/>
          <a:p>
            <a:endParaRPr lang="id-ID"/>
          </a:p>
        </p:txBody>
      </p:sp>
    </p:spTree>
    <p:extLst>
      <p:ext uri="{BB962C8B-B14F-4D97-AF65-F5344CB8AC3E}">
        <p14:creationId xmlns:p14="http://schemas.microsoft.com/office/powerpoint/2010/main" val="39136630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82985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63268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43552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23835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12396948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2" hasCustomPrompt="1"/>
          </p:nvPr>
        </p:nvSpPr>
        <p:spPr>
          <a:xfrm>
            <a:off x="1081572"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35719"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89866"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44013"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19466842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4 placeholder ">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2" hasCustomPrompt="1"/>
          </p:nvPr>
        </p:nvSpPr>
        <p:spPr>
          <a:xfrm>
            <a:off x="682487" y="1620040"/>
            <a:ext cx="2998936" cy="4461170"/>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900762"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454909"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9009056"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3900762" y="3884623"/>
            <a:ext cx="7443101"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262204811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2" hasCustomPrompt="1"/>
          </p:nvPr>
        </p:nvSpPr>
        <p:spPr>
          <a:xfrm>
            <a:off x="1055068"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09215"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63362"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17509"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1055068"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2" name="Picture Placeholder 2"/>
          <p:cNvSpPr>
            <a:spLocks noGrp="1"/>
          </p:cNvSpPr>
          <p:nvPr>
            <p:ph type="pic" sz="quarter" idx="17" hasCustomPrompt="1"/>
          </p:nvPr>
        </p:nvSpPr>
        <p:spPr>
          <a:xfrm>
            <a:off x="3609215"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3" name="Picture Placeholder 2"/>
          <p:cNvSpPr>
            <a:spLocks noGrp="1"/>
          </p:cNvSpPr>
          <p:nvPr>
            <p:ph type="pic" sz="quarter" idx="18" hasCustomPrompt="1"/>
          </p:nvPr>
        </p:nvSpPr>
        <p:spPr>
          <a:xfrm>
            <a:off x="6163362"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4" name="Picture Placeholder 2"/>
          <p:cNvSpPr>
            <a:spLocks noGrp="1"/>
          </p:cNvSpPr>
          <p:nvPr>
            <p:ph type="pic" sz="quarter" idx="19" hasCustomPrompt="1"/>
          </p:nvPr>
        </p:nvSpPr>
        <p:spPr>
          <a:xfrm>
            <a:off x="8717509"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4187456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3" hasCustomPrompt="1"/>
          </p:nvPr>
        </p:nvSpPr>
        <p:spPr>
          <a:xfrm>
            <a:off x="4233139"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9453321"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154273"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6374455"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671189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347206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3038907602"/>
      </p:ext>
    </p:extLst>
  </p:cSld>
  <p:clrMapOvr>
    <a:masterClrMapping/>
  </p:clrMapOvr>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3" hasCustomPrompt="1"/>
          </p:nvPr>
        </p:nvSpPr>
        <p:spPr>
          <a:xfrm>
            <a:off x="8677912" y="4088358"/>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8677911" y="196018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424611" y="4088359"/>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1424610" y="193537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5656107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79009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59292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39576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19859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32305713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9" name="Picture Placeholder 3"/>
          <p:cNvSpPr>
            <a:spLocks noGrp="1"/>
          </p:cNvSpPr>
          <p:nvPr>
            <p:ph type="pic" sz="quarter" idx="23"/>
          </p:nvPr>
        </p:nvSpPr>
        <p:spPr>
          <a:xfrm>
            <a:off x="874644"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0" name="Picture Placeholder 3"/>
          <p:cNvSpPr>
            <a:spLocks noGrp="1"/>
          </p:cNvSpPr>
          <p:nvPr>
            <p:ph type="pic" sz="quarter" idx="24"/>
          </p:nvPr>
        </p:nvSpPr>
        <p:spPr>
          <a:xfrm>
            <a:off x="4392036"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1" name="Picture Placeholder 3"/>
          <p:cNvSpPr>
            <a:spLocks noGrp="1"/>
          </p:cNvSpPr>
          <p:nvPr>
            <p:ph type="pic" sz="quarter" idx="25"/>
          </p:nvPr>
        </p:nvSpPr>
        <p:spPr>
          <a:xfrm>
            <a:off x="7909428"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0" name="Freeform 9"/>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2" name="Oval 11"/>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313056986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4 full placeholder portfolio">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1828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7382594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
        <p:nvSpPr>
          <p:cNvPr id="11" name="Freeform 10"/>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272522546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 placeholder 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14069" y="293063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33516" y="293063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49215" y="293063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49809" y="2930635"/>
            <a:ext cx="3028122" cy="2438400"/>
          </a:xfrm>
          <a:prstGeom prst="rect">
            <a:avLst/>
          </a:prstGeom>
        </p:spPr>
        <p:txBody>
          <a:bodyPr/>
          <a:lstStyle/>
          <a:p>
            <a:endParaRPr lang="id-ID"/>
          </a:p>
        </p:txBody>
      </p:sp>
      <p:sp>
        <p:nvSpPr>
          <p:cNvPr id="11" name="Freeform 10"/>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345550356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459276"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182111"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4904946"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773450"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8524379"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5" name="Oval 14"/>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52530594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 placeholder">
    <p:spTree>
      <p:nvGrpSpPr>
        <p:cNvPr id="1" name=""/>
        <p:cNvGrpSpPr/>
        <p:nvPr/>
      </p:nvGrpSpPr>
      <p:grpSpPr>
        <a:xfrm>
          <a:off x="0" y="0"/>
          <a:ext cx="0" cy="0"/>
          <a:chOff x="0" y="0"/>
          <a:chExt cx="0" cy="0"/>
        </a:xfrm>
      </p:grpSpPr>
      <p:sp>
        <p:nvSpPr>
          <p:cNvPr id="19" name="Freeform 18"/>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21" name="Oval 20"/>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22741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77298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901651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39474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1227415"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noChangeAspect="1"/>
          </p:cNvSpPr>
          <p:nvPr>
            <p:ph type="pic" sz="quarter" idx="16"/>
          </p:nvPr>
        </p:nvSpPr>
        <p:spPr>
          <a:xfrm>
            <a:off x="377298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noChangeAspect="1"/>
          </p:cNvSpPr>
          <p:nvPr>
            <p:ph type="pic" sz="quarter" idx="17"/>
          </p:nvPr>
        </p:nvSpPr>
        <p:spPr>
          <a:xfrm>
            <a:off x="901651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noChangeAspect="1"/>
          </p:cNvSpPr>
          <p:nvPr>
            <p:ph type="pic" sz="quarter" idx="18"/>
          </p:nvPr>
        </p:nvSpPr>
        <p:spPr>
          <a:xfrm>
            <a:off x="6394745" y="3869184"/>
            <a:ext cx="1800000" cy="180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5443111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FULL frame">
    <p:spTree>
      <p:nvGrpSpPr>
        <p:cNvPr id="1" name=""/>
        <p:cNvGrpSpPr/>
        <p:nvPr/>
      </p:nvGrpSpPr>
      <p:grpSpPr>
        <a:xfrm>
          <a:off x="0" y="0"/>
          <a:ext cx="0" cy="0"/>
          <a:chOff x="0" y="0"/>
          <a:chExt cx="0" cy="0"/>
        </a:xfrm>
      </p:grpSpPr>
      <p:sp>
        <p:nvSpPr>
          <p:cNvPr id="20" name="Freeform 19"/>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3"/>
          <p:cNvSpPr>
            <a:spLocks noGrp="1"/>
          </p:cNvSpPr>
          <p:nvPr>
            <p:ph type="pic" sz="quarter" idx="11"/>
          </p:nvPr>
        </p:nvSpPr>
        <p:spPr>
          <a:xfrm>
            <a:off x="556590" y="358606"/>
            <a:ext cx="2718399" cy="2947814"/>
          </a:xfrm>
          <a:prstGeom prst="rect">
            <a:avLst/>
          </a:prstGeom>
        </p:spPr>
        <p:txBody>
          <a:bodyPr lIns="182880" tIns="91440" rIns="182880" bIns="91440"/>
          <a:lstStyle>
            <a:lvl1pPr marL="0" indent="0">
              <a:buFontTx/>
              <a:buNone/>
              <a:defRPr/>
            </a:lvl1pPr>
          </a:lstStyle>
          <a:p>
            <a:endParaRPr lang="en-US" dirty="0"/>
          </a:p>
        </p:txBody>
      </p:sp>
      <p:sp>
        <p:nvSpPr>
          <p:cNvPr id="6" name="Picture Placeholder 3"/>
          <p:cNvSpPr>
            <a:spLocks noGrp="1"/>
          </p:cNvSpPr>
          <p:nvPr>
            <p:ph type="pic" sz="quarter" idx="12"/>
          </p:nvPr>
        </p:nvSpPr>
        <p:spPr>
          <a:xfrm>
            <a:off x="3274989" y="358606"/>
            <a:ext cx="2843168" cy="2947814"/>
          </a:xfrm>
          <a:prstGeom prst="rect">
            <a:avLst/>
          </a:prstGeo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3"/>
          </p:nvPr>
        </p:nvSpPr>
        <p:spPr>
          <a:xfrm>
            <a:off x="6153045" y="358606"/>
            <a:ext cx="2683511" cy="2947814"/>
          </a:xfrm>
          <a:prstGeom prst="rect">
            <a:avLst/>
          </a:prstGeom>
        </p:spPr>
        <p:txBody>
          <a:bodyPr lIns="182880" tIns="91440" rIns="182880" bIns="91440"/>
          <a:lstStyle>
            <a:lvl1pPr marL="0" indent="0">
              <a:buFontTx/>
              <a:buNone/>
              <a:defRPr/>
            </a:lvl1pPr>
          </a:lstStyle>
          <a:p>
            <a:endParaRPr lang="en-US" dirty="0"/>
          </a:p>
        </p:txBody>
      </p:sp>
      <p:sp>
        <p:nvSpPr>
          <p:cNvPr id="8" name="Picture Placeholder 3"/>
          <p:cNvSpPr>
            <a:spLocks noGrp="1"/>
          </p:cNvSpPr>
          <p:nvPr>
            <p:ph type="pic" sz="quarter" idx="14"/>
          </p:nvPr>
        </p:nvSpPr>
        <p:spPr>
          <a:xfrm>
            <a:off x="8871444" y="358606"/>
            <a:ext cx="2780876" cy="294781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5"/>
          </p:nvPr>
        </p:nvSpPr>
        <p:spPr>
          <a:xfrm>
            <a:off x="556590" y="3302941"/>
            <a:ext cx="2718399" cy="2947814"/>
          </a:xfrm>
          <a:prstGeom prst="rect">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6"/>
          </p:nvPr>
        </p:nvSpPr>
        <p:spPr>
          <a:xfrm>
            <a:off x="3274989" y="3302941"/>
            <a:ext cx="2843168" cy="2947814"/>
          </a:xfrm>
          <a:prstGeom prst="rect">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7"/>
          </p:nvPr>
        </p:nvSpPr>
        <p:spPr>
          <a:xfrm>
            <a:off x="6153045" y="3302941"/>
            <a:ext cx="2683511" cy="2947814"/>
          </a:xfrm>
          <a:prstGeom prst="rect">
            <a:avLst/>
          </a:prstGeo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8"/>
          </p:nvPr>
        </p:nvSpPr>
        <p:spPr>
          <a:xfrm>
            <a:off x="8871444" y="3302941"/>
            <a:ext cx="2780876" cy="294781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602189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8 placeholder full">
    <p:spTree>
      <p:nvGrpSpPr>
        <p:cNvPr id="1" name=""/>
        <p:cNvGrpSpPr/>
        <p:nvPr/>
      </p:nvGrpSpPr>
      <p:grpSpPr>
        <a:xfrm>
          <a:off x="0" y="0"/>
          <a:ext cx="0" cy="0"/>
          <a:chOff x="0" y="0"/>
          <a:chExt cx="0" cy="0"/>
        </a:xfrm>
      </p:grpSpPr>
      <p:sp>
        <p:nvSpPr>
          <p:cNvPr id="19" name="Picture Placeholder 3"/>
          <p:cNvSpPr>
            <a:spLocks noGrp="1"/>
          </p:cNvSpPr>
          <p:nvPr>
            <p:ph type="pic" sz="quarter" idx="11"/>
          </p:nvPr>
        </p:nvSpPr>
        <p:spPr>
          <a:xfrm>
            <a:off x="0"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6" name="Picture Placeholder 3"/>
          <p:cNvSpPr>
            <a:spLocks noGrp="1"/>
          </p:cNvSpPr>
          <p:nvPr>
            <p:ph type="pic" sz="quarter" idx="18"/>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12"/>
          </p:nvPr>
        </p:nvSpPr>
        <p:spPr>
          <a:xfrm>
            <a:off x="3049016"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13"/>
          </p:nvPr>
        </p:nvSpPr>
        <p:spPr>
          <a:xfrm>
            <a:off x="6098032"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14"/>
          </p:nvPr>
        </p:nvSpPr>
        <p:spPr>
          <a:xfrm>
            <a:off x="914704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15"/>
          </p:nvPr>
        </p:nvSpPr>
        <p:spPr>
          <a:xfrm>
            <a:off x="-1828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16"/>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17"/>
          </p:nvPr>
        </p:nvSpPr>
        <p:spPr>
          <a:xfrm>
            <a:off x="6079744"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4209003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placeholder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6122504"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51" y="6203278"/>
            <a:ext cx="1469938" cy="605101"/>
          </a:xfrm>
          <a:prstGeom prst="rect">
            <a:avLst/>
          </a:prstGeom>
        </p:spPr>
      </p:pic>
      <p:sp>
        <p:nvSpPr>
          <p:cNvPr id="9" name="Picture Placeholder 4"/>
          <p:cNvSpPr>
            <a:spLocks noGrp="1"/>
          </p:cNvSpPr>
          <p:nvPr>
            <p:ph type="pic" sz="quarter" idx="11"/>
          </p:nvPr>
        </p:nvSpPr>
        <p:spPr>
          <a:xfrm>
            <a:off x="6122505" y="1"/>
            <a:ext cx="6069496" cy="6857999"/>
          </a:xfrm>
        </p:spPr>
        <p:txBody>
          <a:bodyPr/>
          <a:lstStyle/>
          <a:p>
            <a:endParaRPr lang="id-ID"/>
          </a:p>
        </p:txBody>
      </p:sp>
    </p:spTree>
    <p:extLst>
      <p:ext uri="{BB962C8B-B14F-4D97-AF65-F5344CB8AC3E}">
        <p14:creationId xmlns:p14="http://schemas.microsoft.com/office/powerpoint/2010/main" val="1060847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placeholder 2">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39478"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9251" y="6203278"/>
            <a:ext cx="1469938" cy="605101"/>
          </a:xfrm>
          <a:prstGeom prst="rect">
            <a:avLst/>
          </a:prstGeom>
        </p:spPr>
      </p:pic>
    </p:spTree>
    <p:extLst>
      <p:ext uri="{BB962C8B-B14F-4D97-AF65-F5344CB8AC3E}">
        <p14:creationId xmlns:p14="http://schemas.microsoft.com/office/powerpoint/2010/main" val="387743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B14C-87A3-4027-B518-4BF49F7486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F4E7245-4AD4-45D5-A977-C5ED788C79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36A3D55-0B72-4814-ACFD-928C319E939A}"/>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5" name="Footer Placeholder 4">
            <a:extLst>
              <a:ext uri="{FF2B5EF4-FFF2-40B4-BE49-F238E27FC236}">
                <a16:creationId xmlns:a16="http://schemas.microsoft.com/office/drawing/2014/main" id="{38BBECA1-F881-4F82-BFB0-5F5D3B101F4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4C3E1F-9572-442A-88C3-F40CE590F7E3}"/>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1307840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placeholder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86091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placeholder right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036904" y="0"/>
            <a:ext cx="5155096" cy="6857999"/>
          </a:xfrm>
        </p:spPr>
        <p:txBody>
          <a:bodyPr/>
          <a:lstStyle/>
          <a:p>
            <a:endParaRPr lang="id-ID"/>
          </a:p>
        </p:txBody>
      </p:sp>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8" name="Oval 7"/>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3" name="Picture Placeholder 2"/>
          <p:cNvSpPr>
            <a:spLocks noGrp="1"/>
          </p:cNvSpPr>
          <p:nvPr>
            <p:ph type="pic" sz="quarter" idx="11"/>
          </p:nvPr>
        </p:nvSpPr>
        <p:spPr>
          <a:xfrm>
            <a:off x="5273676" y="-1"/>
            <a:ext cx="1763228" cy="2305875"/>
          </a:xfrm>
        </p:spPr>
        <p:txBody>
          <a:bodyPr/>
          <a:lstStyle/>
          <a:p>
            <a:endParaRPr lang="id-ID"/>
          </a:p>
        </p:txBody>
      </p:sp>
      <p:sp>
        <p:nvSpPr>
          <p:cNvPr id="11" name="Picture Placeholder 2"/>
          <p:cNvSpPr>
            <a:spLocks noGrp="1"/>
          </p:cNvSpPr>
          <p:nvPr>
            <p:ph type="pic" sz="quarter" idx="12"/>
          </p:nvPr>
        </p:nvSpPr>
        <p:spPr>
          <a:xfrm>
            <a:off x="5273191" y="2305878"/>
            <a:ext cx="1763713" cy="2213110"/>
          </a:xfrm>
        </p:spPr>
        <p:txBody>
          <a:bodyPr/>
          <a:lstStyle/>
          <a:p>
            <a:endParaRPr lang="id-ID"/>
          </a:p>
        </p:txBody>
      </p:sp>
      <p:sp>
        <p:nvSpPr>
          <p:cNvPr id="12" name="Picture Placeholder 2"/>
          <p:cNvSpPr>
            <a:spLocks noGrp="1"/>
          </p:cNvSpPr>
          <p:nvPr>
            <p:ph type="pic" sz="quarter" idx="13"/>
          </p:nvPr>
        </p:nvSpPr>
        <p:spPr>
          <a:xfrm>
            <a:off x="5273190" y="4518991"/>
            <a:ext cx="1763713" cy="2339009"/>
          </a:xfrm>
        </p:spPr>
        <p:txBody>
          <a:bodyPr/>
          <a:lstStyle/>
          <a:p>
            <a:endParaRPr lang="id-ID"/>
          </a:p>
        </p:txBody>
      </p:sp>
    </p:spTree>
    <p:extLst>
      <p:ext uri="{BB962C8B-B14F-4D97-AF65-F5344CB8AC3E}">
        <p14:creationId xmlns:p14="http://schemas.microsoft.com/office/powerpoint/2010/main" val="2812976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de placeholder right ">
    <p:spTree>
      <p:nvGrpSpPr>
        <p:cNvPr id="1" name=""/>
        <p:cNvGrpSpPr/>
        <p:nvPr/>
      </p:nvGrpSpPr>
      <p:grpSpPr>
        <a:xfrm>
          <a:off x="0" y="0"/>
          <a:ext cx="0" cy="0"/>
          <a:chOff x="0" y="0"/>
          <a:chExt cx="0" cy="0"/>
        </a:xfrm>
      </p:grpSpPr>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4"/>
          <p:cNvSpPr>
            <a:spLocks noGrp="1"/>
          </p:cNvSpPr>
          <p:nvPr>
            <p:ph type="pic" sz="quarter" idx="10"/>
          </p:nvPr>
        </p:nvSpPr>
        <p:spPr>
          <a:xfrm>
            <a:off x="7036904" y="318052"/>
            <a:ext cx="4890053" cy="6321287"/>
          </a:xfrm>
        </p:spPr>
        <p:txBody>
          <a:bodyPr/>
          <a:lstStyle/>
          <a:p>
            <a:endParaRPr lang="id-ID"/>
          </a:p>
        </p:txBody>
      </p:sp>
    </p:spTree>
    <p:extLst>
      <p:ext uri="{BB962C8B-B14F-4D97-AF65-F5344CB8AC3E}">
        <p14:creationId xmlns:p14="http://schemas.microsoft.com/office/powerpoint/2010/main" val="3788777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ide placeholder right ">
    <p:spTree>
      <p:nvGrpSpPr>
        <p:cNvPr id="1" name=""/>
        <p:cNvGrpSpPr/>
        <p:nvPr/>
      </p:nvGrpSpPr>
      <p:grpSpPr>
        <a:xfrm>
          <a:off x="0" y="0"/>
          <a:ext cx="0" cy="0"/>
          <a:chOff x="0" y="0"/>
          <a:chExt cx="0" cy="0"/>
        </a:xfrm>
      </p:grpSpPr>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4"/>
          <p:cNvSpPr>
            <a:spLocks noGrp="1"/>
          </p:cNvSpPr>
          <p:nvPr>
            <p:ph type="pic" sz="quarter" idx="10"/>
          </p:nvPr>
        </p:nvSpPr>
        <p:spPr>
          <a:xfrm>
            <a:off x="10177670" y="318052"/>
            <a:ext cx="1749287" cy="6321287"/>
          </a:xfrm>
        </p:spPr>
        <p:txBody>
          <a:bodyPr/>
          <a:lstStyle/>
          <a:p>
            <a:endParaRPr lang="id-ID"/>
          </a:p>
        </p:txBody>
      </p:sp>
      <p:sp>
        <p:nvSpPr>
          <p:cNvPr id="7" name="Picture Placeholder 4"/>
          <p:cNvSpPr>
            <a:spLocks noGrp="1"/>
          </p:cNvSpPr>
          <p:nvPr>
            <p:ph type="pic" sz="quarter" idx="11"/>
          </p:nvPr>
        </p:nvSpPr>
        <p:spPr>
          <a:xfrm>
            <a:off x="8256104" y="315583"/>
            <a:ext cx="1749287" cy="6321287"/>
          </a:xfrm>
        </p:spPr>
        <p:txBody>
          <a:bodyPr/>
          <a:lstStyle/>
          <a:p>
            <a:endParaRPr lang="id-ID"/>
          </a:p>
        </p:txBody>
      </p:sp>
      <p:sp>
        <p:nvSpPr>
          <p:cNvPr id="8" name="Picture Placeholder 4"/>
          <p:cNvSpPr>
            <a:spLocks noGrp="1"/>
          </p:cNvSpPr>
          <p:nvPr>
            <p:ph type="pic" sz="quarter" idx="12"/>
          </p:nvPr>
        </p:nvSpPr>
        <p:spPr>
          <a:xfrm>
            <a:off x="6334538" y="315582"/>
            <a:ext cx="1749287" cy="6321287"/>
          </a:xfrm>
        </p:spPr>
        <p:txBody>
          <a:bodyPr/>
          <a:lstStyle/>
          <a:p>
            <a:endParaRPr lang="id-ID"/>
          </a:p>
        </p:txBody>
      </p:sp>
    </p:spTree>
    <p:extLst>
      <p:ext uri="{BB962C8B-B14F-4D97-AF65-F5344CB8AC3E}">
        <p14:creationId xmlns:p14="http://schemas.microsoft.com/office/powerpoint/2010/main" val="2563631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ide placeholder right ">
    <p:spTree>
      <p:nvGrpSpPr>
        <p:cNvPr id="1" name=""/>
        <p:cNvGrpSpPr/>
        <p:nvPr/>
      </p:nvGrpSpPr>
      <p:grpSpPr>
        <a:xfrm>
          <a:off x="0" y="0"/>
          <a:ext cx="0" cy="0"/>
          <a:chOff x="0" y="0"/>
          <a:chExt cx="0" cy="0"/>
        </a:xfrm>
      </p:grpSpPr>
      <p:sp>
        <p:nvSpPr>
          <p:cNvPr id="6" name="Freeform 5"/>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4"/>
          <p:cNvSpPr>
            <a:spLocks noGrp="1"/>
          </p:cNvSpPr>
          <p:nvPr>
            <p:ph type="pic" sz="quarter" idx="10"/>
          </p:nvPr>
        </p:nvSpPr>
        <p:spPr>
          <a:xfrm>
            <a:off x="10177670" y="3538331"/>
            <a:ext cx="1749287" cy="3021496"/>
          </a:xfrm>
        </p:spPr>
        <p:txBody>
          <a:bodyPr/>
          <a:lstStyle/>
          <a:p>
            <a:endParaRPr lang="id-ID"/>
          </a:p>
        </p:txBody>
      </p:sp>
      <p:sp>
        <p:nvSpPr>
          <p:cNvPr id="7" name="Picture Placeholder 4"/>
          <p:cNvSpPr>
            <a:spLocks noGrp="1"/>
          </p:cNvSpPr>
          <p:nvPr>
            <p:ph type="pic" sz="quarter" idx="11"/>
          </p:nvPr>
        </p:nvSpPr>
        <p:spPr>
          <a:xfrm>
            <a:off x="8256104" y="3538331"/>
            <a:ext cx="1749287" cy="3019027"/>
          </a:xfrm>
        </p:spPr>
        <p:txBody>
          <a:bodyPr/>
          <a:lstStyle/>
          <a:p>
            <a:endParaRPr lang="id-ID"/>
          </a:p>
        </p:txBody>
      </p:sp>
      <p:sp>
        <p:nvSpPr>
          <p:cNvPr id="8" name="Picture Placeholder 4"/>
          <p:cNvSpPr>
            <a:spLocks noGrp="1"/>
          </p:cNvSpPr>
          <p:nvPr>
            <p:ph type="pic" sz="quarter" idx="12"/>
          </p:nvPr>
        </p:nvSpPr>
        <p:spPr>
          <a:xfrm>
            <a:off x="6334538" y="3538331"/>
            <a:ext cx="1749287" cy="3019026"/>
          </a:xfrm>
        </p:spPr>
        <p:txBody>
          <a:bodyPr/>
          <a:lstStyle/>
          <a:p>
            <a:endParaRPr lang="id-ID"/>
          </a:p>
        </p:txBody>
      </p:sp>
      <p:sp>
        <p:nvSpPr>
          <p:cNvPr id="11" name="Picture Placeholder 4"/>
          <p:cNvSpPr>
            <a:spLocks noGrp="1"/>
          </p:cNvSpPr>
          <p:nvPr>
            <p:ph type="pic" sz="quarter" idx="13"/>
          </p:nvPr>
        </p:nvSpPr>
        <p:spPr>
          <a:xfrm>
            <a:off x="10177670" y="295703"/>
            <a:ext cx="1749287" cy="3021496"/>
          </a:xfrm>
        </p:spPr>
        <p:txBody>
          <a:bodyPr/>
          <a:lstStyle/>
          <a:p>
            <a:endParaRPr lang="id-ID"/>
          </a:p>
        </p:txBody>
      </p:sp>
      <p:sp>
        <p:nvSpPr>
          <p:cNvPr id="12" name="Picture Placeholder 4"/>
          <p:cNvSpPr>
            <a:spLocks noGrp="1"/>
          </p:cNvSpPr>
          <p:nvPr>
            <p:ph type="pic" sz="quarter" idx="14"/>
          </p:nvPr>
        </p:nvSpPr>
        <p:spPr>
          <a:xfrm>
            <a:off x="8256104" y="295703"/>
            <a:ext cx="1749287" cy="3019027"/>
          </a:xfrm>
        </p:spPr>
        <p:txBody>
          <a:bodyPr/>
          <a:lstStyle/>
          <a:p>
            <a:endParaRPr lang="id-ID"/>
          </a:p>
        </p:txBody>
      </p:sp>
      <p:sp>
        <p:nvSpPr>
          <p:cNvPr id="13" name="Picture Placeholder 4"/>
          <p:cNvSpPr>
            <a:spLocks noGrp="1"/>
          </p:cNvSpPr>
          <p:nvPr>
            <p:ph type="pic" sz="quarter" idx="15"/>
          </p:nvPr>
        </p:nvSpPr>
        <p:spPr>
          <a:xfrm>
            <a:off x="6334538" y="295703"/>
            <a:ext cx="1749287" cy="3019026"/>
          </a:xfrm>
        </p:spPr>
        <p:txBody>
          <a:bodyPr/>
          <a:lstStyle/>
          <a:p>
            <a:endParaRPr lang="id-ID"/>
          </a:p>
        </p:txBody>
      </p:sp>
    </p:spTree>
    <p:extLst>
      <p:ext uri="{BB962C8B-B14F-4D97-AF65-F5344CB8AC3E}">
        <p14:creationId xmlns:p14="http://schemas.microsoft.com/office/powerpoint/2010/main" val="2237438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laceholder no slide numb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2191999" cy="6857999"/>
          </a:xfrm>
        </p:spPr>
        <p:txBody>
          <a:bodyPr/>
          <a:lstStyle/>
          <a:p>
            <a:endParaRPr lang="id-ID"/>
          </a:p>
        </p:txBody>
      </p:sp>
    </p:spTree>
    <p:extLst>
      <p:ext uri="{BB962C8B-B14F-4D97-AF65-F5344CB8AC3E}">
        <p14:creationId xmlns:p14="http://schemas.microsoft.com/office/powerpoint/2010/main" val="8797192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82985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63268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435520"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238355" y="2054087"/>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862729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2" hasCustomPrompt="1"/>
          </p:nvPr>
        </p:nvSpPr>
        <p:spPr>
          <a:xfrm>
            <a:off x="1081572"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35719"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89866"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44013" y="1620039"/>
            <a:ext cx="2334807" cy="3403893"/>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2393112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4 placeholder ">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2" hasCustomPrompt="1"/>
          </p:nvPr>
        </p:nvSpPr>
        <p:spPr>
          <a:xfrm>
            <a:off x="682487" y="1620040"/>
            <a:ext cx="2998936" cy="4461170"/>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900762"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454909"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9009056" y="1620039"/>
            <a:ext cx="2334807"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3900762" y="3884623"/>
            <a:ext cx="7443101" cy="2196587"/>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737949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4 placeholder hight">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2" hasCustomPrompt="1"/>
          </p:nvPr>
        </p:nvSpPr>
        <p:spPr>
          <a:xfrm>
            <a:off x="1055068"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3" hasCustomPrompt="1"/>
          </p:nvPr>
        </p:nvSpPr>
        <p:spPr>
          <a:xfrm>
            <a:off x="3609215"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4" hasCustomPrompt="1"/>
          </p:nvPr>
        </p:nvSpPr>
        <p:spPr>
          <a:xfrm>
            <a:off x="6163362"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5" hasCustomPrompt="1"/>
          </p:nvPr>
        </p:nvSpPr>
        <p:spPr>
          <a:xfrm>
            <a:off x="8717509" y="1868246"/>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1" name="Picture Placeholder 2"/>
          <p:cNvSpPr>
            <a:spLocks noGrp="1"/>
          </p:cNvSpPr>
          <p:nvPr>
            <p:ph type="pic" sz="quarter" idx="16" hasCustomPrompt="1"/>
          </p:nvPr>
        </p:nvSpPr>
        <p:spPr>
          <a:xfrm>
            <a:off x="1055068"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2" name="Picture Placeholder 2"/>
          <p:cNvSpPr>
            <a:spLocks noGrp="1"/>
          </p:cNvSpPr>
          <p:nvPr>
            <p:ph type="pic" sz="quarter" idx="17" hasCustomPrompt="1"/>
          </p:nvPr>
        </p:nvSpPr>
        <p:spPr>
          <a:xfrm>
            <a:off x="3609215"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3" name="Picture Placeholder 2"/>
          <p:cNvSpPr>
            <a:spLocks noGrp="1"/>
          </p:cNvSpPr>
          <p:nvPr>
            <p:ph type="pic" sz="quarter" idx="18" hasCustomPrompt="1"/>
          </p:nvPr>
        </p:nvSpPr>
        <p:spPr>
          <a:xfrm>
            <a:off x="6163362"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4" name="Picture Placeholder 2"/>
          <p:cNvSpPr>
            <a:spLocks noGrp="1"/>
          </p:cNvSpPr>
          <p:nvPr>
            <p:ph type="pic" sz="quarter" idx="19" hasCustomPrompt="1"/>
          </p:nvPr>
        </p:nvSpPr>
        <p:spPr>
          <a:xfrm>
            <a:off x="8717509" y="3962912"/>
            <a:ext cx="2334807" cy="1494222"/>
          </a:xfrm>
          <a:prstGeom prst="roundRect">
            <a:avLst>
              <a:gd name="adj" fmla="val 7248"/>
            </a:avLst>
          </a:pr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00929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28D1-54C4-40DF-B364-C59FEF6A6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AA2C360-26FF-46B7-AFFC-5238E6E6C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1EB1DA-F2F7-42CF-ABBE-A63306CD1353}"/>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5" name="Footer Placeholder 4">
            <a:extLst>
              <a:ext uri="{FF2B5EF4-FFF2-40B4-BE49-F238E27FC236}">
                <a16:creationId xmlns:a16="http://schemas.microsoft.com/office/drawing/2014/main" id="{2D20E282-3901-4015-B99A-0B9B0B512DE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6E751B-E3A3-4354-B24F-B427C698DC2D}"/>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3069201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3" hasCustomPrompt="1"/>
          </p:nvPr>
        </p:nvSpPr>
        <p:spPr>
          <a:xfrm>
            <a:off x="4233139"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9453321" y="1829617"/>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154273"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6374455" y="407510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311631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16" name="Picture Placeholder 2"/>
          <p:cNvSpPr>
            <a:spLocks noGrp="1"/>
          </p:cNvSpPr>
          <p:nvPr>
            <p:ph type="pic" sz="quarter" idx="13" hasCustomPrompt="1"/>
          </p:nvPr>
        </p:nvSpPr>
        <p:spPr>
          <a:xfrm>
            <a:off x="8677912" y="4088358"/>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7" name="Picture Placeholder 2"/>
          <p:cNvSpPr>
            <a:spLocks noGrp="1"/>
          </p:cNvSpPr>
          <p:nvPr>
            <p:ph type="pic" sz="quarter" idx="14" hasCustomPrompt="1"/>
          </p:nvPr>
        </p:nvSpPr>
        <p:spPr>
          <a:xfrm>
            <a:off x="8677911" y="196018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18" name="Picture Placeholder 2"/>
          <p:cNvSpPr>
            <a:spLocks noGrp="1"/>
          </p:cNvSpPr>
          <p:nvPr>
            <p:ph type="pic" sz="quarter" idx="15" hasCustomPrompt="1"/>
          </p:nvPr>
        </p:nvSpPr>
        <p:spPr>
          <a:xfrm flipH="1">
            <a:off x="1424611" y="4088359"/>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
        <p:nvSpPr>
          <p:cNvPr id="20" name="Picture Placeholder 2"/>
          <p:cNvSpPr>
            <a:spLocks noGrp="1"/>
          </p:cNvSpPr>
          <p:nvPr>
            <p:ph type="pic" sz="quarter" idx="16" hasCustomPrompt="1"/>
          </p:nvPr>
        </p:nvSpPr>
        <p:spPr>
          <a:xfrm flipH="1">
            <a:off x="1424610" y="1935376"/>
            <a:ext cx="1893203" cy="2009001"/>
          </a:xfrm>
          <a:custGeom>
            <a:avLst/>
            <a:gdLst>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8497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8" fmla="*/ 0 w 1501342"/>
              <a:gd name="connsiteY8" fmla="*/ 84976 h 1501342"/>
              <a:gd name="connsiteX0" fmla="*/ 0 w 1501342"/>
              <a:gd name="connsiteY0" fmla="*/ 1416366 h 1501342"/>
              <a:gd name="connsiteX1" fmla="*/ 84976 w 1501342"/>
              <a:gd name="connsiteY1" fmla="*/ 0 h 1501342"/>
              <a:gd name="connsiteX2" fmla="*/ 1416366 w 1501342"/>
              <a:gd name="connsiteY2" fmla="*/ 0 h 1501342"/>
              <a:gd name="connsiteX3" fmla="*/ 1501342 w 1501342"/>
              <a:gd name="connsiteY3" fmla="*/ 84976 h 1501342"/>
              <a:gd name="connsiteX4" fmla="*/ 1501342 w 1501342"/>
              <a:gd name="connsiteY4" fmla="*/ 1416366 h 1501342"/>
              <a:gd name="connsiteX5" fmla="*/ 1416366 w 1501342"/>
              <a:gd name="connsiteY5" fmla="*/ 1501342 h 1501342"/>
              <a:gd name="connsiteX6" fmla="*/ 84976 w 1501342"/>
              <a:gd name="connsiteY6" fmla="*/ 1501342 h 1501342"/>
              <a:gd name="connsiteX7" fmla="*/ 0 w 1501342"/>
              <a:gd name="connsiteY7" fmla="*/ 1416366 h 1501342"/>
              <a:gd name="connsiteX0" fmla="*/ 166423 w 1582789"/>
              <a:gd name="connsiteY0" fmla="*/ 1501342 h 1501342"/>
              <a:gd name="connsiteX1" fmla="*/ 166423 w 1582789"/>
              <a:gd name="connsiteY1" fmla="*/ 0 h 1501342"/>
              <a:gd name="connsiteX2" fmla="*/ 1497813 w 1582789"/>
              <a:gd name="connsiteY2" fmla="*/ 0 h 1501342"/>
              <a:gd name="connsiteX3" fmla="*/ 1582789 w 1582789"/>
              <a:gd name="connsiteY3" fmla="*/ 84976 h 1501342"/>
              <a:gd name="connsiteX4" fmla="*/ 1582789 w 1582789"/>
              <a:gd name="connsiteY4" fmla="*/ 1416366 h 1501342"/>
              <a:gd name="connsiteX5" fmla="*/ 1497813 w 1582789"/>
              <a:gd name="connsiteY5" fmla="*/ 1501342 h 1501342"/>
              <a:gd name="connsiteX6" fmla="*/ 166423 w 1582789"/>
              <a:gd name="connsiteY6" fmla="*/ 1501342 h 1501342"/>
              <a:gd name="connsiteX0" fmla="*/ 0 w 1416366"/>
              <a:gd name="connsiteY0" fmla="*/ 1501342 h 1501342"/>
              <a:gd name="connsiteX1" fmla="*/ 0 w 1416366"/>
              <a:gd name="connsiteY1" fmla="*/ 0 h 1501342"/>
              <a:gd name="connsiteX2" fmla="*/ 1331390 w 1416366"/>
              <a:gd name="connsiteY2" fmla="*/ 0 h 1501342"/>
              <a:gd name="connsiteX3" fmla="*/ 1416366 w 1416366"/>
              <a:gd name="connsiteY3" fmla="*/ 84976 h 1501342"/>
              <a:gd name="connsiteX4" fmla="*/ 1416366 w 1416366"/>
              <a:gd name="connsiteY4" fmla="*/ 1416366 h 1501342"/>
              <a:gd name="connsiteX5" fmla="*/ 1331390 w 1416366"/>
              <a:gd name="connsiteY5" fmla="*/ 1501342 h 1501342"/>
              <a:gd name="connsiteX6" fmla="*/ 0 w 1416366"/>
              <a:gd name="connsiteY6" fmla="*/ 1501342 h 150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6366" h="1501342">
                <a:moveTo>
                  <a:pt x="0" y="1501342"/>
                </a:moveTo>
                <a:lnTo>
                  <a:pt x="0" y="0"/>
                </a:lnTo>
                <a:lnTo>
                  <a:pt x="1331390" y="0"/>
                </a:lnTo>
                <a:cubicBezTo>
                  <a:pt x="1378321" y="0"/>
                  <a:pt x="1416366" y="38045"/>
                  <a:pt x="1416366" y="84976"/>
                </a:cubicBezTo>
                <a:lnTo>
                  <a:pt x="1416366" y="1416366"/>
                </a:lnTo>
                <a:cubicBezTo>
                  <a:pt x="1416366" y="1463297"/>
                  <a:pt x="1378321" y="1501342"/>
                  <a:pt x="1331390" y="1501342"/>
                </a:cubicBezTo>
                <a:lnTo>
                  <a:pt x="0" y="1501342"/>
                </a:lnTo>
                <a:close/>
              </a:path>
            </a:pathLst>
          </a:custGeom>
          <a:solidFill>
            <a:schemeClr val="accent2"/>
          </a:solidFill>
        </p:spPr>
        <p:txBody>
          <a:bodyPr anchor="ctr">
            <a:normAutofit/>
          </a:bodyPr>
          <a:lstStyle>
            <a:lvl1pPr marL="0" indent="0" algn="ctr">
              <a:buNone/>
              <a:defRPr sz="1800" b="0" i="0" baseline="0">
                <a:latin typeface="Roboto Medium" charset="0"/>
                <a:ea typeface="Roboto Medium" charset="0"/>
                <a:cs typeface="Roboto Medium" charset="0"/>
              </a:defRPr>
            </a:lvl1pPr>
          </a:lstStyle>
          <a:p>
            <a:r>
              <a:rPr lang="en-US" dirty="0"/>
              <a:t>Insert Image</a:t>
            </a:r>
          </a:p>
        </p:txBody>
      </p:sp>
    </p:spTree>
    <p:extLst>
      <p:ext uri="{BB962C8B-B14F-4D97-AF65-F5344CB8AC3E}">
        <p14:creationId xmlns:p14="http://schemas.microsoft.com/office/powerpoint/2010/main" val="2645168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4 placeholder box">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79009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59292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6395764"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9198599" y="1987826"/>
            <a:ext cx="2160000" cy="2160000"/>
          </a:xfrm>
          <a:prstGeom prst="rect">
            <a:avLst/>
          </a:prstGeom>
        </p:spPr>
        <p:txBody>
          <a:bodyPr lIns="182880" tIns="91440" rIns="182880" bIns="91440"/>
          <a:lstStyle>
            <a:lvl1pPr marL="0" indent="0">
              <a:buFontTx/>
              <a:buNone/>
              <a:defRPr/>
            </a:lvl1pPr>
          </a:lstStyle>
          <a:p>
            <a:endParaRPr lang="en-US" dirty="0"/>
          </a:p>
        </p:txBody>
      </p:sp>
      <p:sp>
        <p:nvSpPr>
          <p:cNvPr id="12" name="Freeform 11"/>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4" name="Oval 13"/>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4231681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9" name="Picture Placeholder 3"/>
          <p:cNvSpPr>
            <a:spLocks noGrp="1"/>
          </p:cNvSpPr>
          <p:nvPr>
            <p:ph type="pic" sz="quarter" idx="23"/>
          </p:nvPr>
        </p:nvSpPr>
        <p:spPr>
          <a:xfrm>
            <a:off x="874644"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0" name="Picture Placeholder 3"/>
          <p:cNvSpPr>
            <a:spLocks noGrp="1"/>
          </p:cNvSpPr>
          <p:nvPr>
            <p:ph type="pic" sz="quarter" idx="24"/>
          </p:nvPr>
        </p:nvSpPr>
        <p:spPr>
          <a:xfrm>
            <a:off x="4392036"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21" name="Picture Placeholder 3"/>
          <p:cNvSpPr>
            <a:spLocks noGrp="1"/>
          </p:cNvSpPr>
          <p:nvPr>
            <p:ph type="pic" sz="quarter" idx="25"/>
          </p:nvPr>
        </p:nvSpPr>
        <p:spPr>
          <a:xfrm>
            <a:off x="7909428" y="2819953"/>
            <a:ext cx="3328416" cy="1472184"/>
          </a:xfrm>
          <a:prstGeom prst="rect">
            <a:avLst/>
          </a:prstGeom>
          <a:solidFill>
            <a:schemeClr val="bg1">
              <a:lumMod val="90000"/>
              <a:lumOff val="10000"/>
            </a:schemeClr>
          </a:solidFill>
        </p:spPr>
        <p:txBody>
          <a:bodyPr vert="horz" lIns="0" tIns="0" rIns="0" bIns="0" rtlCol="0" anchor="ctr">
            <a:normAutofit/>
          </a:bodyPr>
          <a:lstStyle>
            <a:lvl1pPr>
              <a:defRPr lang="en-US" sz="1400"/>
            </a:lvl1pPr>
          </a:lstStyle>
          <a:p>
            <a:pPr marL="0" lvl="0" indent="0" algn="ctr">
              <a:buNone/>
            </a:pPr>
            <a:endParaRPr lang="en-US" dirty="0"/>
          </a:p>
        </p:txBody>
      </p:sp>
      <p:sp>
        <p:nvSpPr>
          <p:cNvPr id="10" name="Freeform 9"/>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Box 10"/>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2" name="Oval 11"/>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1404513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full placeholder portfolio">
    <p:spTree>
      <p:nvGrpSpPr>
        <p:cNvPr id="1" name=""/>
        <p:cNvGrpSpPr/>
        <p:nvPr/>
      </p:nvGrpSpPr>
      <p:grpSpPr>
        <a:xfrm>
          <a:off x="0" y="0"/>
          <a:ext cx="0" cy="0"/>
          <a:chOff x="0" y="0"/>
          <a:chExt cx="0" cy="0"/>
        </a:xfrm>
      </p:grpSpPr>
      <p:sp>
        <p:nvSpPr>
          <p:cNvPr id="10" name="Picture Placeholder 3"/>
          <p:cNvSpPr>
            <a:spLocks noGrp="1"/>
          </p:cNvSpPr>
          <p:nvPr>
            <p:ph type="pic" sz="quarter" idx="11"/>
          </p:nvPr>
        </p:nvSpPr>
        <p:spPr>
          <a:xfrm>
            <a:off x="-1828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p:cNvSpPr>
          <p:nvPr>
            <p:ph type="pic" sz="quarter" idx="12"/>
          </p:nvPr>
        </p:nvSpPr>
        <p:spPr>
          <a:xfrm>
            <a:off x="6079744"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p:cNvSpPr>
          <p:nvPr>
            <p:ph type="pic" sz="quarter" idx="15"/>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7"/>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2033829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placeholder portfolio">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0" y="221297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47585" y="221297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63284" y="221297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63878" y="2212975"/>
            <a:ext cx="3028122" cy="2438400"/>
          </a:xfrm>
          <a:prstGeom prst="rect">
            <a:avLst/>
          </a:prstGeom>
        </p:spPr>
        <p:txBody>
          <a:bodyPr/>
          <a:lstStyle/>
          <a:p>
            <a:endParaRPr lang="id-ID"/>
          </a:p>
        </p:txBody>
      </p:sp>
      <p:sp>
        <p:nvSpPr>
          <p:cNvPr id="11" name="Freeform 10"/>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958735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placeholder portfolio 2">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12" name="Picture Placeholder 2"/>
          <p:cNvSpPr>
            <a:spLocks noGrp="1"/>
          </p:cNvSpPr>
          <p:nvPr>
            <p:ph type="pic" sz="quarter" idx="19"/>
          </p:nvPr>
        </p:nvSpPr>
        <p:spPr>
          <a:xfrm>
            <a:off x="-14069" y="2930635"/>
            <a:ext cx="3037024" cy="2438400"/>
          </a:xfrm>
          <a:prstGeom prst="rect">
            <a:avLst/>
          </a:prstGeom>
        </p:spPr>
        <p:txBody>
          <a:bodyPr/>
          <a:lstStyle/>
          <a:p>
            <a:endParaRPr lang="id-ID"/>
          </a:p>
        </p:txBody>
      </p:sp>
      <p:sp>
        <p:nvSpPr>
          <p:cNvPr id="13" name="Picture Placeholder 2"/>
          <p:cNvSpPr>
            <a:spLocks noGrp="1"/>
          </p:cNvSpPr>
          <p:nvPr>
            <p:ph type="pic" sz="quarter" idx="20"/>
          </p:nvPr>
        </p:nvSpPr>
        <p:spPr>
          <a:xfrm>
            <a:off x="3033516" y="2930635"/>
            <a:ext cx="2991886" cy="2438400"/>
          </a:xfrm>
          <a:prstGeom prst="rect">
            <a:avLst/>
          </a:prstGeom>
        </p:spPr>
        <p:txBody>
          <a:bodyPr/>
          <a:lstStyle/>
          <a:p>
            <a:endParaRPr lang="id-ID"/>
          </a:p>
        </p:txBody>
      </p:sp>
      <p:sp>
        <p:nvSpPr>
          <p:cNvPr id="14" name="Picture Placeholder 2"/>
          <p:cNvSpPr>
            <a:spLocks noGrp="1"/>
          </p:cNvSpPr>
          <p:nvPr>
            <p:ph type="pic" sz="quarter" idx="21"/>
          </p:nvPr>
        </p:nvSpPr>
        <p:spPr>
          <a:xfrm>
            <a:off x="6049215" y="2930635"/>
            <a:ext cx="3100594" cy="2438400"/>
          </a:xfrm>
          <a:prstGeom prst="rect">
            <a:avLst/>
          </a:prstGeom>
        </p:spPr>
        <p:txBody>
          <a:bodyPr/>
          <a:lstStyle/>
          <a:p>
            <a:endParaRPr lang="id-ID"/>
          </a:p>
        </p:txBody>
      </p:sp>
      <p:sp>
        <p:nvSpPr>
          <p:cNvPr id="15" name="Picture Placeholder 2"/>
          <p:cNvSpPr>
            <a:spLocks noGrp="1"/>
          </p:cNvSpPr>
          <p:nvPr>
            <p:ph type="pic" sz="quarter" idx="22"/>
          </p:nvPr>
        </p:nvSpPr>
        <p:spPr>
          <a:xfrm>
            <a:off x="9149809" y="2930635"/>
            <a:ext cx="3028122" cy="2438400"/>
          </a:xfrm>
          <a:prstGeom prst="rect">
            <a:avLst/>
          </a:prstGeom>
        </p:spPr>
        <p:txBody>
          <a:bodyPr/>
          <a:lstStyle/>
          <a:p>
            <a:endParaRPr lang="id-ID"/>
          </a:p>
        </p:txBody>
      </p:sp>
      <p:sp>
        <p:nvSpPr>
          <p:cNvPr id="11" name="Freeform 10"/>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Box 18"/>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20" name="Oval 19"/>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1740341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laceholder">
    <p:spTree>
      <p:nvGrpSpPr>
        <p:cNvPr id="1" name=""/>
        <p:cNvGrpSpPr/>
        <p:nvPr/>
      </p:nvGrpSpPr>
      <p:grpSpPr>
        <a:xfrm>
          <a:off x="0" y="0"/>
          <a:ext cx="0" cy="0"/>
          <a:chOff x="0" y="0"/>
          <a:chExt cx="0" cy="0"/>
        </a:xfrm>
      </p:grpSpPr>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459276"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182111"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4904946"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773450" y="233238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8524379" y="2353172"/>
            <a:ext cx="2160000" cy="2160000"/>
          </a:xfrm>
          <a:prstGeom prst="ellipse">
            <a:avLst/>
          </a:prstGeom>
        </p:spPr>
        <p:txBody>
          <a:bodyPr lIns="182880" tIns="91440" rIns="182880" bIns="91440"/>
          <a:lstStyle>
            <a:lvl1pPr marL="0" indent="0">
              <a:buFontTx/>
              <a:buNone/>
              <a:defRPr/>
            </a:lvl1pPr>
          </a:lstStyle>
          <a:p>
            <a:endParaRPr lang="en-US" dirty="0"/>
          </a:p>
        </p:txBody>
      </p:sp>
      <p:sp>
        <p:nvSpPr>
          <p:cNvPr id="13" name="Freeform 12"/>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15" name="Oval 14"/>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Tree>
    <p:extLst>
      <p:ext uri="{BB962C8B-B14F-4D97-AF65-F5344CB8AC3E}">
        <p14:creationId xmlns:p14="http://schemas.microsoft.com/office/powerpoint/2010/main" val="2912251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 placeholder">
    <p:spTree>
      <p:nvGrpSpPr>
        <p:cNvPr id="1" name=""/>
        <p:cNvGrpSpPr/>
        <p:nvPr/>
      </p:nvGrpSpPr>
      <p:grpSpPr>
        <a:xfrm>
          <a:off x="0" y="0"/>
          <a:ext cx="0" cy="0"/>
          <a:chOff x="0" y="0"/>
          <a:chExt cx="0" cy="0"/>
        </a:xfrm>
      </p:grpSpPr>
      <p:sp>
        <p:nvSpPr>
          <p:cNvPr id="19" name="Freeform 18"/>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TextBox 19"/>
          <p:cNvSpPr txBox="1"/>
          <p:nvPr userDrawn="1"/>
        </p:nvSpPr>
        <p:spPr>
          <a:xfrm>
            <a:off x="11237846" y="6260362"/>
            <a:ext cx="649356" cy="307777"/>
          </a:xfrm>
          <a:prstGeom prst="rect">
            <a:avLst/>
          </a:prstGeom>
          <a:noFill/>
        </p:spPr>
        <p:txBody>
          <a:bodyPr wrap="square" rtlCol="0">
            <a:spAutoFit/>
          </a:bodyPr>
          <a:lstStyle/>
          <a:p>
            <a:pPr algn="ctr"/>
            <a:fld id="{49B9A1CC-CF23-404A-A754-6B4803B2A082}" type="slidenum">
              <a:rPr lang="id-ID" sz="1400" smtClean="0">
                <a:solidFill>
                  <a:schemeClr val="tx1"/>
                </a:solidFill>
              </a:rPr>
              <a:t>‹#›</a:t>
            </a:fld>
            <a:endParaRPr lang="id-ID" sz="1400">
              <a:solidFill>
                <a:schemeClr val="tx1"/>
              </a:solidFill>
            </a:endParaRPr>
          </a:p>
        </p:txBody>
      </p:sp>
      <p:sp>
        <p:nvSpPr>
          <p:cNvPr id="21" name="Oval 20"/>
          <p:cNvSpPr/>
          <p:nvPr userDrawn="1"/>
        </p:nvSpPr>
        <p:spPr>
          <a:xfrm>
            <a:off x="11346524" y="6203278"/>
            <a:ext cx="432000" cy="4320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2" name="Title 1"/>
          <p:cNvSpPr>
            <a:spLocks noGrp="1"/>
          </p:cNvSpPr>
          <p:nvPr>
            <p:ph type="title"/>
          </p:nvPr>
        </p:nvSpPr>
        <p:spPr>
          <a:xfrm>
            <a:off x="417444" y="782847"/>
            <a:ext cx="11357112" cy="562527"/>
          </a:xfrm>
        </p:spPr>
        <p:txBody>
          <a:bodyPr>
            <a:normAutofit/>
          </a:bodyPr>
          <a:lstStyle>
            <a:lvl1pPr algn="ctr">
              <a:defRPr sz="2800">
                <a:solidFill>
                  <a:schemeClr val="tx1"/>
                </a:solidFill>
              </a:defRPr>
            </a:lvl1pPr>
          </a:lstStyle>
          <a:p>
            <a:r>
              <a:rPr lang="en-US"/>
              <a:t>Click to edit Master title style</a:t>
            </a:r>
            <a:endParaRPr lang="id-ID"/>
          </a:p>
        </p:txBody>
      </p:sp>
      <p:sp>
        <p:nvSpPr>
          <p:cNvPr id="8" name="Text Placeholder 7"/>
          <p:cNvSpPr>
            <a:spLocks noGrp="1"/>
          </p:cNvSpPr>
          <p:nvPr>
            <p:ph type="body" sz="quarter" idx="10"/>
          </p:nvPr>
        </p:nvSpPr>
        <p:spPr>
          <a:xfrm>
            <a:off x="417444" y="558294"/>
            <a:ext cx="11357112" cy="436908"/>
          </a:xfrm>
        </p:spPr>
        <p:txBody>
          <a:bodyPr>
            <a:normAutofit/>
          </a:bodyPr>
          <a:lstStyle>
            <a:lvl1pPr marL="0" indent="0" algn="ctr">
              <a:buNone/>
              <a:defRPr sz="1600">
                <a:solidFill>
                  <a:schemeClr val="bg1">
                    <a:lumMod val="50000"/>
                  </a:schemeClr>
                </a:solidFill>
                <a:latin typeface="+mn-lt"/>
              </a:defRPr>
            </a:lvl1pPr>
          </a:lstStyle>
          <a:p>
            <a:pPr lvl="0"/>
            <a:r>
              <a:rPr lang="en-US"/>
              <a:t>Click to edit Master text styles</a:t>
            </a:r>
          </a:p>
        </p:txBody>
      </p:sp>
      <p:sp>
        <p:nvSpPr>
          <p:cNvPr id="7" name="Picture Placeholder 3"/>
          <p:cNvSpPr>
            <a:spLocks noGrp="1" noChangeAspect="1"/>
          </p:cNvSpPr>
          <p:nvPr>
            <p:ph type="pic" sz="quarter" idx="11"/>
          </p:nvPr>
        </p:nvSpPr>
        <p:spPr>
          <a:xfrm>
            <a:off x="122741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9" name="Picture Placeholder 3"/>
          <p:cNvSpPr>
            <a:spLocks noGrp="1" noChangeAspect="1"/>
          </p:cNvSpPr>
          <p:nvPr>
            <p:ph type="pic" sz="quarter" idx="12"/>
          </p:nvPr>
        </p:nvSpPr>
        <p:spPr>
          <a:xfrm>
            <a:off x="377298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0" name="Picture Placeholder 3"/>
          <p:cNvSpPr>
            <a:spLocks noGrp="1" noChangeAspect="1"/>
          </p:cNvSpPr>
          <p:nvPr>
            <p:ph type="pic" sz="quarter" idx="13"/>
          </p:nvPr>
        </p:nvSpPr>
        <p:spPr>
          <a:xfrm>
            <a:off x="9016510"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1" name="Picture Placeholder 3"/>
          <p:cNvSpPr>
            <a:spLocks noGrp="1" noChangeAspect="1"/>
          </p:cNvSpPr>
          <p:nvPr>
            <p:ph type="pic" sz="quarter" idx="14"/>
          </p:nvPr>
        </p:nvSpPr>
        <p:spPr>
          <a:xfrm>
            <a:off x="6394745" y="1662691"/>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2" name="Picture Placeholder 3"/>
          <p:cNvSpPr>
            <a:spLocks noGrp="1" noChangeAspect="1"/>
          </p:cNvSpPr>
          <p:nvPr>
            <p:ph type="pic" sz="quarter" idx="15"/>
          </p:nvPr>
        </p:nvSpPr>
        <p:spPr>
          <a:xfrm>
            <a:off x="1227415"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noChangeAspect="1"/>
          </p:cNvSpPr>
          <p:nvPr>
            <p:ph type="pic" sz="quarter" idx="16"/>
          </p:nvPr>
        </p:nvSpPr>
        <p:spPr>
          <a:xfrm>
            <a:off x="377298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noChangeAspect="1"/>
          </p:cNvSpPr>
          <p:nvPr>
            <p:ph type="pic" sz="quarter" idx="17"/>
          </p:nvPr>
        </p:nvSpPr>
        <p:spPr>
          <a:xfrm>
            <a:off x="9016510" y="3869184"/>
            <a:ext cx="1800000" cy="1800000"/>
          </a:xfrm>
          <a:prstGeom prst="ellipse">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noChangeAspect="1"/>
          </p:cNvSpPr>
          <p:nvPr>
            <p:ph type="pic" sz="quarter" idx="18"/>
          </p:nvPr>
        </p:nvSpPr>
        <p:spPr>
          <a:xfrm>
            <a:off x="6394745" y="3869184"/>
            <a:ext cx="1800000" cy="1800000"/>
          </a:xfrm>
          <a:prstGeom prst="ellipse">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24410269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ULL frame">
    <p:spTree>
      <p:nvGrpSpPr>
        <p:cNvPr id="1" name=""/>
        <p:cNvGrpSpPr/>
        <p:nvPr/>
      </p:nvGrpSpPr>
      <p:grpSpPr>
        <a:xfrm>
          <a:off x="0" y="0"/>
          <a:ext cx="0" cy="0"/>
          <a:chOff x="0" y="0"/>
          <a:chExt cx="0" cy="0"/>
        </a:xfrm>
      </p:grpSpPr>
      <p:sp>
        <p:nvSpPr>
          <p:cNvPr id="20" name="Freeform 19"/>
          <p:cNvSpPr/>
          <p:nvPr userDrawn="1"/>
        </p:nvSpPr>
        <p:spPr>
          <a:xfrm>
            <a:off x="-14069" y="5102088"/>
            <a:ext cx="12206069" cy="1755913"/>
          </a:xfrm>
          <a:custGeom>
            <a:avLst/>
            <a:gdLst>
              <a:gd name="connsiteX0" fmla="*/ 12206069 w 12206069"/>
              <a:gd name="connsiteY0" fmla="*/ 592040 h 1755913"/>
              <a:gd name="connsiteX1" fmla="*/ 12206069 w 12206069"/>
              <a:gd name="connsiteY1" fmla="*/ 611020 h 1755913"/>
              <a:gd name="connsiteX2" fmla="*/ 11904518 w 12206069"/>
              <a:gd name="connsiteY2" fmla="*/ 617615 h 1755913"/>
              <a:gd name="connsiteX3" fmla="*/ 6616459 w 12206069"/>
              <a:gd name="connsiteY3" fmla="*/ 984438 h 1755913"/>
              <a:gd name="connsiteX4" fmla="*/ 6180091 w 12206069"/>
              <a:gd name="connsiteY4" fmla="*/ 989968 h 1755913"/>
              <a:gd name="connsiteX5" fmla="*/ 2590097 w 12206069"/>
              <a:gd name="connsiteY5" fmla="*/ 666342 h 1755913"/>
              <a:gd name="connsiteX6" fmla="*/ 6157336 w 12206069"/>
              <a:gd name="connsiteY6" fmla="*/ 970879 h 1755913"/>
              <a:gd name="connsiteX7" fmla="*/ 6616459 w 12206069"/>
              <a:gd name="connsiteY7" fmla="*/ 965527 h 1755913"/>
              <a:gd name="connsiteX8" fmla="*/ 11912039 w 12206069"/>
              <a:gd name="connsiteY8" fmla="*/ 598526 h 1755913"/>
              <a:gd name="connsiteX9" fmla="*/ 12206069 w 12206069"/>
              <a:gd name="connsiteY9" fmla="*/ 562107 h 1755913"/>
              <a:gd name="connsiteX10" fmla="*/ 12206069 w 12206069"/>
              <a:gd name="connsiteY10" fmla="*/ 581048 h 1755913"/>
              <a:gd name="connsiteX11" fmla="*/ 11904518 w 12206069"/>
              <a:gd name="connsiteY11" fmla="*/ 587643 h 1755913"/>
              <a:gd name="connsiteX12" fmla="*/ 6616459 w 12206069"/>
              <a:gd name="connsiteY12" fmla="*/ 954644 h 1755913"/>
              <a:gd name="connsiteX13" fmla="*/ 6157336 w 12206069"/>
              <a:gd name="connsiteY13" fmla="*/ 959996 h 1755913"/>
              <a:gd name="connsiteX14" fmla="*/ 6145289 w 12206069"/>
              <a:gd name="connsiteY14" fmla="*/ 959996 h 1755913"/>
              <a:gd name="connsiteX15" fmla="*/ 2578050 w 12206069"/>
              <a:gd name="connsiteY15" fmla="*/ 652783 h 1755913"/>
              <a:gd name="connsiteX16" fmla="*/ 6121195 w 12206069"/>
              <a:gd name="connsiteY16" fmla="*/ 940907 h 1755913"/>
              <a:gd name="connsiteX17" fmla="*/ 6628506 w 12206069"/>
              <a:gd name="connsiteY17" fmla="*/ 935555 h 1755913"/>
              <a:gd name="connsiteX18" fmla="*/ 11912063 w 12206069"/>
              <a:gd name="connsiteY18" fmla="*/ 568613 h 1755913"/>
              <a:gd name="connsiteX19" fmla="*/ 0 w 12206069"/>
              <a:gd name="connsiteY19" fmla="*/ 0 h 1755913"/>
              <a:gd name="connsiteX20" fmla="*/ 6180091 w 12206069"/>
              <a:gd name="connsiteY20" fmla="*/ 1000851 h 1755913"/>
              <a:gd name="connsiteX21" fmla="*/ 6616459 w 12206069"/>
              <a:gd name="connsiteY21" fmla="*/ 995321 h 1755913"/>
              <a:gd name="connsiteX22" fmla="*/ 11912039 w 12206069"/>
              <a:gd name="connsiteY22" fmla="*/ 628498 h 1755913"/>
              <a:gd name="connsiteX23" fmla="*/ 12206069 w 12206069"/>
              <a:gd name="connsiteY23" fmla="*/ 622012 h 1755913"/>
              <a:gd name="connsiteX24" fmla="*/ 12206069 w 12206069"/>
              <a:gd name="connsiteY24" fmla="*/ 1755913 h 1755913"/>
              <a:gd name="connsiteX25" fmla="*/ 0 w 12206069"/>
              <a:gd name="connsiteY25" fmla="*/ 1755913 h 17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06069" h="1755913">
                <a:moveTo>
                  <a:pt x="12206069" y="592040"/>
                </a:moveTo>
                <a:lnTo>
                  <a:pt x="12206069" y="611020"/>
                </a:lnTo>
                <a:lnTo>
                  <a:pt x="11904518" y="617615"/>
                </a:lnTo>
                <a:cubicBezTo>
                  <a:pt x="9924311" y="690591"/>
                  <a:pt x="8418985" y="941666"/>
                  <a:pt x="6616459" y="984438"/>
                </a:cubicBezTo>
                <a:cubicBezTo>
                  <a:pt x="6474572" y="987292"/>
                  <a:pt x="6321978" y="989968"/>
                  <a:pt x="6180091" y="989968"/>
                </a:cubicBezTo>
                <a:cubicBezTo>
                  <a:pt x="4979411" y="989968"/>
                  <a:pt x="3743928" y="875789"/>
                  <a:pt x="2590097" y="666342"/>
                </a:cubicBezTo>
                <a:cubicBezTo>
                  <a:pt x="3731881" y="864907"/>
                  <a:pt x="4968702" y="970879"/>
                  <a:pt x="6157336" y="970879"/>
                </a:cubicBezTo>
                <a:cubicBezTo>
                  <a:pt x="6309931" y="970879"/>
                  <a:pt x="6462525" y="968203"/>
                  <a:pt x="6616459" y="965527"/>
                </a:cubicBezTo>
                <a:cubicBezTo>
                  <a:pt x="8440067" y="922598"/>
                  <a:pt x="9947004" y="671505"/>
                  <a:pt x="11912039" y="598526"/>
                </a:cubicBezTo>
                <a:close/>
                <a:moveTo>
                  <a:pt x="12206069" y="562107"/>
                </a:moveTo>
                <a:lnTo>
                  <a:pt x="12206069" y="581048"/>
                </a:lnTo>
                <a:lnTo>
                  <a:pt x="11904518" y="587643"/>
                </a:lnTo>
                <a:cubicBezTo>
                  <a:pt x="9924311" y="660622"/>
                  <a:pt x="8418985" y="911716"/>
                  <a:pt x="6616459" y="954644"/>
                </a:cubicBezTo>
                <a:cubicBezTo>
                  <a:pt x="6462525" y="957320"/>
                  <a:pt x="6309931" y="959996"/>
                  <a:pt x="6157336" y="959996"/>
                </a:cubicBezTo>
                <a:lnTo>
                  <a:pt x="6145289" y="959996"/>
                </a:lnTo>
                <a:cubicBezTo>
                  <a:pt x="4956655" y="959996"/>
                  <a:pt x="3731881" y="854024"/>
                  <a:pt x="2578050" y="652783"/>
                </a:cubicBezTo>
                <a:cubicBezTo>
                  <a:pt x="3719834" y="843141"/>
                  <a:pt x="4932561" y="940907"/>
                  <a:pt x="6121195" y="940907"/>
                </a:cubicBezTo>
                <a:cubicBezTo>
                  <a:pt x="6287175" y="940907"/>
                  <a:pt x="6451817" y="938231"/>
                  <a:pt x="6628506" y="935555"/>
                </a:cubicBezTo>
                <a:cubicBezTo>
                  <a:pt x="8441573" y="892783"/>
                  <a:pt x="9947193" y="641708"/>
                  <a:pt x="11912063" y="568613"/>
                </a:cubicBezTo>
                <a:close/>
                <a:moveTo>
                  <a:pt x="0" y="0"/>
                </a:moveTo>
                <a:cubicBezTo>
                  <a:pt x="1706653" y="631018"/>
                  <a:pt x="4014315" y="1000851"/>
                  <a:pt x="6180091" y="1000851"/>
                </a:cubicBezTo>
                <a:cubicBezTo>
                  <a:pt x="6321978" y="1000851"/>
                  <a:pt x="6474572" y="998175"/>
                  <a:pt x="6616459" y="995321"/>
                </a:cubicBezTo>
                <a:cubicBezTo>
                  <a:pt x="8440067" y="952548"/>
                  <a:pt x="9947004" y="701474"/>
                  <a:pt x="11912039" y="628498"/>
                </a:cubicBezTo>
                <a:lnTo>
                  <a:pt x="12206069" y="622012"/>
                </a:lnTo>
                <a:lnTo>
                  <a:pt x="12206069" y="1755913"/>
                </a:lnTo>
                <a:lnTo>
                  <a:pt x="0" y="1755913"/>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 Placeholder 2"/>
          <p:cNvSpPr txBox="1">
            <a:spLocks/>
          </p:cNvSpPr>
          <p:nvPr userDrawn="1"/>
        </p:nvSpPr>
        <p:spPr>
          <a:xfrm>
            <a:off x="1424610" y="6528383"/>
            <a:ext cx="1861930" cy="21697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sz="1200"/>
              <a:t>Powerpoint Template </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646" y="6372071"/>
            <a:ext cx="1469938" cy="605101"/>
          </a:xfrm>
          <a:prstGeom prst="rect">
            <a:avLst/>
          </a:prstGeom>
        </p:spPr>
      </p:pic>
      <p:sp>
        <p:nvSpPr>
          <p:cNvPr id="5" name="Picture Placeholder 3"/>
          <p:cNvSpPr>
            <a:spLocks noGrp="1"/>
          </p:cNvSpPr>
          <p:nvPr>
            <p:ph type="pic" sz="quarter" idx="11"/>
          </p:nvPr>
        </p:nvSpPr>
        <p:spPr>
          <a:xfrm>
            <a:off x="556590" y="358606"/>
            <a:ext cx="2718399" cy="2947814"/>
          </a:xfrm>
          <a:prstGeom prst="rect">
            <a:avLst/>
          </a:prstGeom>
        </p:spPr>
        <p:txBody>
          <a:bodyPr lIns="182880" tIns="91440" rIns="182880" bIns="91440"/>
          <a:lstStyle>
            <a:lvl1pPr marL="0" indent="0">
              <a:buFontTx/>
              <a:buNone/>
              <a:defRPr/>
            </a:lvl1pPr>
          </a:lstStyle>
          <a:p>
            <a:endParaRPr lang="en-US" dirty="0"/>
          </a:p>
        </p:txBody>
      </p:sp>
      <p:sp>
        <p:nvSpPr>
          <p:cNvPr id="6" name="Picture Placeholder 3"/>
          <p:cNvSpPr>
            <a:spLocks noGrp="1"/>
          </p:cNvSpPr>
          <p:nvPr>
            <p:ph type="pic" sz="quarter" idx="12"/>
          </p:nvPr>
        </p:nvSpPr>
        <p:spPr>
          <a:xfrm>
            <a:off x="3274989" y="358606"/>
            <a:ext cx="2843168" cy="2947814"/>
          </a:xfrm>
          <a:prstGeom prst="rect">
            <a:avLst/>
          </a:prstGeo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3"/>
          </p:nvPr>
        </p:nvSpPr>
        <p:spPr>
          <a:xfrm>
            <a:off x="6153045" y="358606"/>
            <a:ext cx="2683511" cy="2947814"/>
          </a:xfrm>
          <a:prstGeom prst="rect">
            <a:avLst/>
          </a:prstGeom>
        </p:spPr>
        <p:txBody>
          <a:bodyPr lIns="182880" tIns="91440" rIns="182880" bIns="91440"/>
          <a:lstStyle>
            <a:lvl1pPr marL="0" indent="0">
              <a:buFontTx/>
              <a:buNone/>
              <a:defRPr/>
            </a:lvl1pPr>
          </a:lstStyle>
          <a:p>
            <a:endParaRPr lang="en-US" dirty="0"/>
          </a:p>
        </p:txBody>
      </p:sp>
      <p:sp>
        <p:nvSpPr>
          <p:cNvPr id="8" name="Picture Placeholder 3"/>
          <p:cNvSpPr>
            <a:spLocks noGrp="1"/>
          </p:cNvSpPr>
          <p:nvPr>
            <p:ph type="pic" sz="quarter" idx="14"/>
          </p:nvPr>
        </p:nvSpPr>
        <p:spPr>
          <a:xfrm>
            <a:off x="8871444" y="358606"/>
            <a:ext cx="2780876" cy="2947814"/>
          </a:xfrm>
          <a:prstGeom prst="rect">
            <a:avLst/>
          </a:prstGeom>
        </p:spPr>
        <p:txBody>
          <a:bodyPr lIns="182880" tIns="91440" rIns="182880" bIns="91440"/>
          <a:lstStyle>
            <a:lvl1pPr marL="0" indent="0">
              <a:buFontTx/>
              <a:buNone/>
              <a:defRPr/>
            </a:lvl1pPr>
          </a:lstStyle>
          <a:p>
            <a:endParaRPr lang="en-US" dirty="0"/>
          </a:p>
        </p:txBody>
      </p:sp>
      <p:sp>
        <p:nvSpPr>
          <p:cNvPr id="13" name="Picture Placeholder 3"/>
          <p:cNvSpPr>
            <a:spLocks noGrp="1"/>
          </p:cNvSpPr>
          <p:nvPr>
            <p:ph type="pic" sz="quarter" idx="15"/>
          </p:nvPr>
        </p:nvSpPr>
        <p:spPr>
          <a:xfrm>
            <a:off x="556590" y="3302941"/>
            <a:ext cx="2718399" cy="2947814"/>
          </a:xfrm>
          <a:prstGeom prst="rect">
            <a:avLst/>
          </a:prstGeom>
        </p:spPr>
        <p:txBody>
          <a:bodyPr lIns="182880" tIns="91440" rIns="182880" bIns="91440"/>
          <a:lstStyle>
            <a:lvl1pPr marL="0" indent="0">
              <a:buFontTx/>
              <a:buNone/>
              <a:defRPr/>
            </a:lvl1pPr>
          </a:lstStyle>
          <a:p>
            <a:endParaRPr lang="en-US" dirty="0"/>
          </a:p>
        </p:txBody>
      </p:sp>
      <p:sp>
        <p:nvSpPr>
          <p:cNvPr id="14" name="Picture Placeholder 3"/>
          <p:cNvSpPr>
            <a:spLocks noGrp="1"/>
          </p:cNvSpPr>
          <p:nvPr>
            <p:ph type="pic" sz="quarter" idx="16"/>
          </p:nvPr>
        </p:nvSpPr>
        <p:spPr>
          <a:xfrm>
            <a:off x="3274989" y="3302941"/>
            <a:ext cx="2843168" cy="2947814"/>
          </a:xfrm>
          <a:prstGeom prst="rect">
            <a:avLst/>
          </a:prstGeom>
        </p:spPr>
        <p:txBody>
          <a:bodyPr lIns="182880" tIns="91440" rIns="182880" bIns="91440"/>
          <a:lstStyle>
            <a:lvl1pPr marL="0" indent="0">
              <a:buFontTx/>
              <a:buNone/>
              <a:defRPr/>
            </a:lvl1pPr>
          </a:lstStyle>
          <a:p>
            <a:endParaRPr lang="en-US" dirty="0"/>
          </a:p>
        </p:txBody>
      </p:sp>
      <p:sp>
        <p:nvSpPr>
          <p:cNvPr id="15" name="Picture Placeholder 3"/>
          <p:cNvSpPr>
            <a:spLocks noGrp="1"/>
          </p:cNvSpPr>
          <p:nvPr>
            <p:ph type="pic" sz="quarter" idx="17"/>
          </p:nvPr>
        </p:nvSpPr>
        <p:spPr>
          <a:xfrm>
            <a:off x="6153045" y="3302941"/>
            <a:ext cx="2683511" cy="2947814"/>
          </a:xfrm>
          <a:prstGeom prst="rect">
            <a:avLst/>
          </a:prstGeom>
        </p:spPr>
        <p:txBody>
          <a:bodyPr lIns="182880" tIns="91440" rIns="182880" bIns="91440"/>
          <a:lstStyle>
            <a:lvl1pPr marL="0" indent="0">
              <a:buFontTx/>
              <a:buNone/>
              <a:defRPr/>
            </a:lvl1pPr>
          </a:lstStyle>
          <a:p>
            <a:endParaRPr lang="en-US" dirty="0"/>
          </a:p>
        </p:txBody>
      </p:sp>
      <p:sp>
        <p:nvSpPr>
          <p:cNvPr id="19" name="Picture Placeholder 3"/>
          <p:cNvSpPr>
            <a:spLocks noGrp="1"/>
          </p:cNvSpPr>
          <p:nvPr>
            <p:ph type="pic" sz="quarter" idx="18"/>
          </p:nvPr>
        </p:nvSpPr>
        <p:spPr>
          <a:xfrm>
            <a:off x="8871444" y="3302941"/>
            <a:ext cx="2780876" cy="294781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383978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A7F0-4920-4B76-BD20-F409C64480A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766D117-F1F5-49C6-9B05-17C988AE4E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10BB3EA-D30F-469B-85AF-1BEDAEF087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24E70AB-FB03-4831-A169-45DE3C56472B}"/>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6" name="Footer Placeholder 5">
            <a:extLst>
              <a:ext uri="{FF2B5EF4-FFF2-40B4-BE49-F238E27FC236}">
                <a16:creationId xmlns:a16="http://schemas.microsoft.com/office/drawing/2014/main" id="{85EB50C1-94EF-4938-9F01-26BC58AA771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F6ECEEF-41BB-4AAD-8441-CD4F5D49B726}"/>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2558829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 placeholder full">
    <p:spTree>
      <p:nvGrpSpPr>
        <p:cNvPr id="1" name=""/>
        <p:cNvGrpSpPr/>
        <p:nvPr/>
      </p:nvGrpSpPr>
      <p:grpSpPr>
        <a:xfrm>
          <a:off x="0" y="0"/>
          <a:ext cx="0" cy="0"/>
          <a:chOff x="0" y="0"/>
          <a:chExt cx="0" cy="0"/>
        </a:xfrm>
      </p:grpSpPr>
      <p:sp>
        <p:nvSpPr>
          <p:cNvPr id="19" name="Picture Placeholder 3"/>
          <p:cNvSpPr>
            <a:spLocks noGrp="1"/>
          </p:cNvSpPr>
          <p:nvPr>
            <p:ph type="pic" sz="quarter" idx="11"/>
          </p:nvPr>
        </p:nvSpPr>
        <p:spPr>
          <a:xfrm>
            <a:off x="0"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6" name="Picture Placeholder 3"/>
          <p:cNvSpPr>
            <a:spLocks noGrp="1"/>
          </p:cNvSpPr>
          <p:nvPr>
            <p:ph type="pic" sz="quarter" idx="18"/>
          </p:nvPr>
        </p:nvSpPr>
        <p:spPr>
          <a:xfrm>
            <a:off x="9128760"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0" name="Picture Placeholder 3"/>
          <p:cNvSpPr>
            <a:spLocks noGrp="1"/>
          </p:cNvSpPr>
          <p:nvPr>
            <p:ph type="pic" sz="quarter" idx="12"/>
          </p:nvPr>
        </p:nvSpPr>
        <p:spPr>
          <a:xfrm>
            <a:off x="3049016"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1" name="Picture Placeholder 3"/>
          <p:cNvSpPr>
            <a:spLocks noGrp="1"/>
          </p:cNvSpPr>
          <p:nvPr>
            <p:ph type="pic" sz="quarter" idx="13"/>
          </p:nvPr>
        </p:nvSpPr>
        <p:spPr>
          <a:xfrm>
            <a:off x="6098032"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2" name="Picture Placeholder 3"/>
          <p:cNvSpPr>
            <a:spLocks noGrp="1"/>
          </p:cNvSpPr>
          <p:nvPr>
            <p:ph type="pic" sz="quarter" idx="14"/>
          </p:nvPr>
        </p:nvSpPr>
        <p:spPr>
          <a:xfrm>
            <a:off x="9147048" y="0"/>
            <a:ext cx="3063240" cy="3438144"/>
          </a:xfrm>
          <a:prstGeom prst="rect">
            <a:avLst/>
          </a:prstGeom>
        </p:spPr>
        <p:txBody>
          <a:bodyPr lIns="182880" tIns="91440" rIns="182880" bIns="91440"/>
          <a:lstStyle>
            <a:lvl1pPr marL="0" indent="0">
              <a:buFontTx/>
              <a:buNone/>
              <a:defRPr/>
            </a:lvl1pPr>
          </a:lstStyle>
          <a:p>
            <a:endParaRPr lang="en-US" dirty="0"/>
          </a:p>
        </p:txBody>
      </p:sp>
      <p:sp>
        <p:nvSpPr>
          <p:cNvPr id="23" name="Picture Placeholder 3"/>
          <p:cNvSpPr>
            <a:spLocks noGrp="1"/>
          </p:cNvSpPr>
          <p:nvPr>
            <p:ph type="pic" sz="quarter" idx="15"/>
          </p:nvPr>
        </p:nvSpPr>
        <p:spPr>
          <a:xfrm>
            <a:off x="-1828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4" name="Picture Placeholder 3"/>
          <p:cNvSpPr>
            <a:spLocks noGrp="1"/>
          </p:cNvSpPr>
          <p:nvPr>
            <p:ph type="pic" sz="quarter" idx="16"/>
          </p:nvPr>
        </p:nvSpPr>
        <p:spPr>
          <a:xfrm>
            <a:off x="3030728" y="3438144"/>
            <a:ext cx="3063240" cy="3438144"/>
          </a:xfrm>
          <a:prstGeom prst="rect">
            <a:avLst/>
          </a:prstGeom>
        </p:spPr>
        <p:txBody>
          <a:bodyPr lIns="182880" tIns="91440" rIns="182880" bIns="91440"/>
          <a:lstStyle>
            <a:lvl1pPr marL="0" indent="0">
              <a:buFontTx/>
              <a:buNone/>
              <a:defRPr/>
            </a:lvl1pPr>
          </a:lstStyle>
          <a:p>
            <a:endParaRPr lang="en-US" dirty="0"/>
          </a:p>
        </p:txBody>
      </p:sp>
      <p:sp>
        <p:nvSpPr>
          <p:cNvPr id="25" name="Picture Placeholder 3"/>
          <p:cNvSpPr>
            <a:spLocks noGrp="1"/>
          </p:cNvSpPr>
          <p:nvPr>
            <p:ph type="pic" sz="quarter" idx="17"/>
          </p:nvPr>
        </p:nvSpPr>
        <p:spPr>
          <a:xfrm>
            <a:off x="6079744" y="3438144"/>
            <a:ext cx="3063240" cy="3438144"/>
          </a:xfrm>
          <a:prstGeom prst="rect">
            <a:avLst/>
          </a:prstGeom>
        </p:spPr>
        <p:txBody>
          <a:bodyPr lIns="182880" tIns="91440" rIns="182880" bIns="91440"/>
          <a:lstStyle>
            <a:lvl1pPr marL="0" indent="0">
              <a:buFontTx/>
              <a:buNone/>
              <a:defRPr/>
            </a:lvl1pPr>
          </a:lstStyle>
          <a:p>
            <a:endParaRPr lang="en-US" dirty="0"/>
          </a:p>
        </p:txBody>
      </p:sp>
    </p:spTree>
    <p:extLst>
      <p:ext uri="{BB962C8B-B14F-4D97-AF65-F5344CB8AC3E}">
        <p14:creationId xmlns:p14="http://schemas.microsoft.com/office/powerpoint/2010/main" val="1689237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ean">
    <p:spTree>
      <p:nvGrpSpPr>
        <p:cNvPr id="1" name=""/>
        <p:cNvGrpSpPr/>
        <p:nvPr/>
      </p:nvGrpSpPr>
      <p:grpSpPr>
        <a:xfrm>
          <a:off x="0" y="0"/>
          <a:ext cx="0" cy="0"/>
          <a:chOff x="0" y="0"/>
          <a:chExt cx="0" cy="0"/>
        </a:xfrm>
      </p:grpSpPr>
    </p:spTree>
    <p:extLst>
      <p:ext uri="{BB962C8B-B14F-4D97-AF65-F5344CB8AC3E}">
        <p14:creationId xmlns:p14="http://schemas.microsoft.com/office/powerpoint/2010/main" val="6007661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353433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Purple">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393216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545919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Yellow">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759866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Sea">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60878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vocado">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2421281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eral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8133200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22964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160B-E2A5-401E-836E-A5E9C9313CD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765C771-6D7F-4094-99CF-D1FA6BE357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E96999B-51DA-47E9-A845-FD4D6326B3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800D171-6D9F-425A-896A-A6CFF680BC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10B015-69F9-42FC-838B-B8DE68168B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7B55C03-DB17-4950-8B7E-C7D8A85018FA}"/>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8" name="Footer Placeholder 7">
            <a:extLst>
              <a:ext uri="{FF2B5EF4-FFF2-40B4-BE49-F238E27FC236}">
                <a16:creationId xmlns:a16="http://schemas.microsoft.com/office/drawing/2014/main" id="{9E2AE84F-A634-4D08-914E-A5B7DD45FE5B}"/>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79BE57B7-E70A-4EF9-B675-371A6339E737}"/>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88545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7394575" y="1773238"/>
            <a:ext cx="1639888" cy="3557588"/>
          </a:xfrm>
          <a:custGeom>
            <a:avLst/>
            <a:gdLst>
              <a:gd name="connsiteX0" fmla="*/ 182633 w 1639888"/>
              <a:gd name="connsiteY0" fmla="*/ 0 h 3557588"/>
              <a:gd name="connsiteX1" fmla="*/ 331022 w 1639888"/>
              <a:gd name="connsiteY1" fmla="*/ 0 h 3557588"/>
              <a:gd name="connsiteX2" fmla="*/ 365265 w 1639888"/>
              <a:gd name="connsiteY2" fmla="*/ 34281 h 3557588"/>
              <a:gd name="connsiteX3" fmla="*/ 365265 w 1639888"/>
              <a:gd name="connsiteY3" fmla="*/ 38090 h 3557588"/>
              <a:gd name="connsiteX4" fmla="*/ 460386 w 1639888"/>
              <a:gd name="connsiteY4" fmla="*/ 133314 h 3557588"/>
              <a:gd name="connsiteX5" fmla="*/ 1183307 w 1639888"/>
              <a:gd name="connsiteY5" fmla="*/ 133314 h 3557588"/>
              <a:gd name="connsiteX6" fmla="*/ 1278428 w 1639888"/>
              <a:gd name="connsiteY6" fmla="*/ 38090 h 3557588"/>
              <a:gd name="connsiteX7" fmla="*/ 1278428 w 1639888"/>
              <a:gd name="connsiteY7" fmla="*/ 34281 h 3557588"/>
              <a:gd name="connsiteX8" fmla="*/ 1308867 w 1639888"/>
              <a:gd name="connsiteY8" fmla="*/ 0 h 3557588"/>
              <a:gd name="connsiteX9" fmla="*/ 1461060 w 1639888"/>
              <a:gd name="connsiteY9" fmla="*/ 0 h 3557588"/>
              <a:gd name="connsiteX10" fmla="*/ 1639888 w 1639888"/>
              <a:gd name="connsiteY10" fmla="*/ 182831 h 3557588"/>
              <a:gd name="connsiteX11" fmla="*/ 1639888 w 1639888"/>
              <a:gd name="connsiteY11" fmla="*/ 3378566 h 3557588"/>
              <a:gd name="connsiteX12" fmla="*/ 1461060 w 1639888"/>
              <a:gd name="connsiteY12" fmla="*/ 3557588 h 3557588"/>
              <a:gd name="connsiteX13" fmla="*/ 182633 w 1639888"/>
              <a:gd name="connsiteY13" fmla="*/ 3557588 h 3557588"/>
              <a:gd name="connsiteX14" fmla="*/ 0 w 1639888"/>
              <a:gd name="connsiteY14" fmla="*/ 3378566 h 3557588"/>
              <a:gd name="connsiteX15" fmla="*/ 0 w 1639888"/>
              <a:gd name="connsiteY15" fmla="*/ 182831 h 3557588"/>
              <a:gd name="connsiteX16" fmla="*/ 182633 w 1639888"/>
              <a:gd name="connsiteY16" fmla="*/ 0 h 35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88" h="3557588">
                <a:moveTo>
                  <a:pt x="182633" y="0"/>
                </a:moveTo>
                <a:cubicBezTo>
                  <a:pt x="182633" y="0"/>
                  <a:pt x="182633" y="0"/>
                  <a:pt x="331022" y="0"/>
                </a:cubicBezTo>
                <a:cubicBezTo>
                  <a:pt x="350046" y="0"/>
                  <a:pt x="365265" y="15236"/>
                  <a:pt x="365265" y="34281"/>
                </a:cubicBezTo>
                <a:cubicBezTo>
                  <a:pt x="365265" y="34281"/>
                  <a:pt x="365265" y="34281"/>
                  <a:pt x="365265" y="38090"/>
                </a:cubicBezTo>
                <a:cubicBezTo>
                  <a:pt x="365265" y="87607"/>
                  <a:pt x="407119" y="133314"/>
                  <a:pt x="460386" y="133314"/>
                </a:cubicBezTo>
                <a:cubicBezTo>
                  <a:pt x="460386" y="133314"/>
                  <a:pt x="460386" y="133314"/>
                  <a:pt x="1183307" y="133314"/>
                </a:cubicBezTo>
                <a:cubicBezTo>
                  <a:pt x="1236575" y="133314"/>
                  <a:pt x="1278428" y="87607"/>
                  <a:pt x="1278428" y="38090"/>
                </a:cubicBezTo>
                <a:cubicBezTo>
                  <a:pt x="1278428" y="38090"/>
                  <a:pt x="1278428" y="38090"/>
                  <a:pt x="1278428" y="34281"/>
                </a:cubicBezTo>
                <a:cubicBezTo>
                  <a:pt x="1278428" y="15236"/>
                  <a:pt x="1293647" y="0"/>
                  <a:pt x="1308867" y="0"/>
                </a:cubicBezTo>
                <a:cubicBezTo>
                  <a:pt x="1308867" y="0"/>
                  <a:pt x="1308867" y="0"/>
                  <a:pt x="1461060" y="0"/>
                </a:cubicBezTo>
                <a:cubicBezTo>
                  <a:pt x="1559986" y="0"/>
                  <a:pt x="1639888" y="79989"/>
                  <a:pt x="1639888" y="182831"/>
                </a:cubicBezTo>
                <a:cubicBezTo>
                  <a:pt x="1639888" y="182831"/>
                  <a:pt x="1639888" y="182831"/>
                  <a:pt x="1639888" y="3378566"/>
                </a:cubicBezTo>
                <a:cubicBezTo>
                  <a:pt x="1639888" y="3477600"/>
                  <a:pt x="1559986" y="3557588"/>
                  <a:pt x="1461060" y="3557588"/>
                </a:cubicBezTo>
                <a:cubicBezTo>
                  <a:pt x="1461060" y="3557588"/>
                  <a:pt x="1461060" y="3557588"/>
                  <a:pt x="182633" y="3557588"/>
                </a:cubicBezTo>
                <a:cubicBezTo>
                  <a:pt x="83707" y="3557588"/>
                  <a:pt x="0" y="3477600"/>
                  <a:pt x="0" y="3378566"/>
                </a:cubicBezTo>
                <a:cubicBezTo>
                  <a:pt x="0" y="3378566"/>
                  <a:pt x="0" y="3378566"/>
                  <a:pt x="0" y="182831"/>
                </a:cubicBezTo>
                <a:cubicBezTo>
                  <a:pt x="0" y="79989"/>
                  <a:pt x="83707" y="0"/>
                  <a:pt x="18263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2502648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989638" y="3028950"/>
            <a:ext cx="4313238" cy="2705100"/>
          </a:xfrm>
          <a:custGeom>
            <a:avLst/>
            <a:gdLst>
              <a:gd name="connsiteX0" fmla="*/ 0 w 4313238"/>
              <a:gd name="connsiteY0" fmla="*/ 0 h 2705100"/>
              <a:gd name="connsiteX1" fmla="*/ 4313238 w 4313238"/>
              <a:gd name="connsiteY1" fmla="*/ 0 h 2705100"/>
              <a:gd name="connsiteX2" fmla="*/ 4313238 w 4313238"/>
              <a:gd name="connsiteY2" fmla="*/ 2705100 h 2705100"/>
              <a:gd name="connsiteX3" fmla="*/ 0 w 4313238"/>
              <a:gd name="connsiteY3" fmla="*/ 2705100 h 2705100"/>
            </a:gdLst>
            <a:ahLst/>
            <a:cxnLst>
              <a:cxn ang="0">
                <a:pos x="connsiteX0" y="connsiteY0"/>
              </a:cxn>
              <a:cxn ang="0">
                <a:pos x="connsiteX1" y="connsiteY1"/>
              </a:cxn>
              <a:cxn ang="0">
                <a:pos x="connsiteX2" y="connsiteY2"/>
              </a:cxn>
              <a:cxn ang="0">
                <a:pos x="connsiteX3" y="connsiteY3"/>
              </a:cxn>
            </a:cxnLst>
            <a:rect l="l" t="t" r="r" b="b"/>
            <a:pathLst>
              <a:path w="4313238" h="2705100">
                <a:moveTo>
                  <a:pt x="0" y="0"/>
                </a:moveTo>
                <a:lnTo>
                  <a:pt x="4313238" y="0"/>
                </a:lnTo>
                <a:lnTo>
                  <a:pt x="4313238" y="2705100"/>
                </a:lnTo>
                <a:lnTo>
                  <a:pt x="0" y="2705100"/>
                </a:lnTo>
                <a:close/>
              </a:path>
            </a:pathLst>
          </a:custGeom>
        </p:spPr>
        <p:txBody>
          <a:bodyPr wrap="square">
            <a:noAutofit/>
          </a:bodyPr>
          <a:lstStyle/>
          <a:p>
            <a:endParaRPr lang="ru-RU"/>
          </a:p>
        </p:txBody>
      </p:sp>
    </p:spTree>
    <p:extLst>
      <p:ext uri="{BB962C8B-B14F-4D97-AF65-F5344CB8AC3E}">
        <p14:creationId xmlns:p14="http://schemas.microsoft.com/office/powerpoint/2010/main" val="2707307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onito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90663" y="1881189"/>
            <a:ext cx="4845050" cy="2733675"/>
          </a:xfrm>
          <a:custGeom>
            <a:avLst/>
            <a:gdLst>
              <a:gd name="connsiteX0" fmla="*/ 0 w 4845050"/>
              <a:gd name="connsiteY0" fmla="*/ 0 h 2733675"/>
              <a:gd name="connsiteX1" fmla="*/ 4845050 w 4845050"/>
              <a:gd name="connsiteY1" fmla="*/ 0 h 2733675"/>
              <a:gd name="connsiteX2" fmla="*/ 4845050 w 4845050"/>
              <a:gd name="connsiteY2" fmla="*/ 2733675 h 2733675"/>
              <a:gd name="connsiteX3" fmla="*/ 0 w 4845050"/>
              <a:gd name="connsiteY3" fmla="*/ 2733675 h 2733675"/>
            </a:gdLst>
            <a:ahLst/>
            <a:cxnLst>
              <a:cxn ang="0">
                <a:pos x="connsiteX0" y="connsiteY0"/>
              </a:cxn>
              <a:cxn ang="0">
                <a:pos x="connsiteX1" y="connsiteY1"/>
              </a:cxn>
              <a:cxn ang="0">
                <a:pos x="connsiteX2" y="connsiteY2"/>
              </a:cxn>
              <a:cxn ang="0">
                <a:pos x="connsiteX3" y="connsiteY3"/>
              </a:cxn>
            </a:cxnLst>
            <a:rect l="l" t="t" r="r" b="b"/>
            <a:pathLst>
              <a:path w="4845050" h="2733675">
                <a:moveTo>
                  <a:pt x="0" y="0"/>
                </a:moveTo>
                <a:lnTo>
                  <a:pt x="4845050" y="0"/>
                </a:lnTo>
                <a:lnTo>
                  <a:pt x="4845050" y="2733675"/>
                </a:lnTo>
                <a:lnTo>
                  <a:pt x="0" y="2733675"/>
                </a:lnTo>
                <a:close/>
              </a:path>
            </a:pathLst>
          </a:custGeom>
        </p:spPr>
        <p:txBody>
          <a:bodyPr wrap="square">
            <a:noAutofit/>
          </a:bodyPr>
          <a:lstStyle/>
          <a:p>
            <a:endParaRPr lang="ru-RU"/>
          </a:p>
        </p:txBody>
      </p:sp>
    </p:spTree>
    <p:extLst>
      <p:ext uri="{BB962C8B-B14F-4D97-AF65-F5344CB8AC3E}">
        <p14:creationId xmlns:p14="http://schemas.microsoft.com/office/powerpoint/2010/main" val="4275062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691064" y="1771650"/>
            <a:ext cx="2809875" cy="3760788"/>
          </a:xfrm>
          <a:custGeom>
            <a:avLst/>
            <a:gdLst>
              <a:gd name="connsiteX0" fmla="*/ 0 w 2809875"/>
              <a:gd name="connsiteY0" fmla="*/ 0 h 3760788"/>
              <a:gd name="connsiteX1" fmla="*/ 2809875 w 2809875"/>
              <a:gd name="connsiteY1" fmla="*/ 0 h 3760788"/>
              <a:gd name="connsiteX2" fmla="*/ 2809875 w 2809875"/>
              <a:gd name="connsiteY2" fmla="*/ 3760788 h 3760788"/>
              <a:gd name="connsiteX3" fmla="*/ 0 w 2809875"/>
              <a:gd name="connsiteY3" fmla="*/ 3760788 h 3760788"/>
            </a:gdLst>
            <a:ahLst/>
            <a:cxnLst>
              <a:cxn ang="0">
                <a:pos x="connsiteX0" y="connsiteY0"/>
              </a:cxn>
              <a:cxn ang="0">
                <a:pos x="connsiteX1" y="connsiteY1"/>
              </a:cxn>
              <a:cxn ang="0">
                <a:pos x="connsiteX2" y="connsiteY2"/>
              </a:cxn>
              <a:cxn ang="0">
                <a:pos x="connsiteX3" y="connsiteY3"/>
              </a:cxn>
            </a:cxnLst>
            <a:rect l="l" t="t" r="r" b="b"/>
            <a:pathLst>
              <a:path w="2809875" h="3760788">
                <a:moveTo>
                  <a:pt x="0" y="0"/>
                </a:moveTo>
                <a:lnTo>
                  <a:pt x="2809875" y="0"/>
                </a:lnTo>
                <a:lnTo>
                  <a:pt x="2809875" y="3760788"/>
                </a:lnTo>
                <a:lnTo>
                  <a:pt x="0" y="3760788"/>
                </a:lnTo>
                <a:close/>
              </a:path>
            </a:pathLst>
          </a:custGeom>
        </p:spPr>
        <p:txBody>
          <a:bodyPr wrap="square">
            <a:noAutofit/>
          </a:bodyPr>
          <a:lstStyle/>
          <a:p>
            <a:endParaRPr lang="ru-RU"/>
          </a:p>
        </p:txBody>
      </p:sp>
    </p:spTree>
    <p:extLst>
      <p:ext uri="{BB962C8B-B14F-4D97-AF65-F5344CB8AC3E}">
        <p14:creationId xmlns:p14="http://schemas.microsoft.com/office/powerpoint/2010/main" val="1150005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1351331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13ED45-0328-4F6E-A02C-14122AFDC62B}"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52477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2C13ED45-0328-4F6E-A02C-14122AFDC62B}"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2599948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2C13ED45-0328-4F6E-A02C-14122AFDC62B}" type="datetimeFigureOut">
              <a:rPr lang="ru-RU" smtClean="0"/>
              <a:t>28.10.2021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3584913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2C13ED45-0328-4F6E-A02C-14122AFDC62B}" type="datetimeFigureOut">
              <a:rPr lang="ru-RU" smtClean="0"/>
              <a:t>28.10.2021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39652289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3ED45-0328-4F6E-A02C-14122AFDC62B}" type="datetimeFigureOut">
              <a:rPr lang="ru-RU" smtClean="0"/>
              <a:t>28.10.2021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188706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33AB-0625-41BF-92E6-A216A0C9B32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7A20B6F-B43B-4403-A920-03DA9BB80B2A}"/>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4" name="Footer Placeholder 3">
            <a:extLst>
              <a:ext uri="{FF2B5EF4-FFF2-40B4-BE49-F238E27FC236}">
                <a16:creationId xmlns:a16="http://schemas.microsoft.com/office/drawing/2014/main" id="{A3392E0E-0DA0-4867-B8DA-ABEB5A9E710F}"/>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8DB4185F-5C14-4D85-915A-7F4BFD997D5C}"/>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29675753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13ED45-0328-4F6E-A02C-14122AFDC62B}"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1872155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13ED45-0328-4F6E-A02C-14122AFDC62B}"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2926121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35389857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2C13ED45-0328-4F6E-A02C-14122AFDC62B}"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1FC462-F6D6-45A4-850A-CBC4AE8C4BEC}" type="slidenum">
              <a:rPr lang="ru-RU" smtClean="0"/>
              <a:t>‹#›</a:t>
            </a:fld>
            <a:endParaRPr lang="ru-RU"/>
          </a:p>
        </p:txBody>
      </p:sp>
    </p:spTree>
    <p:extLst>
      <p:ext uri="{BB962C8B-B14F-4D97-AF65-F5344CB8AC3E}">
        <p14:creationId xmlns:p14="http://schemas.microsoft.com/office/powerpoint/2010/main" val="20574151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ru-R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fld id="{D6650939-2A54-418C-81D8-BA4E472FD3B8}"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2474011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6650939-2A54-418C-81D8-BA4E472FD3B8}"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3442300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ru-R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650939-2A54-418C-81D8-BA4E472FD3B8}"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252230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fld id="{D6650939-2A54-418C-81D8-BA4E472FD3B8}"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37824535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fld id="{D6650939-2A54-418C-81D8-BA4E472FD3B8}" type="datetimeFigureOut">
              <a:rPr lang="ru-RU" smtClean="0"/>
              <a:t>28.10.2021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185190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fld id="{D6650939-2A54-418C-81D8-BA4E472FD3B8}" type="datetimeFigureOut">
              <a:rPr lang="ru-RU" smtClean="0"/>
              <a:t>28.10.2021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239546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7B47F-19FF-46FF-9744-71C0489FAD09}"/>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3" name="Footer Placeholder 2">
            <a:extLst>
              <a:ext uri="{FF2B5EF4-FFF2-40B4-BE49-F238E27FC236}">
                <a16:creationId xmlns:a16="http://schemas.microsoft.com/office/drawing/2014/main" id="{7E31A280-DFBD-4169-A173-53F6197BC85A}"/>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D6E91605-9886-46A0-A51C-2EE0A44E3039}"/>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11912088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50939-2A54-418C-81D8-BA4E472FD3B8}" type="datetimeFigureOut">
              <a:rPr lang="ru-RU" smtClean="0"/>
              <a:t>28.10.2021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3803558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650939-2A54-418C-81D8-BA4E472FD3B8}"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8402390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650939-2A54-418C-81D8-BA4E472FD3B8}" type="datetimeFigureOut">
              <a:rPr lang="ru-RU" smtClean="0"/>
              <a:t>28.10.2021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38713712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6650939-2A54-418C-81D8-BA4E472FD3B8}"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2957303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fld id="{D6650939-2A54-418C-81D8-BA4E472FD3B8}" type="datetimeFigureOut">
              <a:rPr lang="ru-RU" smtClean="0"/>
              <a:t>28.10.2021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8241B4-30B2-4EB1-AF9A-2788D5DA1B36}" type="slidenum">
              <a:rPr lang="ru-RU" smtClean="0"/>
              <a:t>‹#›</a:t>
            </a:fld>
            <a:endParaRPr lang="ru-RU"/>
          </a:p>
        </p:txBody>
      </p:sp>
    </p:spTree>
    <p:extLst>
      <p:ext uri="{BB962C8B-B14F-4D97-AF65-F5344CB8AC3E}">
        <p14:creationId xmlns:p14="http://schemas.microsoft.com/office/powerpoint/2010/main" val="194766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3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5" y="156051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7304404" y="115252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7304405" y="335597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7304404" y="294798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7304405" y="5151431"/>
            <a:ext cx="3855720" cy="968376"/>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7304404" y="4743443"/>
            <a:ext cx="2531747"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3388842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04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5" y="1044318"/>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7304404" y="636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3" name="Text Placeholder 33"/>
          <p:cNvSpPr>
            <a:spLocks noGrp="1"/>
          </p:cNvSpPr>
          <p:nvPr>
            <p:ph type="body" sz="quarter" idx="15" hasCustomPrompt="1"/>
          </p:nvPr>
        </p:nvSpPr>
        <p:spPr>
          <a:xfrm>
            <a:off x="7304405" y="2511782"/>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4" name="Text Placeholder 36"/>
          <p:cNvSpPr>
            <a:spLocks noGrp="1"/>
          </p:cNvSpPr>
          <p:nvPr>
            <p:ph type="body" sz="quarter" idx="16" hasCustomPrompt="1"/>
          </p:nvPr>
        </p:nvSpPr>
        <p:spPr>
          <a:xfrm>
            <a:off x="7304404" y="2103794"/>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5" name="Text Placeholder 33"/>
          <p:cNvSpPr>
            <a:spLocks noGrp="1"/>
          </p:cNvSpPr>
          <p:nvPr>
            <p:ph type="body" sz="quarter" idx="17" hasCustomPrompt="1"/>
          </p:nvPr>
        </p:nvSpPr>
        <p:spPr>
          <a:xfrm>
            <a:off x="7304405" y="3986620"/>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6" name="Text Placeholder 36"/>
          <p:cNvSpPr>
            <a:spLocks noGrp="1"/>
          </p:cNvSpPr>
          <p:nvPr>
            <p:ph type="body" sz="quarter" idx="18" hasCustomPrompt="1"/>
          </p:nvPr>
        </p:nvSpPr>
        <p:spPr>
          <a:xfrm>
            <a:off x="7304404" y="3578632"/>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7" name="Text Placeholder 33"/>
          <p:cNvSpPr>
            <a:spLocks noGrp="1"/>
          </p:cNvSpPr>
          <p:nvPr>
            <p:ph type="body" sz="quarter" idx="19" hasCustomPrompt="1"/>
          </p:nvPr>
        </p:nvSpPr>
        <p:spPr>
          <a:xfrm>
            <a:off x="7304405" y="5461458"/>
            <a:ext cx="3855720" cy="821354"/>
          </a:xfrm>
          <a:prstGeom prst="rect">
            <a:avLst/>
          </a:prstGeom>
        </p:spPr>
        <p:txBody>
          <a:bodyPr>
            <a:noAutofit/>
          </a:bodyPr>
          <a:lstStyle>
            <a:lvl1pPr marL="0" indent="0">
              <a:buNone/>
              <a:defRPr sz="105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 Placeholder 36"/>
          <p:cNvSpPr>
            <a:spLocks noGrp="1"/>
          </p:cNvSpPr>
          <p:nvPr>
            <p:ph type="body" sz="quarter" idx="20" hasCustomPrompt="1"/>
          </p:nvPr>
        </p:nvSpPr>
        <p:spPr>
          <a:xfrm>
            <a:off x="7304404" y="505347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Tree>
    <p:extLst>
      <p:ext uri="{BB962C8B-B14F-4D97-AF65-F5344CB8AC3E}">
        <p14:creationId xmlns:p14="http://schemas.microsoft.com/office/powerpoint/2010/main" val="428658482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05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7304404" y="960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8" name="Text Placeholder 36"/>
          <p:cNvSpPr>
            <a:spLocks noGrp="1"/>
          </p:cNvSpPr>
          <p:nvPr>
            <p:ph type="body" sz="quarter" idx="14" hasCustomPrompt="1"/>
          </p:nvPr>
        </p:nvSpPr>
        <p:spPr>
          <a:xfrm>
            <a:off x="7304404" y="636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0" name="Text Placeholder 33"/>
          <p:cNvSpPr>
            <a:spLocks noGrp="1"/>
          </p:cNvSpPr>
          <p:nvPr>
            <p:ph type="body" sz="quarter" idx="15" hasCustomPrompt="1"/>
          </p:nvPr>
        </p:nvSpPr>
        <p:spPr>
          <a:xfrm>
            <a:off x="7304404" y="2103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1" name="Text Placeholder 36"/>
          <p:cNvSpPr>
            <a:spLocks noGrp="1"/>
          </p:cNvSpPr>
          <p:nvPr>
            <p:ph type="body" sz="quarter" idx="16" hasCustomPrompt="1"/>
          </p:nvPr>
        </p:nvSpPr>
        <p:spPr>
          <a:xfrm>
            <a:off x="7304404" y="1779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2" name="Text Placeholder 33"/>
          <p:cNvSpPr>
            <a:spLocks noGrp="1"/>
          </p:cNvSpPr>
          <p:nvPr>
            <p:ph type="body" sz="quarter" idx="17" hasCustomPrompt="1"/>
          </p:nvPr>
        </p:nvSpPr>
        <p:spPr>
          <a:xfrm>
            <a:off x="7304404" y="3246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19" name="Text Placeholder 36"/>
          <p:cNvSpPr>
            <a:spLocks noGrp="1"/>
          </p:cNvSpPr>
          <p:nvPr>
            <p:ph type="body" sz="quarter" idx="18" hasCustomPrompt="1"/>
          </p:nvPr>
        </p:nvSpPr>
        <p:spPr>
          <a:xfrm>
            <a:off x="7304404" y="2922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0" name="Text Placeholder 33"/>
          <p:cNvSpPr>
            <a:spLocks noGrp="1"/>
          </p:cNvSpPr>
          <p:nvPr>
            <p:ph type="body" sz="quarter" idx="19" hasCustomPrompt="1"/>
          </p:nvPr>
        </p:nvSpPr>
        <p:spPr>
          <a:xfrm>
            <a:off x="7304404" y="4389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1" name="Text Placeholder 36"/>
          <p:cNvSpPr>
            <a:spLocks noGrp="1"/>
          </p:cNvSpPr>
          <p:nvPr>
            <p:ph type="body" sz="quarter" idx="20" hasCustomPrompt="1"/>
          </p:nvPr>
        </p:nvSpPr>
        <p:spPr>
          <a:xfrm>
            <a:off x="7304404" y="4065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2" name="Text Placeholder 33"/>
          <p:cNvSpPr>
            <a:spLocks noGrp="1"/>
          </p:cNvSpPr>
          <p:nvPr>
            <p:ph type="body" sz="quarter" idx="21" hasCustomPrompt="1"/>
          </p:nvPr>
        </p:nvSpPr>
        <p:spPr>
          <a:xfrm>
            <a:off x="7304404" y="5532498"/>
            <a:ext cx="3855720" cy="563502"/>
          </a:xfrm>
          <a:prstGeom prst="rect">
            <a:avLst/>
          </a:prstGeom>
        </p:spPr>
        <p:txBody>
          <a:bodyPr>
            <a:noAutofit/>
          </a:bodyPr>
          <a:lstStyle>
            <a:lvl1pPr marL="0" indent="0">
              <a:buNone/>
              <a:defRPr sz="10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a:t>
            </a:r>
          </a:p>
        </p:txBody>
      </p:sp>
      <p:sp>
        <p:nvSpPr>
          <p:cNvPr id="23" name="Text Placeholder 36"/>
          <p:cNvSpPr>
            <a:spLocks noGrp="1"/>
          </p:cNvSpPr>
          <p:nvPr>
            <p:ph type="body" sz="quarter" idx="22" hasCustomPrompt="1"/>
          </p:nvPr>
        </p:nvSpPr>
        <p:spPr>
          <a:xfrm>
            <a:off x="7304404" y="5208330"/>
            <a:ext cx="2531747" cy="541338"/>
          </a:xfrm>
          <a:prstGeom prst="rect">
            <a:avLst/>
          </a:prstGeo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Tree>
    <p:extLst>
      <p:ext uri="{BB962C8B-B14F-4D97-AF65-F5344CB8AC3E}">
        <p14:creationId xmlns:p14="http://schemas.microsoft.com/office/powerpoint/2010/main" val="16923748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04 Options">
    <p:spTree>
      <p:nvGrpSpPr>
        <p:cNvPr id="1" name=""/>
        <p:cNvGrpSpPr/>
        <p:nvPr/>
      </p:nvGrpSpPr>
      <p:grpSpPr>
        <a:xfrm>
          <a:off x="0" y="0"/>
          <a:ext cx="0" cy="0"/>
          <a:chOff x="0" y="0"/>
          <a:chExt cx="0" cy="0"/>
        </a:xfrm>
      </p:grpSpPr>
      <p:sp>
        <p:nvSpPr>
          <p:cNvPr id="10" name="Text Placeholder 33"/>
          <p:cNvSpPr>
            <a:spLocks noGrp="1"/>
          </p:cNvSpPr>
          <p:nvPr>
            <p:ph type="body" sz="quarter" idx="11" hasCustomPrompt="1"/>
          </p:nvPr>
        </p:nvSpPr>
        <p:spPr>
          <a:xfrm>
            <a:off x="779145" y="1274759"/>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2" hasCustomPrompt="1"/>
          </p:nvPr>
        </p:nvSpPr>
        <p:spPr>
          <a:xfrm>
            <a:off x="8991599" y="872328"/>
            <a:ext cx="240379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12" name="Text Placeholder 33"/>
          <p:cNvSpPr>
            <a:spLocks noGrp="1"/>
          </p:cNvSpPr>
          <p:nvPr>
            <p:ph type="body" sz="quarter" idx="13" hasCustomPrompt="1"/>
          </p:nvPr>
        </p:nvSpPr>
        <p:spPr>
          <a:xfrm>
            <a:off x="8991599" y="1287459"/>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19" name="Text Placeholder 36"/>
          <p:cNvSpPr>
            <a:spLocks noGrp="1"/>
          </p:cNvSpPr>
          <p:nvPr>
            <p:ph type="body" sz="quarter" idx="14" hasCustomPrompt="1"/>
          </p:nvPr>
        </p:nvSpPr>
        <p:spPr>
          <a:xfrm>
            <a:off x="779145" y="872328"/>
            <a:ext cx="2390776"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20" name="Text Placeholder 33"/>
          <p:cNvSpPr>
            <a:spLocks noGrp="1"/>
          </p:cNvSpPr>
          <p:nvPr>
            <p:ph type="body" sz="quarter" idx="15" hasCustomPrompt="1"/>
          </p:nvPr>
        </p:nvSpPr>
        <p:spPr>
          <a:xfrm>
            <a:off x="779145" y="5246684"/>
            <a:ext cx="2390775"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 incididunt ut labore et dolore magna aliqua. </a:t>
            </a:r>
          </a:p>
        </p:txBody>
      </p:sp>
      <p:sp>
        <p:nvSpPr>
          <p:cNvPr id="21" name="Text Placeholder 36"/>
          <p:cNvSpPr>
            <a:spLocks noGrp="1"/>
          </p:cNvSpPr>
          <p:nvPr>
            <p:ph type="body" sz="quarter" idx="16" hasCustomPrompt="1"/>
          </p:nvPr>
        </p:nvSpPr>
        <p:spPr>
          <a:xfrm>
            <a:off x="779145" y="4844253"/>
            <a:ext cx="2390776"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22" name="Text Placeholder 36"/>
          <p:cNvSpPr>
            <a:spLocks noGrp="1"/>
          </p:cNvSpPr>
          <p:nvPr>
            <p:ph type="body" sz="quarter" idx="17" hasCustomPrompt="1"/>
          </p:nvPr>
        </p:nvSpPr>
        <p:spPr>
          <a:xfrm>
            <a:off x="8991599" y="4844253"/>
            <a:ext cx="240379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18" hasCustomPrompt="1"/>
          </p:nvPr>
        </p:nvSpPr>
        <p:spPr>
          <a:xfrm>
            <a:off x="8991599" y="5259384"/>
            <a:ext cx="24037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40107971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6 Options">
    <p:spTree>
      <p:nvGrpSpPr>
        <p:cNvPr id="1" name=""/>
        <p:cNvGrpSpPr/>
        <p:nvPr/>
      </p:nvGrpSpPr>
      <p:grpSpPr>
        <a:xfrm>
          <a:off x="0" y="0"/>
          <a:ext cx="0" cy="0"/>
          <a:chOff x="0" y="0"/>
          <a:chExt cx="0" cy="0"/>
        </a:xfrm>
      </p:grpSpPr>
      <p:sp>
        <p:nvSpPr>
          <p:cNvPr id="13" name="Text Placeholder 33"/>
          <p:cNvSpPr>
            <a:spLocks noGrp="1"/>
          </p:cNvSpPr>
          <p:nvPr>
            <p:ph type="body" sz="quarter" idx="15" hasCustomPrompt="1"/>
          </p:nvPr>
        </p:nvSpPr>
        <p:spPr>
          <a:xfrm>
            <a:off x="775333" y="5418134"/>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4" name="Text Placeholder 36"/>
          <p:cNvSpPr>
            <a:spLocks noGrp="1"/>
          </p:cNvSpPr>
          <p:nvPr>
            <p:ph type="body" sz="quarter" idx="16" hasCustomPrompt="1"/>
          </p:nvPr>
        </p:nvSpPr>
        <p:spPr>
          <a:xfrm>
            <a:off x="775332" y="5035548"/>
            <a:ext cx="1691679"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5" name="Text Placeholder 33"/>
          <p:cNvSpPr>
            <a:spLocks noGrp="1"/>
          </p:cNvSpPr>
          <p:nvPr>
            <p:ph type="body" sz="quarter" idx="19" hasCustomPrompt="1"/>
          </p:nvPr>
        </p:nvSpPr>
        <p:spPr>
          <a:xfrm>
            <a:off x="775334" y="343336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6" name="Text Placeholder 36"/>
          <p:cNvSpPr>
            <a:spLocks noGrp="1"/>
          </p:cNvSpPr>
          <p:nvPr>
            <p:ph type="body" sz="quarter" idx="20" hasCustomPrompt="1"/>
          </p:nvPr>
        </p:nvSpPr>
        <p:spPr>
          <a:xfrm>
            <a:off x="775333" y="3050776"/>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7" name="Text Placeholder 33"/>
          <p:cNvSpPr>
            <a:spLocks noGrp="1"/>
          </p:cNvSpPr>
          <p:nvPr>
            <p:ph type="body" sz="quarter" idx="21" hasCustomPrompt="1"/>
          </p:nvPr>
        </p:nvSpPr>
        <p:spPr>
          <a:xfrm>
            <a:off x="775333" y="1405336"/>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8" name="Text Placeholder 36"/>
          <p:cNvSpPr>
            <a:spLocks noGrp="1"/>
          </p:cNvSpPr>
          <p:nvPr>
            <p:ph type="body" sz="quarter" idx="22" hasCustomPrompt="1"/>
          </p:nvPr>
        </p:nvSpPr>
        <p:spPr>
          <a:xfrm>
            <a:off x="775332" y="1022750"/>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3" hasCustomPrompt="1"/>
          </p:nvPr>
        </p:nvSpPr>
        <p:spPr>
          <a:xfrm>
            <a:off x="9429749" y="3112687"/>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5" name="Text Placeholder 33"/>
          <p:cNvSpPr>
            <a:spLocks noGrp="1"/>
          </p:cNvSpPr>
          <p:nvPr>
            <p:ph type="body" sz="quarter" idx="24" hasCustomPrompt="1"/>
          </p:nvPr>
        </p:nvSpPr>
        <p:spPr>
          <a:xfrm>
            <a:off x="9753599" y="3495273"/>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6" name="Text Placeholder 36"/>
          <p:cNvSpPr>
            <a:spLocks noGrp="1"/>
          </p:cNvSpPr>
          <p:nvPr>
            <p:ph type="body" sz="quarter" idx="25" hasCustomPrompt="1"/>
          </p:nvPr>
        </p:nvSpPr>
        <p:spPr>
          <a:xfrm>
            <a:off x="9429748" y="1022750"/>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7" name="Text Placeholder 33"/>
          <p:cNvSpPr>
            <a:spLocks noGrp="1"/>
          </p:cNvSpPr>
          <p:nvPr>
            <p:ph type="body" sz="quarter" idx="26" hasCustomPrompt="1"/>
          </p:nvPr>
        </p:nvSpPr>
        <p:spPr>
          <a:xfrm>
            <a:off x="9753598" y="1405336"/>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
        <p:nvSpPr>
          <p:cNvPr id="28" name="Text Placeholder 36"/>
          <p:cNvSpPr>
            <a:spLocks noGrp="1"/>
          </p:cNvSpPr>
          <p:nvPr>
            <p:ph type="body" sz="quarter" idx="27" hasCustomPrompt="1"/>
          </p:nvPr>
        </p:nvSpPr>
        <p:spPr>
          <a:xfrm>
            <a:off x="9429748" y="5087938"/>
            <a:ext cx="1889441" cy="541338"/>
          </a:xfrm>
          <a:prstGeom prst="rect">
            <a:avLst/>
          </a:prstGeom>
        </p:spPr>
        <p:txBody>
          <a:bodyPr>
            <a:noAutofit/>
          </a:bodyPr>
          <a:lstStyle>
            <a:lvl1pPr marL="0" indent="0" algn="r">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29" name="Text Placeholder 33"/>
          <p:cNvSpPr>
            <a:spLocks noGrp="1"/>
          </p:cNvSpPr>
          <p:nvPr>
            <p:ph type="body" sz="quarter" idx="28" hasCustomPrompt="1"/>
          </p:nvPr>
        </p:nvSpPr>
        <p:spPr>
          <a:xfrm>
            <a:off x="9753598" y="5470524"/>
            <a:ext cx="1565591" cy="793752"/>
          </a:xfrm>
          <a:prstGeom prst="rect">
            <a:avLst/>
          </a:prstGeo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3976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4871-D93A-46B4-A956-5B3BC69CC4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BF6C24A-BB15-4F26-A014-85592D3769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C277DC1-17B8-45CD-9BFE-E9AEB077C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A8163B4-4CAB-4F59-9F2A-123530688AAA}"/>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6" name="Footer Placeholder 5">
            <a:extLst>
              <a:ext uri="{FF2B5EF4-FFF2-40B4-BE49-F238E27FC236}">
                <a16:creationId xmlns:a16="http://schemas.microsoft.com/office/drawing/2014/main" id="{34D1FE91-EFD8-4F17-A293-8CDFF750114B}"/>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2EE5E414-CA28-4557-A466-4AB3C2B74657}"/>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25032193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04 Options">
    <p:spTree>
      <p:nvGrpSpPr>
        <p:cNvPr id="1" name=""/>
        <p:cNvGrpSpPr/>
        <p:nvPr/>
      </p:nvGrpSpPr>
      <p:grpSpPr>
        <a:xfrm>
          <a:off x="0" y="0"/>
          <a:ext cx="0" cy="0"/>
          <a:chOff x="0" y="0"/>
          <a:chExt cx="0" cy="0"/>
        </a:xfrm>
      </p:grpSpPr>
      <p:sp>
        <p:nvSpPr>
          <p:cNvPr id="12" name="Text Placeholder 33"/>
          <p:cNvSpPr>
            <a:spLocks noGrp="1"/>
          </p:cNvSpPr>
          <p:nvPr>
            <p:ph type="body" sz="quarter" idx="19" hasCustomPrompt="1"/>
          </p:nvPr>
        </p:nvSpPr>
        <p:spPr>
          <a:xfrm>
            <a:off x="700088" y="3814329"/>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3" name="Text Placeholder 33"/>
          <p:cNvSpPr>
            <a:spLocks noGrp="1"/>
          </p:cNvSpPr>
          <p:nvPr>
            <p:ph type="body" sz="quarter" idx="20" hasCustomPrompt="1"/>
          </p:nvPr>
        </p:nvSpPr>
        <p:spPr>
          <a:xfrm>
            <a:off x="2277877" y="545188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4" name="Text Placeholder 33"/>
          <p:cNvSpPr>
            <a:spLocks noGrp="1"/>
          </p:cNvSpPr>
          <p:nvPr>
            <p:ph type="body" sz="quarter" idx="21" hasCustomPrompt="1"/>
          </p:nvPr>
        </p:nvSpPr>
        <p:spPr>
          <a:xfrm>
            <a:off x="8236418" y="5451882"/>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5" name="Text Placeholder 33"/>
          <p:cNvSpPr>
            <a:spLocks noGrp="1"/>
          </p:cNvSpPr>
          <p:nvPr>
            <p:ph type="body" sz="quarter" idx="22" hasCustomPrompt="1"/>
          </p:nvPr>
        </p:nvSpPr>
        <p:spPr>
          <a:xfrm>
            <a:off x="9605029" y="3814329"/>
            <a:ext cx="1640208" cy="858842"/>
          </a:xfrm>
          <a:prstGeom prst="rect">
            <a:avLst/>
          </a:prstGeom>
        </p:spPr>
        <p:txBody>
          <a:bodyPr>
            <a:noAutofit/>
          </a:bodyPr>
          <a:lstStyle>
            <a:lvl1pPr marL="0" indent="0">
              <a:buNone/>
              <a:defRPr sz="1100">
                <a:solidFill>
                  <a:schemeClr val="tx1"/>
                </a:solidFill>
              </a:defRPr>
            </a:lvl1pPr>
          </a:lstStyle>
          <a:p>
            <a:pPr lvl="0"/>
            <a:r>
              <a:rPr lang="en-US" dirty="0"/>
              <a:t>Lorem ipsum dolor sit amet, consectetur adipiscing elit, sed do</a:t>
            </a:r>
          </a:p>
        </p:txBody>
      </p:sp>
      <p:sp>
        <p:nvSpPr>
          <p:cNvPr id="16" name="Text Placeholder 36"/>
          <p:cNvSpPr>
            <a:spLocks noGrp="1"/>
          </p:cNvSpPr>
          <p:nvPr>
            <p:ph type="body" sz="quarter" idx="23" hasCustomPrompt="1"/>
          </p:nvPr>
        </p:nvSpPr>
        <p:spPr>
          <a:xfrm>
            <a:off x="638174" y="3508961"/>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7" name="Text Placeholder 36"/>
          <p:cNvSpPr>
            <a:spLocks noGrp="1"/>
          </p:cNvSpPr>
          <p:nvPr>
            <p:ph type="body" sz="quarter" idx="24" hasCustomPrompt="1"/>
          </p:nvPr>
        </p:nvSpPr>
        <p:spPr>
          <a:xfrm>
            <a:off x="2277877" y="5133927"/>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8" name="Text Placeholder 36"/>
          <p:cNvSpPr>
            <a:spLocks noGrp="1"/>
          </p:cNvSpPr>
          <p:nvPr>
            <p:ph type="body" sz="quarter" idx="25" hasCustomPrompt="1"/>
          </p:nvPr>
        </p:nvSpPr>
        <p:spPr>
          <a:xfrm>
            <a:off x="8236418" y="5133927"/>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4" name="Text Placeholder 36"/>
          <p:cNvSpPr>
            <a:spLocks noGrp="1"/>
          </p:cNvSpPr>
          <p:nvPr>
            <p:ph type="body" sz="quarter" idx="26" hasCustomPrompt="1"/>
          </p:nvPr>
        </p:nvSpPr>
        <p:spPr>
          <a:xfrm>
            <a:off x="9605029" y="3508961"/>
            <a:ext cx="1764035" cy="541338"/>
          </a:xfrm>
          <a:prstGeom prst="rect">
            <a:avLst/>
          </a:prstGeom>
        </p:spPr>
        <p:txBody>
          <a:bodyPr>
            <a:noAutofit/>
          </a:bodyPr>
          <a:lstStyle>
            <a:lvl1pPr marL="0" indent="0" algn="l">
              <a:buNone/>
              <a:defRPr kumimoji="0" lang="en-US" sz="18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Tree>
    <p:extLst>
      <p:ext uri="{BB962C8B-B14F-4D97-AF65-F5344CB8AC3E}">
        <p14:creationId xmlns:p14="http://schemas.microsoft.com/office/powerpoint/2010/main" val="2239556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06_01 Options">
    <p:spTree>
      <p:nvGrpSpPr>
        <p:cNvPr id="1" name=""/>
        <p:cNvGrpSpPr/>
        <p:nvPr/>
      </p:nvGrpSpPr>
      <p:grpSpPr>
        <a:xfrm>
          <a:off x="0" y="0"/>
          <a:ext cx="0" cy="0"/>
          <a:chOff x="0" y="0"/>
          <a:chExt cx="0" cy="0"/>
        </a:xfrm>
      </p:grpSpPr>
      <p:sp>
        <p:nvSpPr>
          <p:cNvPr id="12" name="Text Placeholder 33"/>
          <p:cNvSpPr>
            <a:spLocks noGrp="1"/>
          </p:cNvSpPr>
          <p:nvPr>
            <p:ph type="body" sz="quarter" idx="19" hasCustomPrompt="1"/>
          </p:nvPr>
        </p:nvSpPr>
        <p:spPr>
          <a:xfrm>
            <a:off x="1552575" y="155078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6" name="Text Placeholder 36"/>
          <p:cNvSpPr>
            <a:spLocks noGrp="1"/>
          </p:cNvSpPr>
          <p:nvPr>
            <p:ph type="body" sz="quarter" idx="23" hasCustomPrompt="1"/>
          </p:nvPr>
        </p:nvSpPr>
        <p:spPr>
          <a:xfrm>
            <a:off x="1552575" y="130551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1" name="Text Placeholder 33"/>
          <p:cNvSpPr>
            <a:spLocks noGrp="1"/>
          </p:cNvSpPr>
          <p:nvPr>
            <p:ph type="body" sz="quarter" idx="24" hasCustomPrompt="1"/>
          </p:nvPr>
        </p:nvSpPr>
        <p:spPr>
          <a:xfrm>
            <a:off x="3089275" y="254773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9" name="Text Placeholder 36"/>
          <p:cNvSpPr>
            <a:spLocks noGrp="1"/>
          </p:cNvSpPr>
          <p:nvPr>
            <p:ph type="body" sz="quarter" idx="25" hasCustomPrompt="1"/>
          </p:nvPr>
        </p:nvSpPr>
        <p:spPr>
          <a:xfrm>
            <a:off x="3089275" y="230246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20" name="Text Placeholder 33"/>
          <p:cNvSpPr>
            <a:spLocks noGrp="1"/>
          </p:cNvSpPr>
          <p:nvPr>
            <p:ph type="body" sz="quarter" idx="26" hasCustomPrompt="1"/>
          </p:nvPr>
        </p:nvSpPr>
        <p:spPr>
          <a:xfrm>
            <a:off x="4594225" y="69353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1" name="Text Placeholder 36"/>
          <p:cNvSpPr>
            <a:spLocks noGrp="1"/>
          </p:cNvSpPr>
          <p:nvPr>
            <p:ph type="body" sz="quarter" idx="27" hasCustomPrompt="1"/>
          </p:nvPr>
        </p:nvSpPr>
        <p:spPr>
          <a:xfrm>
            <a:off x="4594225" y="44826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2" name="Text Placeholder 33"/>
          <p:cNvSpPr>
            <a:spLocks noGrp="1"/>
          </p:cNvSpPr>
          <p:nvPr>
            <p:ph type="body" sz="quarter" idx="28" hasCustomPrompt="1"/>
          </p:nvPr>
        </p:nvSpPr>
        <p:spPr>
          <a:xfrm>
            <a:off x="6600825" y="131017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9" hasCustomPrompt="1"/>
          </p:nvPr>
        </p:nvSpPr>
        <p:spPr>
          <a:xfrm>
            <a:off x="6600825" y="106490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5" name="Text Placeholder 33"/>
          <p:cNvSpPr>
            <a:spLocks noGrp="1"/>
          </p:cNvSpPr>
          <p:nvPr>
            <p:ph type="body" sz="quarter" idx="30" hasCustomPrompt="1"/>
          </p:nvPr>
        </p:nvSpPr>
        <p:spPr>
          <a:xfrm>
            <a:off x="7940675" y="270082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31" hasCustomPrompt="1"/>
          </p:nvPr>
        </p:nvSpPr>
        <p:spPr>
          <a:xfrm>
            <a:off x="7940675" y="245555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
        <p:nvSpPr>
          <p:cNvPr id="27" name="Text Placeholder 33"/>
          <p:cNvSpPr>
            <a:spLocks noGrp="1"/>
          </p:cNvSpPr>
          <p:nvPr>
            <p:ph type="body" sz="quarter" idx="32" hasCustomPrompt="1"/>
          </p:nvPr>
        </p:nvSpPr>
        <p:spPr>
          <a:xfrm>
            <a:off x="9566275" y="1684820"/>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8" name="Text Placeholder 36"/>
          <p:cNvSpPr>
            <a:spLocks noGrp="1"/>
          </p:cNvSpPr>
          <p:nvPr>
            <p:ph type="body" sz="quarter" idx="33" hasCustomPrompt="1"/>
          </p:nvPr>
        </p:nvSpPr>
        <p:spPr>
          <a:xfrm>
            <a:off x="9566275" y="1439551"/>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Tree>
    <p:extLst>
      <p:ext uri="{BB962C8B-B14F-4D97-AF65-F5344CB8AC3E}">
        <p14:creationId xmlns:p14="http://schemas.microsoft.com/office/powerpoint/2010/main" val="541794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05_01 Options">
    <p:spTree>
      <p:nvGrpSpPr>
        <p:cNvPr id="1" name=""/>
        <p:cNvGrpSpPr/>
        <p:nvPr/>
      </p:nvGrpSpPr>
      <p:grpSpPr>
        <a:xfrm>
          <a:off x="0" y="0"/>
          <a:ext cx="0" cy="0"/>
          <a:chOff x="0" y="0"/>
          <a:chExt cx="0" cy="0"/>
        </a:xfrm>
      </p:grpSpPr>
      <p:sp>
        <p:nvSpPr>
          <p:cNvPr id="12" name="Text Placeholder 33"/>
          <p:cNvSpPr>
            <a:spLocks noGrp="1"/>
          </p:cNvSpPr>
          <p:nvPr>
            <p:ph type="body" sz="quarter" idx="19" hasCustomPrompt="1"/>
          </p:nvPr>
        </p:nvSpPr>
        <p:spPr>
          <a:xfrm>
            <a:off x="1981945" y="1296338"/>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6" name="Text Placeholder 36"/>
          <p:cNvSpPr>
            <a:spLocks noGrp="1"/>
          </p:cNvSpPr>
          <p:nvPr>
            <p:ph type="body" sz="quarter" idx="23" hasCustomPrompt="1"/>
          </p:nvPr>
        </p:nvSpPr>
        <p:spPr>
          <a:xfrm>
            <a:off x="1981945" y="1051069"/>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11" name="Text Placeholder 33"/>
          <p:cNvSpPr>
            <a:spLocks noGrp="1"/>
          </p:cNvSpPr>
          <p:nvPr>
            <p:ph type="body" sz="quarter" idx="24" hasCustomPrompt="1"/>
          </p:nvPr>
        </p:nvSpPr>
        <p:spPr>
          <a:xfrm>
            <a:off x="3779353" y="2301239"/>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19" name="Text Placeholder 36"/>
          <p:cNvSpPr>
            <a:spLocks noGrp="1"/>
          </p:cNvSpPr>
          <p:nvPr>
            <p:ph type="body" sz="quarter" idx="25" hasCustomPrompt="1"/>
          </p:nvPr>
        </p:nvSpPr>
        <p:spPr>
          <a:xfrm>
            <a:off x="3779353" y="2055970"/>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20" name="Text Placeholder 33"/>
          <p:cNvSpPr>
            <a:spLocks noGrp="1"/>
          </p:cNvSpPr>
          <p:nvPr>
            <p:ph type="body" sz="quarter" idx="26" hasCustomPrompt="1"/>
          </p:nvPr>
        </p:nvSpPr>
        <p:spPr>
          <a:xfrm>
            <a:off x="5604041" y="1226267"/>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1" name="Text Placeholder 36"/>
          <p:cNvSpPr>
            <a:spLocks noGrp="1"/>
          </p:cNvSpPr>
          <p:nvPr>
            <p:ph type="body" sz="quarter" idx="27" hasCustomPrompt="1"/>
          </p:nvPr>
        </p:nvSpPr>
        <p:spPr>
          <a:xfrm>
            <a:off x="5604041" y="980998"/>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2" name="Text Placeholder 33"/>
          <p:cNvSpPr>
            <a:spLocks noGrp="1"/>
          </p:cNvSpPr>
          <p:nvPr>
            <p:ph type="body" sz="quarter" idx="28" hasCustomPrompt="1"/>
          </p:nvPr>
        </p:nvSpPr>
        <p:spPr>
          <a:xfrm>
            <a:off x="7403906" y="1866761"/>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3" name="Text Placeholder 36"/>
          <p:cNvSpPr>
            <a:spLocks noGrp="1"/>
          </p:cNvSpPr>
          <p:nvPr>
            <p:ph type="body" sz="quarter" idx="29" hasCustomPrompt="1"/>
          </p:nvPr>
        </p:nvSpPr>
        <p:spPr>
          <a:xfrm>
            <a:off x="7403906" y="1621492"/>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04</a:t>
            </a:r>
            <a:endParaRPr lang="ru-RU" dirty="0"/>
          </a:p>
        </p:txBody>
      </p:sp>
      <p:sp>
        <p:nvSpPr>
          <p:cNvPr id="25" name="Text Placeholder 33"/>
          <p:cNvSpPr>
            <a:spLocks noGrp="1"/>
          </p:cNvSpPr>
          <p:nvPr>
            <p:ph type="body" sz="quarter" idx="30" hasCustomPrompt="1"/>
          </p:nvPr>
        </p:nvSpPr>
        <p:spPr>
          <a:xfrm>
            <a:off x="9157224" y="832263"/>
            <a:ext cx="1450976" cy="532020"/>
          </a:xfrm>
          <a:prstGeom prst="rect">
            <a:avLst/>
          </a:prstGeom>
        </p:spPr>
        <p:txBody>
          <a:bodyPr>
            <a:noAutofit/>
          </a:bodyPr>
          <a:lstStyle>
            <a:lvl1pPr marL="0" indent="0">
              <a:buNone/>
              <a:defRPr sz="800">
                <a:solidFill>
                  <a:schemeClr val="tx1"/>
                </a:solidFill>
              </a:defRPr>
            </a:lvl1pPr>
          </a:lstStyle>
          <a:p>
            <a:pPr lvl="0"/>
            <a:r>
              <a:rPr lang="en-US" dirty="0"/>
              <a:t>Lorem ipsum dolor sit amet, consectetur adipiscing elit, sed do</a:t>
            </a:r>
          </a:p>
        </p:txBody>
      </p:sp>
      <p:sp>
        <p:nvSpPr>
          <p:cNvPr id="26" name="Text Placeholder 36"/>
          <p:cNvSpPr>
            <a:spLocks noGrp="1"/>
          </p:cNvSpPr>
          <p:nvPr>
            <p:ph type="body" sz="quarter" idx="31" hasCustomPrompt="1"/>
          </p:nvPr>
        </p:nvSpPr>
        <p:spPr>
          <a:xfrm>
            <a:off x="9157224" y="586994"/>
            <a:ext cx="1450975" cy="270669"/>
          </a:xfrm>
          <a:prstGeom prst="rect">
            <a:avLst/>
          </a:prstGeom>
        </p:spPr>
        <p:txBody>
          <a:bodyPr>
            <a:noAutofit/>
          </a:bodyPr>
          <a:lstStyle>
            <a:lvl1pPr marL="0" indent="0" algn="l">
              <a:buNone/>
              <a:defRPr kumimoji="0" lang="en-US" sz="12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05</a:t>
            </a:r>
            <a:endParaRPr lang="ru-RU" dirty="0"/>
          </a:p>
        </p:txBody>
      </p:sp>
    </p:spTree>
    <p:extLst>
      <p:ext uri="{BB962C8B-B14F-4D97-AF65-F5344CB8AC3E}">
        <p14:creationId xmlns:p14="http://schemas.microsoft.com/office/powerpoint/2010/main" val="671876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ru-RU"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35517211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34662989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22089854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15304647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endParaRPr lang="ru-RU"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28339042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28142795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414159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F70D5-47B9-4119-81B3-D8CF3474B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D4F1B72-BFE4-4101-8D06-A3B91FF60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C45E2F26-2502-4396-B0F9-7574BF254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E5BA2A-A291-4C31-886E-CF614C6A5A08}"/>
              </a:ext>
            </a:extLst>
          </p:cNvPr>
          <p:cNvSpPr>
            <a:spLocks noGrp="1"/>
          </p:cNvSpPr>
          <p:nvPr>
            <p:ph type="dt" sz="half" idx="10"/>
          </p:nvPr>
        </p:nvSpPr>
        <p:spPr/>
        <p:txBody>
          <a:bodyPr/>
          <a:lstStyle/>
          <a:p>
            <a:fld id="{4F40D74C-3079-4F52-930F-793D025B72A5}" type="datetimeFigureOut">
              <a:rPr lang="en-CA" smtClean="0"/>
              <a:t>2021-10-28</a:t>
            </a:fld>
            <a:endParaRPr lang="en-CA" dirty="0"/>
          </a:p>
        </p:txBody>
      </p:sp>
      <p:sp>
        <p:nvSpPr>
          <p:cNvPr id="6" name="Footer Placeholder 5">
            <a:extLst>
              <a:ext uri="{FF2B5EF4-FFF2-40B4-BE49-F238E27FC236}">
                <a16:creationId xmlns:a16="http://schemas.microsoft.com/office/drawing/2014/main" id="{88108627-6388-4CF6-8DC6-2B9AE7D60C2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892B9E2D-6CDE-4A78-A155-2FC6137CBA08}"/>
              </a:ext>
            </a:extLst>
          </p:cNvPr>
          <p:cNvSpPr>
            <a:spLocks noGrp="1"/>
          </p:cNvSpPr>
          <p:nvPr>
            <p:ph type="sldNum" sz="quarter" idx="12"/>
          </p:nvPr>
        </p:nvSpPr>
        <p:spPr/>
        <p:txBody>
          <a:bodyPr/>
          <a:lstStyle/>
          <a:p>
            <a:fld id="{FAC037F9-6AD8-4F07-B461-043D3EF2A1FA}" type="slidenum">
              <a:rPr lang="en-CA" smtClean="0"/>
              <a:t>‹#›</a:t>
            </a:fld>
            <a:endParaRPr lang="en-CA" dirty="0"/>
          </a:p>
        </p:txBody>
      </p:sp>
    </p:spTree>
    <p:extLst>
      <p:ext uri="{BB962C8B-B14F-4D97-AF65-F5344CB8AC3E}">
        <p14:creationId xmlns:p14="http://schemas.microsoft.com/office/powerpoint/2010/main" val="11020682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13405425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ru-RU"/>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38884274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atin typeface="Open Sans" panose="020B0606030504020204" pitchFamily="34" charset="0"/>
              </a:defRPr>
            </a:lvl1pPr>
          </a:lstStyle>
          <a:p>
            <a:fld id="{D49C0CBE-5AD7-46FF-A944-426A23AA1172}" type="datetimeFigureOut">
              <a:rPr lang="ru-RU" smtClean="0"/>
              <a:pPr/>
              <a:t>28.10.2021</a:t>
            </a:fld>
            <a:endParaRPr lang="ru-RU"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Open Sans" panose="020B0606030504020204" pitchFamily="34" charset="0"/>
              </a:defRPr>
            </a:lvl1pPr>
          </a:lstStyle>
          <a:p>
            <a:endParaRPr lang="ru-RU"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atin typeface="Open Sans" panose="020B0606030504020204" pitchFamily="34" charset="0"/>
              </a:defRPr>
            </a:lvl1pPr>
          </a:lstStyle>
          <a:p>
            <a:fld id="{A68A17F8-5D6C-45DB-8E4A-81848F6CB7CB}" type="slidenum">
              <a:rPr lang="ru-RU" smtClean="0"/>
              <a:pPr/>
              <a:t>‹#›</a:t>
            </a:fld>
            <a:endParaRPr lang="ru-RU" dirty="0"/>
          </a:p>
        </p:txBody>
      </p:sp>
    </p:spTree>
    <p:extLst>
      <p:ext uri="{BB962C8B-B14F-4D97-AF65-F5344CB8AC3E}">
        <p14:creationId xmlns:p14="http://schemas.microsoft.com/office/powerpoint/2010/main" val="2982686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03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840105" y="156051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 Placeholder 36"/>
          <p:cNvSpPr>
            <a:spLocks noGrp="1"/>
          </p:cNvSpPr>
          <p:nvPr>
            <p:ph type="body" sz="quarter" idx="14" hasCustomPrompt="1"/>
          </p:nvPr>
        </p:nvSpPr>
        <p:spPr>
          <a:xfrm>
            <a:off x="840104" y="101917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6" name="Text Placeholder 33"/>
          <p:cNvSpPr>
            <a:spLocks noGrp="1"/>
          </p:cNvSpPr>
          <p:nvPr>
            <p:ph type="body" sz="quarter" idx="15" hasCustomPrompt="1"/>
          </p:nvPr>
        </p:nvSpPr>
        <p:spPr>
          <a:xfrm>
            <a:off x="840105" y="335597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7" name="Text Placeholder 36"/>
          <p:cNvSpPr>
            <a:spLocks noGrp="1"/>
          </p:cNvSpPr>
          <p:nvPr>
            <p:ph type="body" sz="quarter" idx="16" hasCustomPrompt="1"/>
          </p:nvPr>
        </p:nvSpPr>
        <p:spPr>
          <a:xfrm>
            <a:off x="840104" y="281463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8" name="Text Placeholder 33"/>
          <p:cNvSpPr>
            <a:spLocks noGrp="1"/>
          </p:cNvSpPr>
          <p:nvPr>
            <p:ph type="body" sz="quarter" idx="17" hasCustomPrompt="1"/>
          </p:nvPr>
        </p:nvSpPr>
        <p:spPr>
          <a:xfrm>
            <a:off x="840105" y="5151431"/>
            <a:ext cx="3855720" cy="968376"/>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9" name="Text Placeholder 36"/>
          <p:cNvSpPr>
            <a:spLocks noGrp="1"/>
          </p:cNvSpPr>
          <p:nvPr>
            <p:ph type="body" sz="quarter" idx="18" hasCustomPrompt="1"/>
          </p:nvPr>
        </p:nvSpPr>
        <p:spPr>
          <a:xfrm>
            <a:off x="840104" y="4610093"/>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41346808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04 options">
    <p:spTree>
      <p:nvGrpSpPr>
        <p:cNvPr id="1" name=""/>
        <p:cNvGrpSpPr/>
        <p:nvPr/>
      </p:nvGrpSpPr>
      <p:grpSpPr>
        <a:xfrm>
          <a:off x="0" y="0"/>
          <a:ext cx="0" cy="0"/>
          <a:chOff x="0" y="0"/>
          <a:chExt cx="0" cy="0"/>
        </a:xfrm>
      </p:grpSpPr>
      <p:sp>
        <p:nvSpPr>
          <p:cNvPr id="34" name="Text Placeholder 33"/>
          <p:cNvSpPr>
            <a:spLocks noGrp="1"/>
          </p:cNvSpPr>
          <p:nvPr>
            <p:ph type="body" sz="quarter" idx="11" hasCustomPrompt="1"/>
          </p:nvPr>
        </p:nvSpPr>
        <p:spPr>
          <a:xfrm>
            <a:off x="1106805" y="1274759"/>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37" name="Text Placeholder 36"/>
          <p:cNvSpPr>
            <a:spLocks noGrp="1"/>
          </p:cNvSpPr>
          <p:nvPr>
            <p:ph type="body" sz="quarter" idx="12" hasCustomPrompt="1"/>
          </p:nvPr>
        </p:nvSpPr>
        <p:spPr>
          <a:xfrm>
            <a:off x="8905875" y="733421"/>
            <a:ext cx="2489516" cy="541338"/>
          </a:xfrm>
        </p:spPr>
        <p:txBody>
          <a:bodyPr>
            <a:noAutofit/>
          </a:bodyPr>
          <a:lstStyle>
            <a:lvl1pPr marL="0" indent="0" algn="r">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ru-RU" dirty="0"/>
              <a:t>3</a:t>
            </a:r>
          </a:p>
        </p:txBody>
      </p:sp>
      <p:sp>
        <p:nvSpPr>
          <p:cNvPr id="44" name="Text Placeholder 33"/>
          <p:cNvSpPr>
            <a:spLocks noGrp="1"/>
          </p:cNvSpPr>
          <p:nvPr>
            <p:ph type="body" sz="quarter" idx="13" hasCustomPrompt="1"/>
          </p:nvPr>
        </p:nvSpPr>
        <p:spPr>
          <a:xfrm>
            <a:off x="8791575" y="1287459"/>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45" name="Text Placeholder 36"/>
          <p:cNvSpPr>
            <a:spLocks noGrp="1"/>
          </p:cNvSpPr>
          <p:nvPr>
            <p:ph type="body" sz="quarter" idx="14" hasCustomPrompt="1"/>
          </p:nvPr>
        </p:nvSpPr>
        <p:spPr>
          <a:xfrm>
            <a:off x="1106804" y="733421"/>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0" name="Text Placeholder 33"/>
          <p:cNvSpPr>
            <a:spLocks noGrp="1"/>
          </p:cNvSpPr>
          <p:nvPr>
            <p:ph type="body" sz="quarter" idx="15" hasCustomPrompt="1"/>
          </p:nvPr>
        </p:nvSpPr>
        <p:spPr>
          <a:xfrm>
            <a:off x="1106805" y="5246684"/>
            <a:ext cx="2531746"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 incididunt ut labore et dolore magna aliqua. </a:t>
            </a:r>
          </a:p>
        </p:txBody>
      </p:sp>
      <p:sp>
        <p:nvSpPr>
          <p:cNvPr id="11" name="Text Placeholder 36"/>
          <p:cNvSpPr>
            <a:spLocks noGrp="1"/>
          </p:cNvSpPr>
          <p:nvPr>
            <p:ph type="body" sz="quarter" idx="16" hasCustomPrompt="1"/>
          </p:nvPr>
        </p:nvSpPr>
        <p:spPr>
          <a:xfrm>
            <a:off x="1106804" y="4705346"/>
            <a:ext cx="2531747" cy="541338"/>
          </a:xfrm>
        </p:spPr>
        <p:txBody>
          <a:bodyPr>
            <a:noAutofit/>
          </a:bodyPr>
          <a:lstStyle>
            <a:lvl1pPr marL="0" indent="0" algn="l">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2" name="Text Placeholder 36"/>
          <p:cNvSpPr>
            <a:spLocks noGrp="1"/>
          </p:cNvSpPr>
          <p:nvPr>
            <p:ph type="body" sz="quarter" idx="17" hasCustomPrompt="1"/>
          </p:nvPr>
        </p:nvSpPr>
        <p:spPr>
          <a:xfrm>
            <a:off x="8905875" y="4705346"/>
            <a:ext cx="2489516" cy="541338"/>
          </a:xfrm>
        </p:spPr>
        <p:txBody>
          <a:bodyPr>
            <a:noAutofit/>
          </a:bodyPr>
          <a:lstStyle>
            <a:lvl1pPr marL="0" indent="0" algn="r">
              <a:buNone/>
              <a:defRPr kumimoji="0" lang="en-US" sz="24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13" name="Text Placeholder 33"/>
          <p:cNvSpPr>
            <a:spLocks noGrp="1"/>
          </p:cNvSpPr>
          <p:nvPr>
            <p:ph type="body" sz="quarter" idx="18" hasCustomPrompt="1"/>
          </p:nvPr>
        </p:nvSpPr>
        <p:spPr>
          <a:xfrm>
            <a:off x="8791575" y="5259384"/>
            <a:ext cx="26038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7091274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05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106803"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106803"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1</a:t>
            </a:r>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3</a:t>
            </a:r>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22376315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06 options">
    <p:spTree>
      <p:nvGrpSpPr>
        <p:cNvPr id="1" name=""/>
        <p:cNvGrpSpPr/>
        <p:nvPr/>
      </p:nvGrpSpPr>
      <p:grpSpPr>
        <a:xfrm>
          <a:off x="0" y="0"/>
          <a:ext cx="0" cy="0"/>
          <a:chOff x="0" y="0"/>
          <a:chExt cx="0" cy="0"/>
        </a:xfrm>
      </p:grpSpPr>
      <p:pic>
        <p:nvPicPr>
          <p:cNvPr id="2" name="Picture 1" hidden="1"/>
          <p:cNvPicPr>
            <a:picLocks noChangeAspect="1"/>
          </p:cNvPicPr>
          <p:nvPr userDrawn="1"/>
        </p:nvPicPr>
        <p:blipFill>
          <a:blip r:embed="rId2"/>
          <a:stretch>
            <a:fillRect/>
          </a:stretch>
        </p:blipFill>
        <p:spPr>
          <a:xfrm>
            <a:off x="3018" y="2412"/>
            <a:ext cx="12188982" cy="6859156"/>
          </a:xfrm>
          <a:prstGeom prst="rect">
            <a:avLst/>
          </a:prstGeom>
        </p:spPr>
      </p:pic>
      <p:sp>
        <p:nvSpPr>
          <p:cNvPr id="10" name="Text Placeholder 33"/>
          <p:cNvSpPr>
            <a:spLocks noGrp="1"/>
          </p:cNvSpPr>
          <p:nvPr>
            <p:ph type="body" sz="quarter" idx="15" hasCustomPrompt="1"/>
          </p:nvPr>
        </p:nvSpPr>
        <p:spPr>
          <a:xfrm>
            <a:off x="1478278" y="5418134"/>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478278" y="5035548"/>
            <a:ext cx="222694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14" name="Text Placeholder 33"/>
          <p:cNvSpPr>
            <a:spLocks noGrp="1"/>
          </p:cNvSpPr>
          <p:nvPr>
            <p:ph type="body" sz="quarter" idx="19" hasCustomPrompt="1"/>
          </p:nvPr>
        </p:nvSpPr>
        <p:spPr>
          <a:xfrm>
            <a:off x="1011553" y="3433362"/>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5" name="Text Placeholder 36"/>
          <p:cNvSpPr>
            <a:spLocks noGrp="1"/>
          </p:cNvSpPr>
          <p:nvPr>
            <p:ph type="body" sz="quarter" idx="20" hasCustomPrompt="1"/>
          </p:nvPr>
        </p:nvSpPr>
        <p:spPr>
          <a:xfrm>
            <a:off x="1011553" y="3050776"/>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2</a:t>
            </a:r>
          </a:p>
        </p:txBody>
      </p:sp>
      <p:sp>
        <p:nvSpPr>
          <p:cNvPr id="18" name="Text Placeholder 33"/>
          <p:cNvSpPr>
            <a:spLocks noGrp="1"/>
          </p:cNvSpPr>
          <p:nvPr>
            <p:ph type="body" sz="quarter" idx="21" hasCustomPrompt="1"/>
          </p:nvPr>
        </p:nvSpPr>
        <p:spPr>
          <a:xfrm>
            <a:off x="1478278" y="1405336"/>
            <a:ext cx="2074545" cy="858842"/>
          </a:xfrm>
        </p:spPr>
        <p:txBody>
          <a:bodyPr>
            <a:noAutofit/>
          </a:bodyPr>
          <a:lstStyle>
            <a:lvl1pPr marL="0" indent="0">
              <a:buNone/>
              <a:defRPr sz="1200">
                <a:solidFill>
                  <a:schemeClr val="tx1"/>
                </a:solidFill>
              </a:defRPr>
            </a:lvl1pPr>
          </a:lstStyle>
          <a:p>
            <a:pPr lvl="0"/>
            <a:r>
              <a:rPr lang="en-US" dirty="0"/>
              <a:t>Lorem ipsum dolor sit amet, consectetur adipiscing elit, sed do eiusmod tempor</a:t>
            </a:r>
          </a:p>
        </p:txBody>
      </p:sp>
      <p:sp>
        <p:nvSpPr>
          <p:cNvPr id="19" name="Text Placeholder 36"/>
          <p:cNvSpPr>
            <a:spLocks noGrp="1"/>
          </p:cNvSpPr>
          <p:nvPr>
            <p:ph type="body" sz="quarter" idx="22" hasCustomPrompt="1"/>
          </p:nvPr>
        </p:nvSpPr>
        <p:spPr>
          <a:xfrm>
            <a:off x="1478278" y="1022750"/>
            <a:ext cx="2322197" cy="541338"/>
          </a:xfr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20" name="Text Placeholder 36"/>
          <p:cNvSpPr>
            <a:spLocks noGrp="1"/>
          </p:cNvSpPr>
          <p:nvPr>
            <p:ph type="body" sz="quarter" idx="23" hasCustomPrompt="1"/>
          </p:nvPr>
        </p:nvSpPr>
        <p:spPr>
          <a:xfrm>
            <a:off x="9258299" y="3112687"/>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5</a:t>
            </a:r>
          </a:p>
        </p:txBody>
      </p:sp>
      <p:sp>
        <p:nvSpPr>
          <p:cNvPr id="21" name="Text Placeholder 33"/>
          <p:cNvSpPr>
            <a:spLocks noGrp="1"/>
          </p:cNvSpPr>
          <p:nvPr>
            <p:ph type="body" sz="quarter" idx="24" hasCustomPrompt="1"/>
          </p:nvPr>
        </p:nvSpPr>
        <p:spPr>
          <a:xfrm>
            <a:off x="9382125" y="3507973"/>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22" name="Text Placeholder 36"/>
          <p:cNvSpPr>
            <a:spLocks noGrp="1"/>
          </p:cNvSpPr>
          <p:nvPr>
            <p:ph type="body" sz="quarter" idx="25" hasCustomPrompt="1"/>
          </p:nvPr>
        </p:nvSpPr>
        <p:spPr>
          <a:xfrm>
            <a:off x="8848724" y="1022750"/>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ru-RU" dirty="0"/>
              <a:t>4</a:t>
            </a:r>
          </a:p>
        </p:txBody>
      </p:sp>
      <p:sp>
        <p:nvSpPr>
          <p:cNvPr id="23" name="Text Placeholder 33"/>
          <p:cNvSpPr>
            <a:spLocks noGrp="1"/>
          </p:cNvSpPr>
          <p:nvPr>
            <p:ph type="body" sz="quarter" idx="26" hasCustomPrompt="1"/>
          </p:nvPr>
        </p:nvSpPr>
        <p:spPr>
          <a:xfrm>
            <a:off x="8972550" y="1418036"/>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
        <p:nvSpPr>
          <p:cNvPr id="13" name="Text Placeholder 36"/>
          <p:cNvSpPr>
            <a:spLocks noGrp="1"/>
          </p:cNvSpPr>
          <p:nvPr>
            <p:ph type="body" sz="quarter" idx="27" hasCustomPrompt="1"/>
          </p:nvPr>
        </p:nvSpPr>
        <p:spPr>
          <a:xfrm>
            <a:off x="8848724" y="5087938"/>
            <a:ext cx="1889441" cy="541338"/>
          </a:xfrm>
        </p:spPr>
        <p:txBody>
          <a:bodyPr>
            <a:noAutofit/>
          </a:bodyPr>
          <a:lstStyle>
            <a:lvl1pPr marL="0" indent="0" algn="r">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06</a:t>
            </a:r>
            <a:endParaRPr lang="ru-RU" dirty="0"/>
          </a:p>
        </p:txBody>
      </p:sp>
      <p:sp>
        <p:nvSpPr>
          <p:cNvPr id="16" name="Text Placeholder 33"/>
          <p:cNvSpPr>
            <a:spLocks noGrp="1"/>
          </p:cNvSpPr>
          <p:nvPr>
            <p:ph type="body" sz="quarter" idx="28" hasCustomPrompt="1"/>
          </p:nvPr>
        </p:nvSpPr>
        <p:spPr>
          <a:xfrm>
            <a:off x="8972550" y="5483224"/>
            <a:ext cx="1765616" cy="793752"/>
          </a:xfrm>
        </p:spPr>
        <p:txBody>
          <a:bodyPr>
            <a:noAutofit/>
          </a:bodyPr>
          <a:lstStyle>
            <a:lvl1pPr marL="0" indent="0" algn="r">
              <a:buNone/>
              <a:defRPr sz="1200">
                <a:solidFill>
                  <a:schemeClr val="tx1"/>
                </a:solidFill>
              </a:defRPr>
            </a:lvl1pPr>
          </a:lstStyle>
          <a:p>
            <a:pPr lvl="0"/>
            <a:r>
              <a:rPr lang="en-US" dirty="0"/>
              <a:t>Lorem ipsum dolor sit amet, consectetur adipiscing elit, sed do eiusmod</a:t>
            </a:r>
          </a:p>
        </p:txBody>
      </p:sp>
    </p:spTree>
    <p:extLst>
      <p:ext uri="{BB962C8B-B14F-4D97-AF65-F5344CB8AC3E}">
        <p14:creationId xmlns:p14="http://schemas.microsoft.com/office/powerpoint/2010/main" val="34525019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07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9115598"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9115599"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21338" y="3015455"/>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21339" y="2744786"/>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9115598" y="4901267"/>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9115599" y="4630598"/>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Tree>
    <p:extLst>
      <p:ext uri="{BB962C8B-B14F-4D97-AF65-F5344CB8AC3E}">
        <p14:creationId xmlns:p14="http://schemas.microsoft.com/office/powerpoint/2010/main" val="11620279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08 options">
    <p:spTree>
      <p:nvGrpSpPr>
        <p:cNvPr id="1" name=""/>
        <p:cNvGrpSpPr/>
        <p:nvPr/>
      </p:nvGrpSpPr>
      <p:grpSpPr>
        <a:xfrm>
          <a:off x="0" y="0"/>
          <a:ext cx="0" cy="0"/>
          <a:chOff x="0" y="0"/>
          <a:chExt cx="0" cy="0"/>
        </a:xfrm>
      </p:grpSpPr>
      <p:sp>
        <p:nvSpPr>
          <p:cNvPr id="10" name="Text Placeholder 33"/>
          <p:cNvSpPr>
            <a:spLocks noGrp="1"/>
          </p:cNvSpPr>
          <p:nvPr>
            <p:ph type="body" sz="quarter" idx="15" hasCustomPrompt="1"/>
          </p:nvPr>
        </p:nvSpPr>
        <p:spPr>
          <a:xfrm>
            <a:off x="1592579" y="54625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11" name="Text Placeholder 36"/>
          <p:cNvSpPr>
            <a:spLocks noGrp="1"/>
          </p:cNvSpPr>
          <p:nvPr>
            <p:ph type="body" sz="quarter" idx="16" hasCustomPrompt="1"/>
          </p:nvPr>
        </p:nvSpPr>
        <p:spPr>
          <a:xfrm>
            <a:off x="1592580" y="51919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4</a:t>
            </a:r>
            <a:endParaRPr lang="ru-RU" dirty="0"/>
          </a:p>
        </p:txBody>
      </p:sp>
      <p:sp>
        <p:nvSpPr>
          <p:cNvPr id="26" name="Text Placeholder 33"/>
          <p:cNvSpPr>
            <a:spLocks noGrp="1"/>
          </p:cNvSpPr>
          <p:nvPr>
            <p:ph type="body" sz="quarter" idx="17" hasCustomPrompt="1"/>
          </p:nvPr>
        </p:nvSpPr>
        <p:spPr>
          <a:xfrm>
            <a:off x="1141729" y="402748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7" name="Text Placeholder 36"/>
          <p:cNvSpPr>
            <a:spLocks noGrp="1"/>
          </p:cNvSpPr>
          <p:nvPr>
            <p:ph type="body" sz="quarter" idx="18" hasCustomPrompt="1"/>
          </p:nvPr>
        </p:nvSpPr>
        <p:spPr>
          <a:xfrm>
            <a:off x="1141730" y="375681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
        <p:nvSpPr>
          <p:cNvPr id="28" name="Text Placeholder 33"/>
          <p:cNvSpPr>
            <a:spLocks noGrp="1"/>
          </p:cNvSpPr>
          <p:nvPr>
            <p:ph type="body" sz="quarter" idx="19" hasCustomPrompt="1"/>
          </p:nvPr>
        </p:nvSpPr>
        <p:spPr>
          <a:xfrm>
            <a:off x="1141729" y="2586034"/>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29" name="Text Placeholder 36"/>
          <p:cNvSpPr>
            <a:spLocks noGrp="1"/>
          </p:cNvSpPr>
          <p:nvPr>
            <p:ph type="body" sz="quarter" idx="20" hasCustomPrompt="1"/>
          </p:nvPr>
        </p:nvSpPr>
        <p:spPr>
          <a:xfrm>
            <a:off x="1141730" y="2315365"/>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02</a:t>
            </a:r>
            <a:endParaRPr lang="ru-RU" dirty="0"/>
          </a:p>
        </p:txBody>
      </p:sp>
      <p:sp>
        <p:nvSpPr>
          <p:cNvPr id="30" name="Text Placeholder 33"/>
          <p:cNvSpPr>
            <a:spLocks noGrp="1"/>
          </p:cNvSpPr>
          <p:nvPr>
            <p:ph type="body" sz="quarter" idx="21" hasCustomPrompt="1"/>
          </p:nvPr>
        </p:nvSpPr>
        <p:spPr>
          <a:xfrm>
            <a:off x="8968276" y="1129643"/>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1" name="Text Placeholder 36"/>
          <p:cNvSpPr>
            <a:spLocks noGrp="1"/>
          </p:cNvSpPr>
          <p:nvPr>
            <p:ph type="body" sz="quarter" idx="22" hasCustomPrompt="1"/>
          </p:nvPr>
        </p:nvSpPr>
        <p:spPr>
          <a:xfrm>
            <a:off x="8968277" y="858974"/>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5</a:t>
            </a:r>
            <a:endParaRPr lang="ru-RU" dirty="0"/>
          </a:p>
        </p:txBody>
      </p:sp>
      <p:sp>
        <p:nvSpPr>
          <p:cNvPr id="32" name="Text Placeholder 33"/>
          <p:cNvSpPr>
            <a:spLocks noGrp="1"/>
          </p:cNvSpPr>
          <p:nvPr>
            <p:ph type="body" sz="quarter" idx="23" hasCustomPrompt="1"/>
          </p:nvPr>
        </p:nvSpPr>
        <p:spPr>
          <a:xfrm>
            <a:off x="9388013" y="257260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3" name="Text Placeholder 36"/>
          <p:cNvSpPr>
            <a:spLocks noGrp="1"/>
          </p:cNvSpPr>
          <p:nvPr>
            <p:ph type="body" sz="quarter" idx="24" hasCustomPrompt="1"/>
          </p:nvPr>
        </p:nvSpPr>
        <p:spPr>
          <a:xfrm>
            <a:off x="9388014" y="2301937"/>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6</a:t>
            </a:r>
            <a:endParaRPr lang="ru-RU" dirty="0"/>
          </a:p>
        </p:txBody>
      </p:sp>
      <p:sp>
        <p:nvSpPr>
          <p:cNvPr id="34" name="Text Placeholder 33"/>
          <p:cNvSpPr>
            <a:spLocks noGrp="1"/>
          </p:cNvSpPr>
          <p:nvPr>
            <p:ph type="body" sz="quarter" idx="25" hasCustomPrompt="1"/>
          </p:nvPr>
        </p:nvSpPr>
        <p:spPr>
          <a:xfrm>
            <a:off x="8968276" y="5462584"/>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35" name="Text Placeholder 36"/>
          <p:cNvSpPr>
            <a:spLocks noGrp="1"/>
          </p:cNvSpPr>
          <p:nvPr>
            <p:ph type="body" sz="quarter" idx="26" hasCustomPrompt="1"/>
          </p:nvPr>
        </p:nvSpPr>
        <p:spPr>
          <a:xfrm>
            <a:off x="8968277" y="5191915"/>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
        <p:nvSpPr>
          <p:cNvPr id="36" name="Text Placeholder 33"/>
          <p:cNvSpPr>
            <a:spLocks noGrp="1"/>
          </p:cNvSpPr>
          <p:nvPr>
            <p:ph type="body" sz="quarter" idx="27" hasCustomPrompt="1"/>
          </p:nvPr>
        </p:nvSpPr>
        <p:spPr>
          <a:xfrm>
            <a:off x="1592579" y="1129643"/>
            <a:ext cx="1741172" cy="858842"/>
          </a:xfrm>
        </p:spPr>
        <p:txBody>
          <a:bodyPr>
            <a:noAutofit/>
          </a:bodyPr>
          <a:lstStyle>
            <a:lvl1pPr marL="0" indent="0">
              <a:buNone/>
              <a:defRPr sz="1100">
                <a:solidFill>
                  <a:schemeClr val="tx1"/>
                </a:solidFill>
              </a:defRPr>
            </a:lvl1pPr>
          </a:lstStyle>
          <a:p>
            <a:pPr lvl="0"/>
            <a:r>
              <a:rPr lang="en-US" dirty="0"/>
              <a:t>Lorem ipsum dolor sit amet, consectetur adipiscing elit, sed do eiusmod tempor</a:t>
            </a:r>
          </a:p>
        </p:txBody>
      </p:sp>
      <p:sp>
        <p:nvSpPr>
          <p:cNvPr id="37" name="Text Placeholder 36"/>
          <p:cNvSpPr>
            <a:spLocks noGrp="1"/>
          </p:cNvSpPr>
          <p:nvPr>
            <p:ph type="body" sz="quarter" idx="28" hasCustomPrompt="1"/>
          </p:nvPr>
        </p:nvSpPr>
        <p:spPr>
          <a:xfrm>
            <a:off x="1592580" y="858974"/>
            <a:ext cx="1741172" cy="270669"/>
          </a:xfrm>
        </p:spPr>
        <p:txBody>
          <a:bodyPr>
            <a:noAutofit/>
          </a:bodyPr>
          <a:lstStyle>
            <a:lvl1pPr marL="0" indent="0" algn="l">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a:t>
            </a:r>
            <a:r>
              <a:rPr lang="uk-UA" dirty="0"/>
              <a:t>01</a:t>
            </a:r>
            <a:endParaRPr lang="ru-RU" dirty="0"/>
          </a:p>
        </p:txBody>
      </p:sp>
      <p:sp>
        <p:nvSpPr>
          <p:cNvPr id="16" name="Text Placeholder 33"/>
          <p:cNvSpPr>
            <a:spLocks noGrp="1"/>
          </p:cNvSpPr>
          <p:nvPr>
            <p:ph type="body" sz="quarter" idx="29" hasCustomPrompt="1"/>
          </p:nvPr>
        </p:nvSpPr>
        <p:spPr>
          <a:xfrm>
            <a:off x="9388013" y="3972786"/>
            <a:ext cx="1741172" cy="858842"/>
          </a:xfrm>
        </p:spPr>
        <p:txBody>
          <a:bodyPr>
            <a:noAutofit/>
          </a:bodyPr>
          <a:lstStyle>
            <a:lvl1pPr marL="0" indent="0" algn="r">
              <a:buNone/>
              <a:defRPr sz="1100">
                <a:solidFill>
                  <a:schemeClr val="tx1"/>
                </a:solidFill>
              </a:defRPr>
            </a:lvl1pPr>
          </a:lstStyle>
          <a:p>
            <a:pPr lvl="0"/>
            <a:r>
              <a:rPr lang="en-US" dirty="0"/>
              <a:t>Lorem ipsum dolor sit amet, consectetur adipiscing elit, sed do eiusmod tempor</a:t>
            </a:r>
          </a:p>
        </p:txBody>
      </p:sp>
      <p:sp>
        <p:nvSpPr>
          <p:cNvPr id="17" name="Text Placeholder 36"/>
          <p:cNvSpPr>
            <a:spLocks noGrp="1"/>
          </p:cNvSpPr>
          <p:nvPr>
            <p:ph type="body" sz="quarter" idx="30" hasCustomPrompt="1"/>
          </p:nvPr>
        </p:nvSpPr>
        <p:spPr>
          <a:xfrm>
            <a:off x="9388014" y="3702117"/>
            <a:ext cx="1741172" cy="270669"/>
          </a:xfrm>
        </p:spPr>
        <p:txBody>
          <a:bodyPr>
            <a:noAutofit/>
          </a:bodyPr>
          <a:lstStyle>
            <a:lvl1pPr marL="0" indent="0" algn="r">
              <a:buNone/>
              <a:defRPr kumimoji="0" lang="en-US" sz="16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a:t>
            </a:r>
            <a:r>
              <a:rPr lang="uk-UA" dirty="0"/>
              <a:t>7</a:t>
            </a:r>
            <a:endParaRPr lang="ru-RU" dirty="0"/>
          </a:p>
        </p:txBody>
      </p:sp>
    </p:spTree>
    <p:extLst>
      <p:ext uri="{BB962C8B-B14F-4D97-AF65-F5344CB8AC3E}">
        <p14:creationId xmlns:p14="http://schemas.microsoft.com/office/powerpoint/2010/main" val="3295172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080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slideLayout" Target="../slideLayouts/slideLayout147.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theme" Target="../theme/theme10.xml"/><Relationship Id="rId2" Type="http://schemas.openxmlformats.org/officeDocument/2006/relationships/slideLayout" Target="../slideLayouts/slideLayout136.xml"/><Relationship Id="rId16" Type="http://schemas.openxmlformats.org/officeDocument/2006/relationships/slideLayout" Target="../slideLayouts/slideLayout150.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theme" Target="../theme/theme6.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theme" Target="../theme/theme7.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heme" Target="../theme/theme9.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8E6ED-D9EB-40D6-8EB9-9D6EF2EB4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F8647E4F-57CD-4486-AB2A-43FB96C334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52120AA8-46E7-4B90-9D7A-81926B399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defRPr>
            </a:lvl1pPr>
          </a:lstStyle>
          <a:p>
            <a:fld id="{4F40D74C-3079-4F52-930F-793D025B72A5}" type="datetimeFigureOut">
              <a:rPr lang="en-CA" smtClean="0"/>
              <a:pPr/>
              <a:t>2021-10-28</a:t>
            </a:fld>
            <a:endParaRPr lang="en-CA" dirty="0"/>
          </a:p>
        </p:txBody>
      </p:sp>
      <p:sp>
        <p:nvSpPr>
          <p:cNvPr id="5" name="Footer Placeholder 4">
            <a:extLst>
              <a:ext uri="{FF2B5EF4-FFF2-40B4-BE49-F238E27FC236}">
                <a16:creationId xmlns:a16="http://schemas.microsoft.com/office/drawing/2014/main" id="{2BF8DD9B-8514-467E-A16E-026B0DFC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defRPr>
            </a:lvl1pPr>
          </a:lstStyle>
          <a:p>
            <a:endParaRPr lang="en-CA" dirty="0"/>
          </a:p>
        </p:txBody>
      </p:sp>
      <p:sp>
        <p:nvSpPr>
          <p:cNvPr id="6" name="Slide Number Placeholder 5">
            <a:extLst>
              <a:ext uri="{FF2B5EF4-FFF2-40B4-BE49-F238E27FC236}">
                <a16:creationId xmlns:a16="http://schemas.microsoft.com/office/drawing/2014/main" id="{46C9BD96-63D2-4B22-8AC4-AEF3B2EC5C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defRPr>
            </a:lvl1pPr>
          </a:lstStyle>
          <a:p>
            <a:fld id="{FAC037F9-6AD8-4F07-B461-043D3EF2A1FA}" type="slidenum">
              <a:rPr lang="en-CA" smtClean="0"/>
              <a:pPr/>
              <a:t>‹#›</a:t>
            </a:fld>
            <a:endParaRPr lang="en-CA" dirty="0"/>
          </a:p>
        </p:txBody>
      </p:sp>
    </p:spTree>
    <p:extLst>
      <p:ext uri="{BB962C8B-B14F-4D97-AF65-F5344CB8AC3E}">
        <p14:creationId xmlns:p14="http://schemas.microsoft.com/office/powerpoint/2010/main" val="230786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253A2E-4EEB-42EF-BC88-AD0BE5B872DB}" type="datetimeFigureOut">
              <a:rPr lang="ru-RU" smtClean="0"/>
              <a:t>28.10.2021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30313-29A6-4D5B-A27A-B362436FA5D8}" type="slidenum">
              <a:rPr lang="ru-RU" smtClean="0"/>
              <a:t>‹#›</a:t>
            </a:fld>
            <a:endParaRPr lang="ru-RU"/>
          </a:p>
        </p:txBody>
      </p:sp>
    </p:spTree>
    <p:extLst>
      <p:ext uri="{BB962C8B-B14F-4D97-AF65-F5344CB8AC3E}">
        <p14:creationId xmlns:p14="http://schemas.microsoft.com/office/powerpoint/2010/main" val="24388948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4C31-475E-4A2F-A9AA-BA95AC06B52C}" type="datetimeFigureOut">
              <a:rPr lang="id-ID" smtClean="0"/>
              <a:t>28/10/2021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t>‹#›</a:t>
            </a:fld>
            <a:endParaRPr lang="id-ID"/>
          </a:p>
        </p:txBody>
      </p:sp>
    </p:spTree>
    <p:extLst>
      <p:ext uri="{BB962C8B-B14F-4D97-AF65-F5344CB8AC3E}">
        <p14:creationId xmlns:p14="http://schemas.microsoft.com/office/powerpoint/2010/main" val="117216424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34C31-475E-4A2F-A9AA-BA95AC06B52C}" type="datetimeFigureOut">
              <a:rPr lang="id-ID" smtClean="0"/>
              <a:t>28/10/2021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43B4A-7628-478F-BD81-93B0BA7BE246}" type="slidenum">
              <a:rPr lang="id-ID" smtClean="0"/>
              <a:t>‹#›</a:t>
            </a:fld>
            <a:endParaRPr lang="id-ID"/>
          </a:p>
        </p:txBody>
      </p:sp>
    </p:spTree>
    <p:extLst>
      <p:ext uri="{BB962C8B-B14F-4D97-AF65-F5344CB8AC3E}">
        <p14:creationId xmlns:p14="http://schemas.microsoft.com/office/powerpoint/2010/main" val="4220376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5BD0B-A437-47AD-B911-BD72531FBC17}" type="datetimeFigureOut">
              <a:rPr lang="id-ID" smtClean="0"/>
              <a:t>28/10/2021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4E6F7B-9FD4-43A7-9E06-69DD7EBD01D1}" type="slidenum">
              <a:rPr lang="id-ID" smtClean="0"/>
              <a:t>‹#›</a:t>
            </a:fld>
            <a:endParaRPr lang="id-ID"/>
          </a:p>
        </p:txBody>
      </p:sp>
    </p:spTree>
    <p:extLst>
      <p:ext uri="{BB962C8B-B14F-4D97-AF65-F5344CB8AC3E}">
        <p14:creationId xmlns:p14="http://schemas.microsoft.com/office/powerpoint/2010/main" val="34920571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3ED45-0328-4F6E-A02C-14122AFDC62B}" type="datetimeFigureOut">
              <a:rPr lang="ru-RU" smtClean="0"/>
              <a:t>28.10.2021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1FC462-F6D6-45A4-850A-CBC4AE8C4BEC}" type="slidenum">
              <a:rPr lang="ru-RU" smtClean="0"/>
              <a:t>‹#›</a:t>
            </a:fld>
            <a:endParaRPr lang="ru-RU"/>
          </a:p>
        </p:txBody>
      </p:sp>
    </p:spTree>
    <p:extLst>
      <p:ext uri="{BB962C8B-B14F-4D97-AF65-F5344CB8AC3E}">
        <p14:creationId xmlns:p14="http://schemas.microsoft.com/office/powerpoint/2010/main" val="25553311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50939-2A54-418C-81D8-BA4E472FD3B8}" type="datetimeFigureOut">
              <a:rPr lang="ru-RU" smtClean="0"/>
              <a:t>28.10.2021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241B4-30B2-4EB1-AF9A-2788D5DA1B36}" type="slidenum">
              <a:rPr lang="ru-RU" smtClean="0"/>
              <a:t>‹#›</a:t>
            </a:fld>
            <a:endParaRPr lang="ru-RU"/>
          </a:p>
        </p:txBody>
      </p:sp>
      <p:sp>
        <p:nvSpPr>
          <p:cNvPr id="7" name="Oval 6"/>
          <p:cNvSpPr/>
          <p:nvPr userDrawn="1"/>
        </p:nvSpPr>
        <p:spPr>
          <a:xfrm>
            <a:off x="11513958" y="273454"/>
            <a:ext cx="349364" cy="347472"/>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644" b="0" i="0" dirty="0">
              <a:latin typeface="Open Sans Light" panose="020B0306030504020204" pitchFamily="34" charset="0"/>
            </a:endParaRPr>
          </a:p>
        </p:txBody>
      </p:sp>
      <p:sp>
        <p:nvSpPr>
          <p:cNvPr id="8" name="Rectangle 7"/>
          <p:cNvSpPr/>
          <p:nvPr userDrawn="1"/>
        </p:nvSpPr>
        <p:spPr>
          <a:xfrm>
            <a:off x="11497822" y="315864"/>
            <a:ext cx="396262" cy="276999"/>
          </a:xfrm>
          <a:prstGeom prst="rect">
            <a:avLst/>
          </a:prstGeom>
        </p:spPr>
        <p:txBody>
          <a:bodyPr wrap="none">
            <a:spAutoFit/>
          </a:bodyPr>
          <a:lstStyle/>
          <a:p>
            <a:pPr algn="ctr"/>
            <a:fld id="{4BF07FA6-503F-43D4-BACC-24DC717B6652}" type="slidenum">
              <a:rPr lang="ru-RU" sz="1200" b="1" smtClean="0">
                <a:solidFill>
                  <a:schemeClr val="bg1"/>
                </a:solidFill>
                <a:latin typeface="+mj-lt"/>
              </a:rPr>
              <a:pPr algn="ctr"/>
              <a:t>‹#›</a:t>
            </a:fld>
            <a:endParaRPr lang="ru-RU" b="1" dirty="0">
              <a:solidFill>
                <a:schemeClr val="bg1"/>
              </a:solidFill>
              <a:latin typeface="+mj-lt"/>
            </a:endParaRPr>
          </a:p>
        </p:txBody>
      </p:sp>
    </p:spTree>
    <p:extLst>
      <p:ext uri="{BB962C8B-B14F-4D97-AF65-F5344CB8AC3E}">
        <p14:creationId xmlns:p14="http://schemas.microsoft.com/office/powerpoint/2010/main" val="140272320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52417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E39A5-9F83-481A-8807-1B2AA25EF789}" type="datetimeFigureOut">
              <a:rPr lang="ru-RU" smtClean="0"/>
              <a:t>28.10.2021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969F9-E378-48E0-BAAF-24443B113AE7}" type="slidenum">
              <a:rPr lang="ru-RU" smtClean="0"/>
              <a:t>‹#›</a:t>
            </a:fld>
            <a:endParaRPr lang="ru-RU"/>
          </a:p>
        </p:txBody>
      </p:sp>
      <p:sp>
        <p:nvSpPr>
          <p:cNvPr id="7" name="Oval 6" hidden="1"/>
          <p:cNvSpPr/>
          <p:nvPr userDrawn="1"/>
        </p:nvSpPr>
        <p:spPr>
          <a:xfrm>
            <a:off x="11513958" y="273454"/>
            <a:ext cx="349364" cy="34747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644" b="0" i="0" dirty="0">
              <a:latin typeface="Open Sans Light" panose="020B0306030504020204" pitchFamily="34" charset="0"/>
            </a:endParaRPr>
          </a:p>
        </p:txBody>
      </p:sp>
      <p:sp>
        <p:nvSpPr>
          <p:cNvPr id="8" name="Rectangle 7" hidden="1"/>
          <p:cNvSpPr/>
          <p:nvPr userDrawn="1"/>
        </p:nvSpPr>
        <p:spPr>
          <a:xfrm>
            <a:off x="11497822" y="315864"/>
            <a:ext cx="396262" cy="276999"/>
          </a:xfrm>
          <a:prstGeom prst="rect">
            <a:avLst/>
          </a:prstGeom>
        </p:spPr>
        <p:txBody>
          <a:bodyPr wrap="none">
            <a:spAutoFit/>
          </a:bodyPr>
          <a:lstStyle/>
          <a:p>
            <a:pPr algn="ctr"/>
            <a:fld id="{4BF07FA6-503F-43D4-BACC-24DC717B6652}" type="slidenum">
              <a:rPr lang="ru-RU" sz="1200" b="1" smtClean="0">
                <a:solidFill>
                  <a:schemeClr val="bg1"/>
                </a:solidFill>
                <a:latin typeface="+mj-lt"/>
              </a:rPr>
              <a:pPr algn="ctr"/>
              <a:t>‹#›</a:t>
            </a:fld>
            <a:endParaRPr lang="ru-RU" b="1" dirty="0">
              <a:solidFill>
                <a:schemeClr val="bg1"/>
              </a:solidFill>
              <a:latin typeface="+mj-lt"/>
            </a:endParaRPr>
          </a:p>
        </p:txBody>
      </p:sp>
    </p:spTree>
    <p:extLst>
      <p:ext uri="{BB962C8B-B14F-4D97-AF65-F5344CB8AC3E}">
        <p14:creationId xmlns:p14="http://schemas.microsoft.com/office/powerpoint/2010/main" val="172708386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0906E8-9D36-4801-9B12-FA787FB7F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UA"/>
          </a:p>
        </p:txBody>
      </p:sp>
      <p:sp>
        <p:nvSpPr>
          <p:cNvPr id="3" name="Text Placeholder 2">
            <a:extLst>
              <a:ext uri="{FF2B5EF4-FFF2-40B4-BE49-F238E27FC236}">
                <a16:creationId xmlns:a16="http://schemas.microsoft.com/office/drawing/2014/main" id="{68E21B22-BBA3-40E4-AB63-9BF5233D1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UA"/>
          </a:p>
        </p:txBody>
      </p:sp>
      <p:sp>
        <p:nvSpPr>
          <p:cNvPr id="4" name="Date Placeholder 3">
            <a:extLst>
              <a:ext uri="{FF2B5EF4-FFF2-40B4-BE49-F238E27FC236}">
                <a16:creationId xmlns:a16="http://schemas.microsoft.com/office/drawing/2014/main" id="{AABB4ED2-540A-4EEA-A0AB-5156417302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BDD6B-9295-40CC-8AF7-ED06F8FB91E1}" type="datetimeFigureOut">
              <a:rPr lang="ru-UA" smtClean="0"/>
              <a:t>10/28/2021</a:t>
            </a:fld>
            <a:endParaRPr lang="ru-UA"/>
          </a:p>
        </p:txBody>
      </p:sp>
      <p:sp>
        <p:nvSpPr>
          <p:cNvPr id="5" name="Footer Placeholder 4">
            <a:extLst>
              <a:ext uri="{FF2B5EF4-FFF2-40B4-BE49-F238E27FC236}">
                <a16:creationId xmlns:a16="http://schemas.microsoft.com/office/drawing/2014/main" id="{E9F26A55-37FD-4F4E-A540-F52420460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Slide Number Placeholder 5">
            <a:extLst>
              <a:ext uri="{FF2B5EF4-FFF2-40B4-BE49-F238E27FC236}">
                <a16:creationId xmlns:a16="http://schemas.microsoft.com/office/drawing/2014/main" id="{7541DC3E-FB01-4C24-BB86-169AF02BD2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AC95-081F-4509-9AF2-7CB4A609E92A}" type="slidenum">
              <a:rPr lang="ru-UA" smtClean="0"/>
              <a:t>‹#›</a:t>
            </a:fld>
            <a:endParaRPr lang="ru-UA"/>
          </a:p>
        </p:txBody>
      </p:sp>
      <p:sp>
        <p:nvSpPr>
          <p:cNvPr id="7" name="Oval 6" hidden="1">
            <a:extLst>
              <a:ext uri="{FF2B5EF4-FFF2-40B4-BE49-F238E27FC236}">
                <a16:creationId xmlns:a16="http://schemas.microsoft.com/office/drawing/2014/main" id="{53E09B54-ACBE-463E-B63D-4EEEBC2E3A91}"/>
              </a:ext>
            </a:extLst>
          </p:cNvPr>
          <p:cNvSpPr/>
          <p:nvPr userDrawn="1"/>
        </p:nvSpPr>
        <p:spPr>
          <a:xfrm>
            <a:off x="11513958" y="273454"/>
            <a:ext cx="349364" cy="347472"/>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lIns="37150" tIns="18575" rIns="37150" bIns="18575" rtlCol="0" anchor="ctr"/>
          <a:lstStyle/>
          <a:p>
            <a:pPr algn="ctr"/>
            <a:endParaRPr lang="en-US" sz="644" b="0" i="0" dirty="0">
              <a:latin typeface="Open Sans Light" panose="020B0306030504020204" pitchFamily="34" charset="0"/>
            </a:endParaRPr>
          </a:p>
        </p:txBody>
      </p:sp>
      <p:sp>
        <p:nvSpPr>
          <p:cNvPr id="8" name="Rectangle 7" hidden="1">
            <a:extLst>
              <a:ext uri="{FF2B5EF4-FFF2-40B4-BE49-F238E27FC236}">
                <a16:creationId xmlns:a16="http://schemas.microsoft.com/office/drawing/2014/main" id="{CB73B7A3-0999-4B83-A045-33B262A3ED9F}"/>
              </a:ext>
            </a:extLst>
          </p:cNvPr>
          <p:cNvSpPr/>
          <p:nvPr userDrawn="1"/>
        </p:nvSpPr>
        <p:spPr>
          <a:xfrm>
            <a:off x="11497822" y="315864"/>
            <a:ext cx="396262" cy="276999"/>
          </a:xfrm>
          <a:prstGeom prst="rect">
            <a:avLst/>
          </a:prstGeom>
        </p:spPr>
        <p:txBody>
          <a:bodyPr wrap="none">
            <a:spAutoFit/>
          </a:bodyPr>
          <a:lstStyle/>
          <a:p>
            <a:pPr algn="ctr"/>
            <a:fld id="{4BF07FA6-503F-43D4-BACC-24DC717B6652}" type="slidenum">
              <a:rPr lang="ru-RU" sz="1200" b="1" smtClean="0">
                <a:solidFill>
                  <a:schemeClr val="bg1"/>
                </a:solidFill>
                <a:latin typeface="+mj-lt"/>
              </a:rPr>
              <a:pPr algn="ctr"/>
              <a:t>‹#›</a:t>
            </a:fld>
            <a:endParaRPr lang="ru-RU" b="1" dirty="0">
              <a:solidFill>
                <a:schemeClr val="bg1"/>
              </a:solidFill>
              <a:latin typeface="+mj-lt"/>
            </a:endParaRPr>
          </a:p>
        </p:txBody>
      </p:sp>
    </p:spTree>
    <p:extLst>
      <p:ext uri="{BB962C8B-B14F-4D97-AF65-F5344CB8AC3E}">
        <p14:creationId xmlns:p14="http://schemas.microsoft.com/office/powerpoint/2010/main" val="4135159882"/>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1BCCB-205B-4838-A356-FA18AF45F70E}" type="datetimeFigureOut">
              <a:rPr lang="ru-RU" smtClean="0"/>
              <a:t>28.10.2021</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A47C7-C7B2-4CD0-A11E-321E7E1BE99C}" type="slidenum">
              <a:rPr lang="ru-RU" smtClean="0"/>
              <a:t>‹#›</a:t>
            </a:fld>
            <a:endParaRPr lang="ru-RU"/>
          </a:p>
        </p:txBody>
      </p:sp>
    </p:spTree>
    <p:extLst>
      <p:ext uri="{BB962C8B-B14F-4D97-AF65-F5344CB8AC3E}">
        <p14:creationId xmlns:p14="http://schemas.microsoft.com/office/powerpoint/2010/main" val="383880177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1.xml"/><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hyperlink" Target="https://centresofexcellencenb.ca/"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1.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9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FDA110-3D44-4621-A8D1-9AC31F7646B1}"/>
              </a:ext>
            </a:extLst>
          </p:cNvPr>
          <p:cNvPicPr>
            <a:picLocks noChangeAspect="1"/>
          </p:cNvPicPr>
          <p:nvPr/>
        </p:nvPicPr>
        <p:blipFill>
          <a:blip r:embed="rId2"/>
          <a:stretch>
            <a:fillRect/>
          </a:stretch>
        </p:blipFill>
        <p:spPr>
          <a:xfrm>
            <a:off x="4018019" y="699863"/>
            <a:ext cx="3172710" cy="2600075"/>
          </a:xfrm>
          <a:prstGeom prst="rect">
            <a:avLst/>
          </a:prstGeom>
        </p:spPr>
      </p:pic>
      <p:sp>
        <p:nvSpPr>
          <p:cNvPr id="13" name="Freeform 12"/>
          <p:cNvSpPr/>
          <p:nvPr/>
        </p:nvSpPr>
        <p:spPr>
          <a:xfrm>
            <a:off x="-14068" y="3842213"/>
            <a:ext cx="12206068" cy="3015787"/>
          </a:xfrm>
          <a:custGeom>
            <a:avLst/>
            <a:gdLst>
              <a:gd name="connsiteX0" fmla="*/ 12206068 w 12206068"/>
              <a:gd name="connsiteY0" fmla="*/ 1003795 h 3015787"/>
              <a:gd name="connsiteX1" fmla="*/ 12206068 w 12206068"/>
              <a:gd name="connsiteY1" fmla="*/ 1036120 h 3015787"/>
              <a:gd name="connsiteX2" fmla="*/ 12086197 w 12206068"/>
              <a:gd name="connsiteY2" fmla="*/ 1042115 h 3015787"/>
              <a:gd name="connsiteX3" fmla="*/ 6717008 w 12206068"/>
              <a:gd name="connsiteY3" fmla="*/ 1671780 h 3015787"/>
              <a:gd name="connsiteX4" fmla="*/ 6274785 w 12206068"/>
              <a:gd name="connsiteY4" fmla="*/ 1681114 h 3015787"/>
              <a:gd name="connsiteX5" fmla="*/ 2629434 w 12206068"/>
              <a:gd name="connsiteY5" fmla="*/ 1125723 h 3015787"/>
              <a:gd name="connsiteX6" fmla="*/ 6250881 w 12206068"/>
              <a:gd name="connsiteY6" fmla="*/ 1648444 h 3015787"/>
              <a:gd name="connsiteX7" fmla="*/ 6717008 w 12206068"/>
              <a:gd name="connsiteY7" fmla="*/ 1639110 h 3015787"/>
              <a:gd name="connsiteX8" fmla="*/ 12094040 w 12206068"/>
              <a:gd name="connsiteY8" fmla="*/ 1009445 h 3015787"/>
              <a:gd name="connsiteX9" fmla="*/ 12206068 w 12206068"/>
              <a:gd name="connsiteY9" fmla="*/ 952457 h 3015787"/>
              <a:gd name="connsiteX10" fmla="*/ 12206068 w 12206068"/>
              <a:gd name="connsiteY10" fmla="*/ 984781 h 3015787"/>
              <a:gd name="connsiteX11" fmla="*/ 12086197 w 12206068"/>
              <a:gd name="connsiteY11" fmla="*/ 990776 h 3015787"/>
              <a:gd name="connsiteX12" fmla="*/ 6717008 w 12206068"/>
              <a:gd name="connsiteY12" fmla="*/ 1620441 h 3015787"/>
              <a:gd name="connsiteX13" fmla="*/ 6250881 w 12206068"/>
              <a:gd name="connsiteY13" fmla="*/ 1629776 h 3015787"/>
              <a:gd name="connsiteX14" fmla="*/ 6238930 w 12206068"/>
              <a:gd name="connsiteY14" fmla="*/ 1629776 h 3015787"/>
              <a:gd name="connsiteX15" fmla="*/ 2617482 w 12206068"/>
              <a:gd name="connsiteY15" fmla="*/ 1102387 h 3015787"/>
              <a:gd name="connsiteX16" fmla="*/ 6215025 w 12206068"/>
              <a:gd name="connsiteY16" fmla="*/ 1597105 h 3015787"/>
              <a:gd name="connsiteX17" fmla="*/ 6728960 w 12206068"/>
              <a:gd name="connsiteY17" fmla="*/ 1587771 h 3015787"/>
              <a:gd name="connsiteX18" fmla="*/ 12094064 w 12206068"/>
              <a:gd name="connsiteY18" fmla="*/ 958106 h 3015787"/>
              <a:gd name="connsiteX19" fmla="*/ 0 w 12206068"/>
              <a:gd name="connsiteY19" fmla="*/ 0 h 3015787"/>
              <a:gd name="connsiteX20" fmla="*/ 29762 w 12206068"/>
              <a:gd name="connsiteY20" fmla="*/ 0 h 3015787"/>
              <a:gd name="connsiteX21" fmla="*/ 331904 w 12206068"/>
              <a:gd name="connsiteY21" fmla="*/ 179995 h 3015787"/>
              <a:gd name="connsiteX22" fmla="*/ 6274785 w 12206068"/>
              <a:gd name="connsiteY22" fmla="*/ 1699783 h 3015787"/>
              <a:gd name="connsiteX23" fmla="*/ 6717008 w 12206068"/>
              <a:gd name="connsiteY23" fmla="*/ 1690449 h 3015787"/>
              <a:gd name="connsiteX24" fmla="*/ 12094040 w 12206068"/>
              <a:gd name="connsiteY24" fmla="*/ 1060784 h 3015787"/>
              <a:gd name="connsiteX25" fmla="*/ 12206068 w 12206068"/>
              <a:gd name="connsiteY25" fmla="*/ 1055134 h 3015787"/>
              <a:gd name="connsiteX26" fmla="*/ 12206068 w 12206068"/>
              <a:gd name="connsiteY26" fmla="*/ 3015787 h 3015787"/>
              <a:gd name="connsiteX27" fmla="*/ 0 w 12206068"/>
              <a:gd name="connsiteY27" fmla="*/ 3015787 h 3015787"/>
              <a:gd name="connsiteX28" fmla="*/ 0 w 12206068"/>
              <a:gd name="connsiteY28" fmla="*/ 2996085 h 3015787"/>
              <a:gd name="connsiteX29" fmla="*/ 0 w 12206068"/>
              <a:gd name="connsiteY29" fmla="*/ 2950489 h 3015787"/>
              <a:gd name="connsiteX30" fmla="*/ 0 w 12206068"/>
              <a:gd name="connsiteY30" fmla="*/ 2882469 h 3015787"/>
              <a:gd name="connsiteX31" fmla="*/ 0 w 12206068"/>
              <a:gd name="connsiteY31" fmla="*/ 2838648 h 3015787"/>
              <a:gd name="connsiteX32" fmla="*/ 0 w 12206068"/>
              <a:gd name="connsiteY32" fmla="*/ 2787540 h 3015787"/>
              <a:gd name="connsiteX33" fmla="*/ 0 w 12206068"/>
              <a:gd name="connsiteY33" fmla="*/ 2728583 h 3015787"/>
              <a:gd name="connsiteX34" fmla="*/ 0 w 12206068"/>
              <a:gd name="connsiteY34" fmla="*/ 2661217 h 3015787"/>
              <a:gd name="connsiteX35" fmla="*/ 0 w 12206068"/>
              <a:gd name="connsiteY35" fmla="*/ 2584881 h 3015787"/>
              <a:gd name="connsiteX36" fmla="*/ 0 w 12206068"/>
              <a:gd name="connsiteY36" fmla="*/ 2499015 h 3015787"/>
              <a:gd name="connsiteX37" fmla="*/ 0 w 12206068"/>
              <a:gd name="connsiteY37" fmla="*/ 2403058 h 3015787"/>
              <a:gd name="connsiteX38" fmla="*/ 0 w 12206068"/>
              <a:gd name="connsiteY38" fmla="*/ 2296449 h 3015787"/>
              <a:gd name="connsiteX39" fmla="*/ 0 w 12206068"/>
              <a:gd name="connsiteY39" fmla="*/ 2178629 h 3015787"/>
              <a:gd name="connsiteX40" fmla="*/ 0 w 12206068"/>
              <a:gd name="connsiteY40" fmla="*/ 2049036 h 3015787"/>
              <a:gd name="connsiteX41" fmla="*/ 0 w 12206068"/>
              <a:gd name="connsiteY41" fmla="*/ 1907109 h 3015787"/>
              <a:gd name="connsiteX42" fmla="*/ 0 w 12206068"/>
              <a:gd name="connsiteY42" fmla="*/ 1752288 h 3015787"/>
              <a:gd name="connsiteX43" fmla="*/ 0 w 12206068"/>
              <a:gd name="connsiteY43" fmla="*/ 1584013 h 3015787"/>
              <a:gd name="connsiteX44" fmla="*/ 0 w 12206068"/>
              <a:gd name="connsiteY44" fmla="*/ 1401723 h 3015787"/>
              <a:gd name="connsiteX45" fmla="*/ 0 w 12206068"/>
              <a:gd name="connsiteY45" fmla="*/ 1204857 h 3015787"/>
              <a:gd name="connsiteX46" fmla="*/ 0 w 12206068"/>
              <a:gd name="connsiteY46" fmla="*/ 992855 h 3015787"/>
              <a:gd name="connsiteX47" fmla="*/ 0 w 12206068"/>
              <a:gd name="connsiteY47" fmla="*/ 765156 h 3015787"/>
              <a:gd name="connsiteX48" fmla="*/ 0 w 12206068"/>
              <a:gd name="connsiteY48" fmla="*/ 521199 h 3015787"/>
              <a:gd name="connsiteX49" fmla="*/ 0 w 12206068"/>
              <a:gd name="connsiteY49" fmla="*/ 260424 h 301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206068" h="3015787">
                <a:moveTo>
                  <a:pt x="12206068" y="1003795"/>
                </a:moveTo>
                <a:lnTo>
                  <a:pt x="12206068" y="1036120"/>
                </a:lnTo>
                <a:lnTo>
                  <a:pt x="12086197" y="1042115"/>
                </a:lnTo>
                <a:cubicBezTo>
                  <a:pt x="10075324" y="1167436"/>
                  <a:pt x="8547153" y="1598272"/>
                  <a:pt x="6717008" y="1671780"/>
                </a:cubicBezTo>
                <a:cubicBezTo>
                  <a:pt x="6573585" y="1676447"/>
                  <a:pt x="6418209" y="1681114"/>
                  <a:pt x="6274785" y="1681114"/>
                </a:cubicBezTo>
                <a:cubicBezTo>
                  <a:pt x="5055684" y="1681114"/>
                  <a:pt x="3800727" y="1485094"/>
                  <a:pt x="2629434" y="1125723"/>
                </a:cubicBezTo>
                <a:cubicBezTo>
                  <a:pt x="3788775" y="1466425"/>
                  <a:pt x="5043732" y="1648444"/>
                  <a:pt x="6250881" y="1648444"/>
                </a:cubicBezTo>
                <a:cubicBezTo>
                  <a:pt x="6406257" y="1648444"/>
                  <a:pt x="6561633" y="1643777"/>
                  <a:pt x="6717008" y="1639110"/>
                </a:cubicBezTo>
                <a:cubicBezTo>
                  <a:pt x="8568069" y="1565602"/>
                  <a:pt x="10098855" y="1134766"/>
                  <a:pt x="12094040" y="1009445"/>
                </a:cubicBezTo>
                <a:close/>
                <a:moveTo>
                  <a:pt x="12206068" y="952457"/>
                </a:moveTo>
                <a:lnTo>
                  <a:pt x="12206068" y="984781"/>
                </a:lnTo>
                <a:lnTo>
                  <a:pt x="12086197" y="990776"/>
                </a:lnTo>
                <a:cubicBezTo>
                  <a:pt x="10075324" y="1116097"/>
                  <a:pt x="8547153" y="1546933"/>
                  <a:pt x="6717008" y="1620441"/>
                </a:cubicBezTo>
                <a:cubicBezTo>
                  <a:pt x="6561633" y="1625108"/>
                  <a:pt x="6406257" y="1629776"/>
                  <a:pt x="6250881" y="1629776"/>
                </a:cubicBezTo>
                <a:cubicBezTo>
                  <a:pt x="6250881" y="1629776"/>
                  <a:pt x="6238930" y="1629776"/>
                  <a:pt x="6238930" y="1629776"/>
                </a:cubicBezTo>
                <a:cubicBezTo>
                  <a:pt x="5031780" y="1629776"/>
                  <a:pt x="3788775" y="1447757"/>
                  <a:pt x="2617482" y="1102387"/>
                </a:cubicBezTo>
                <a:cubicBezTo>
                  <a:pt x="3776823" y="1429088"/>
                  <a:pt x="5007877" y="1597105"/>
                  <a:pt x="6215025" y="1597105"/>
                </a:cubicBezTo>
                <a:cubicBezTo>
                  <a:pt x="6382353" y="1597105"/>
                  <a:pt x="6549680" y="1592438"/>
                  <a:pt x="6728960" y="1587771"/>
                </a:cubicBezTo>
                <a:cubicBezTo>
                  <a:pt x="8569563" y="1514263"/>
                  <a:pt x="10099041" y="1083427"/>
                  <a:pt x="12094064" y="958106"/>
                </a:cubicBezTo>
                <a:close/>
                <a:moveTo>
                  <a:pt x="0" y="0"/>
                </a:moveTo>
                <a:lnTo>
                  <a:pt x="29762" y="0"/>
                </a:lnTo>
                <a:lnTo>
                  <a:pt x="331904" y="179995"/>
                </a:lnTo>
                <a:cubicBezTo>
                  <a:pt x="2025299" y="1141912"/>
                  <a:pt x="4213070" y="1699783"/>
                  <a:pt x="6274785" y="1699783"/>
                </a:cubicBezTo>
                <a:cubicBezTo>
                  <a:pt x="6418209" y="1699783"/>
                  <a:pt x="6573585" y="1695116"/>
                  <a:pt x="6717008" y="1690449"/>
                </a:cubicBezTo>
                <a:cubicBezTo>
                  <a:pt x="8568069" y="1616941"/>
                  <a:pt x="10098855" y="1186104"/>
                  <a:pt x="12094040" y="1060784"/>
                </a:cubicBezTo>
                <a:lnTo>
                  <a:pt x="12206068" y="1055134"/>
                </a:lnTo>
                <a:lnTo>
                  <a:pt x="12206068" y="3015787"/>
                </a:lnTo>
                <a:lnTo>
                  <a:pt x="0" y="3015787"/>
                </a:lnTo>
                <a:lnTo>
                  <a:pt x="0" y="2996085"/>
                </a:lnTo>
                <a:lnTo>
                  <a:pt x="0" y="2950489"/>
                </a:lnTo>
                <a:lnTo>
                  <a:pt x="0" y="2882469"/>
                </a:lnTo>
                <a:lnTo>
                  <a:pt x="0" y="2838648"/>
                </a:lnTo>
                <a:lnTo>
                  <a:pt x="0" y="2787540"/>
                </a:lnTo>
                <a:lnTo>
                  <a:pt x="0" y="2728583"/>
                </a:lnTo>
                <a:lnTo>
                  <a:pt x="0" y="2661217"/>
                </a:lnTo>
                <a:lnTo>
                  <a:pt x="0" y="2584881"/>
                </a:lnTo>
                <a:lnTo>
                  <a:pt x="0" y="2499015"/>
                </a:lnTo>
                <a:lnTo>
                  <a:pt x="0" y="2403058"/>
                </a:lnTo>
                <a:lnTo>
                  <a:pt x="0" y="2296449"/>
                </a:lnTo>
                <a:lnTo>
                  <a:pt x="0" y="2178629"/>
                </a:lnTo>
                <a:lnTo>
                  <a:pt x="0" y="2049036"/>
                </a:lnTo>
                <a:lnTo>
                  <a:pt x="0" y="1907109"/>
                </a:lnTo>
                <a:lnTo>
                  <a:pt x="0" y="1752288"/>
                </a:lnTo>
                <a:lnTo>
                  <a:pt x="0" y="1584013"/>
                </a:lnTo>
                <a:lnTo>
                  <a:pt x="0" y="1401723"/>
                </a:lnTo>
                <a:lnTo>
                  <a:pt x="0" y="1204857"/>
                </a:lnTo>
                <a:lnTo>
                  <a:pt x="0" y="992855"/>
                </a:lnTo>
                <a:lnTo>
                  <a:pt x="0" y="765156"/>
                </a:lnTo>
                <a:lnTo>
                  <a:pt x="0" y="521199"/>
                </a:lnTo>
                <a:lnTo>
                  <a:pt x="0" y="260424"/>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Roboto Condensed Light"/>
              <a:ea typeface="+mn-ea"/>
              <a:cs typeface="+mn-cs"/>
            </a:endParaRPr>
          </a:p>
        </p:txBody>
      </p:sp>
      <p:sp>
        <p:nvSpPr>
          <p:cNvPr id="14" name="Freeform 13"/>
          <p:cNvSpPr/>
          <p:nvPr/>
        </p:nvSpPr>
        <p:spPr>
          <a:xfrm>
            <a:off x="0" y="3859919"/>
            <a:ext cx="12206068" cy="3015787"/>
          </a:xfrm>
          <a:custGeom>
            <a:avLst/>
            <a:gdLst>
              <a:gd name="connsiteX0" fmla="*/ 12206068 w 12206068"/>
              <a:gd name="connsiteY0" fmla="*/ 1003795 h 3015787"/>
              <a:gd name="connsiteX1" fmla="*/ 12206068 w 12206068"/>
              <a:gd name="connsiteY1" fmla="*/ 1036120 h 3015787"/>
              <a:gd name="connsiteX2" fmla="*/ 12086197 w 12206068"/>
              <a:gd name="connsiteY2" fmla="*/ 1042115 h 3015787"/>
              <a:gd name="connsiteX3" fmla="*/ 6717008 w 12206068"/>
              <a:gd name="connsiteY3" fmla="*/ 1671780 h 3015787"/>
              <a:gd name="connsiteX4" fmla="*/ 6274785 w 12206068"/>
              <a:gd name="connsiteY4" fmla="*/ 1681114 h 3015787"/>
              <a:gd name="connsiteX5" fmla="*/ 2629434 w 12206068"/>
              <a:gd name="connsiteY5" fmla="*/ 1125723 h 3015787"/>
              <a:gd name="connsiteX6" fmla="*/ 6250881 w 12206068"/>
              <a:gd name="connsiteY6" fmla="*/ 1648444 h 3015787"/>
              <a:gd name="connsiteX7" fmla="*/ 6717008 w 12206068"/>
              <a:gd name="connsiteY7" fmla="*/ 1639110 h 3015787"/>
              <a:gd name="connsiteX8" fmla="*/ 12094040 w 12206068"/>
              <a:gd name="connsiteY8" fmla="*/ 1009445 h 3015787"/>
              <a:gd name="connsiteX9" fmla="*/ 12206068 w 12206068"/>
              <a:gd name="connsiteY9" fmla="*/ 952457 h 3015787"/>
              <a:gd name="connsiteX10" fmla="*/ 12206068 w 12206068"/>
              <a:gd name="connsiteY10" fmla="*/ 984781 h 3015787"/>
              <a:gd name="connsiteX11" fmla="*/ 12086197 w 12206068"/>
              <a:gd name="connsiteY11" fmla="*/ 990776 h 3015787"/>
              <a:gd name="connsiteX12" fmla="*/ 6717008 w 12206068"/>
              <a:gd name="connsiteY12" fmla="*/ 1620441 h 3015787"/>
              <a:gd name="connsiteX13" fmla="*/ 6250881 w 12206068"/>
              <a:gd name="connsiteY13" fmla="*/ 1629776 h 3015787"/>
              <a:gd name="connsiteX14" fmla="*/ 6238930 w 12206068"/>
              <a:gd name="connsiteY14" fmla="*/ 1629776 h 3015787"/>
              <a:gd name="connsiteX15" fmla="*/ 2617482 w 12206068"/>
              <a:gd name="connsiteY15" fmla="*/ 1102387 h 3015787"/>
              <a:gd name="connsiteX16" fmla="*/ 6215025 w 12206068"/>
              <a:gd name="connsiteY16" fmla="*/ 1597105 h 3015787"/>
              <a:gd name="connsiteX17" fmla="*/ 6728960 w 12206068"/>
              <a:gd name="connsiteY17" fmla="*/ 1587771 h 3015787"/>
              <a:gd name="connsiteX18" fmla="*/ 12094064 w 12206068"/>
              <a:gd name="connsiteY18" fmla="*/ 958106 h 3015787"/>
              <a:gd name="connsiteX19" fmla="*/ 0 w 12206068"/>
              <a:gd name="connsiteY19" fmla="*/ 0 h 3015787"/>
              <a:gd name="connsiteX20" fmla="*/ 29762 w 12206068"/>
              <a:gd name="connsiteY20" fmla="*/ 0 h 3015787"/>
              <a:gd name="connsiteX21" fmla="*/ 331904 w 12206068"/>
              <a:gd name="connsiteY21" fmla="*/ 179995 h 3015787"/>
              <a:gd name="connsiteX22" fmla="*/ 6274785 w 12206068"/>
              <a:gd name="connsiteY22" fmla="*/ 1699783 h 3015787"/>
              <a:gd name="connsiteX23" fmla="*/ 6717008 w 12206068"/>
              <a:gd name="connsiteY23" fmla="*/ 1690449 h 3015787"/>
              <a:gd name="connsiteX24" fmla="*/ 12094040 w 12206068"/>
              <a:gd name="connsiteY24" fmla="*/ 1060784 h 3015787"/>
              <a:gd name="connsiteX25" fmla="*/ 12206068 w 12206068"/>
              <a:gd name="connsiteY25" fmla="*/ 1055134 h 3015787"/>
              <a:gd name="connsiteX26" fmla="*/ 12206068 w 12206068"/>
              <a:gd name="connsiteY26" fmla="*/ 3015787 h 3015787"/>
              <a:gd name="connsiteX27" fmla="*/ 0 w 12206068"/>
              <a:gd name="connsiteY27" fmla="*/ 3015787 h 3015787"/>
              <a:gd name="connsiteX28" fmla="*/ 0 w 12206068"/>
              <a:gd name="connsiteY28" fmla="*/ 2996085 h 3015787"/>
              <a:gd name="connsiteX29" fmla="*/ 0 w 12206068"/>
              <a:gd name="connsiteY29" fmla="*/ 2950489 h 3015787"/>
              <a:gd name="connsiteX30" fmla="*/ 0 w 12206068"/>
              <a:gd name="connsiteY30" fmla="*/ 2882469 h 3015787"/>
              <a:gd name="connsiteX31" fmla="*/ 0 w 12206068"/>
              <a:gd name="connsiteY31" fmla="*/ 2838648 h 3015787"/>
              <a:gd name="connsiteX32" fmla="*/ 0 w 12206068"/>
              <a:gd name="connsiteY32" fmla="*/ 2787540 h 3015787"/>
              <a:gd name="connsiteX33" fmla="*/ 0 w 12206068"/>
              <a:gd name="connsiteY33" fmla="*/ 2728583 h 3015787"/>
              <a:gd name="connsiteX34" fmla="*/ 0 w 12206068"/>
              <a:gd name="connsiteY34" fmla="*/ 2661217 h 3015787"/>
              <a:gd name="connsiteX35" fmla="*/ 0 w 12206068"/>
              <a:gd name="connsiteY35" fmla="*/ 2584881 h 3015787"/>
              <a:gd name="connsiteX36" fmla="*/ 0 w 12206068"/>
              <a:gd name="connsiteY36" fmla="*/ 2499015 h 3015787"/>
              <a:gd name="connsiteX37" fmla="*/ 0 w 12206068"/>
              <a:gd name="connsiteY37" fmla="*/ 2403058 h 3015787"/>
              <a:gd name="connsiteX38" fmla="*/ 0 w 12206068"/>
              <a:gd name="connsiteY38" fmla="*/ 2296449 h 3015787"/>
              <a:gd name="connsiteX39" fmla="*/ 0 w 12206068"/>
              <a:gd name="connsiteY39" fmla="*/ 2178629 h 3015787"/>
              <a:gd name="connsiteX40" fmla="*/ 0 w 12206068"/>
              <a:gd name="connsiteY40" fmla="*/ 2049036 h 3015787"/>
              <a:gd name="connsiteX41" fmla="*/ 0 w 12206068"/>
              <a:gd name="connsiteY41" fmla="*/ 1907109 h 3015787"/>
              <a:gd name="connsiteX42" fmla="*/ 0 w 12206068"/>
              <a:gd name="connsiteY42" fmla="*/ 1752288 h 3015787"/>
              <a:gd name="connsiteX43" fmla="*/ 0 w 12206068"/>
              <a:gd name="connsiteY43" fmla="*/ 1584013 h 3015787"/>
              <a:gd name="connsiteX44" fmla="*/ 0 w 12206068"/>
              <a:gd name="connsiteY44" fmla="*/ 1401723 h 3015787"/>
              <a:gd name="connsiteX45" fmla="*/ 0 w 12206068"/>
              <a:gd name="connsiteY45" fmla="*/ 1204857 h 3015787"/>
              <a:gd name="connsiteX46" fmla="*/ 0 w 12206068"/>
              <a:gd name="connsiteY46" fmla="*/ 992855 h 3015787"/>
              <a:gd name="connsiteX47" fmla="*/ 0 w 12206068"/>
              <a:gd name="connsiteY47" fmla="*/ 765156 h 3015787"/>
              <a:gd name="connsiteX48" fmla="*/ 0 w 12206068"/>
              <a:gd name="connsiteY48" fmla="*/ 521199 h 3015787"/>
              <a:gd name="connsiteX49" fmla="*/ 0 w 12206068"/>
              <a:gd name="connsiteY49" fmla="*/ 260424 h 301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206068" h="3015787">
                <a:moveTo>
                  <a:pt x="12206068" y="1003795"/>
                </a:moveTo>
                <a:lnTo>
                  <a:pt x="12206068" y="1036120"/>
                </a:lnTo>
                <a:lnTo>
                  <a:pt x="12086197" y="1042115"/>
                </a:lnTo>
                <a:cubicBezTo>
                  <a:pt x="10075324" y="1167436"/>
                  <a:pt x="8547153" y="1598272"/>
                  <a:pt x="6717008" y="1671780"/>
                </a:cubicBezTo>
                <a:cubicBezTo>
                  <a:pt x="6573585" y="1676447"/>
                  <a:pt x="6418209" y="1681114"/>
                  <a:pt x="6274785" y="1681114"/>
                </a:cubicBezTo>
                <a:cubicBezTo>
                  <a:pt x="5055684" y="1681114"/>
                  <a:pt x="3800727" y="1485094"/>
                  <a:pt x="2629434" y="1125723"/>
                </a:cubicBezTo>
                <a:cubicBezTo>
                  <a:pt x="3788775" y="1466425"/>
                  <a:pt x="5043732" y="1648444"/>
                  <a:pt x="6250881" y="1648444"/>
                </a:cubicBezTo>
                <a:cubicBezTo>
                  <a:pt x="6406257" y="1648444"/>
                  <a:pt x="6561633" y="1643777"/>
                  <a:pt x="6717008" y="1639110"/>
                </a:cubicBezTo>
                <a:cubicBezTo>
                  <a:pt x="8568069" y="1565602"/>
                  <a:pt x="10098855" y="1134766"/>
                  <a:pt x="12094040" y="1009445"/>
                </a:cubicBezTo>
                <a:close/>
                <a:moveTo>
                  <a:pt x="12206068" y="952457"/>
                </a:moveTo>
                <a:lnTo>
                  <a:pt x="12206068" y="984781"/>
                </a:lnTo>
                <a:lnTo>
                  <a:pt x="12086197" y="990776"/>
                </a:lnTo>
                <a:cubicBezTo>
                  <a:pt x="10075324" y="1116097"/>
                  <a:pt x="8547153" y="1546933"/>
                  <a:pt x="6717008" y="1620441"/>
                </a:cubicBezTo>
                <a:cubicBezTo>
                  <a:pt x="6561633" y="1625108"/>
                  <a:pt x="6406257" y="1629776"/>
                  <a:pt x="6250881" y="1629776"/>
                </a:cubicBezTo>
                <a:cubicBezTo>
                  <a:pt x="6250881" y="1629776"/>
                  <a:pt x="6238930" y="1629776"/>
                  <a:pt x="6238930" y="1629776"/>
                </a:cubicBezTo>
                <a:cubicBezTo>
                  <a:pt x="5031780" y="1629776"/>
                  <a:pt x="3788775" y="1447757"/>
                  <a:pt x="2617482" y="1102387"/>
                </a:cubicBezTo>
                <a:cubicBezTo>
                  <a:pt x="3776823" y="1429088"/>
                  <a:pt x="5007877" y="1597105"/>
                  <a:pt x="6215025" y="1597105"/>
                </a:cubicBezTo>
                <a:cubicBezTo>
                  <a:pt x="6382353" y="1597105"/>
                  <a:pt x="6549680" y="1592438"/>
                  <a:pt x="6728960" y="1587771"/>
                </a:cubicBezTo>
                <a:cubicBezTo>
                  <a:pt x="8569563" y="1514263"/>
                  <a:pt x="10099041" y="1083427"/>
                  <a:pt x="12094064" y="958106"/>
                </a:cubicBezTo>
                <a:close/>
                <a:moveTo>
                  <a:pt x="0" y="0"/>
                </a:moveTo>
                <a:lnTo>
                  <a:pt x="29762" y="0"/>
                </a:lnTo>
                <a:lnTo>
                  <a:pt x="331904" y="179995"/>
                </a:lnTo>
                <a:cubicBezTo>
                  <a:pt x="2025299" y="1141912"/>
                  <a:pt x="4213070" y="1699783"/>
                  <a:pt x="6274785" y="1699783"/>
                </a:cubicBezTo>
                <a:cubicBezTo>
                  <a:pt x="6418209" y="1699783"/>
                  <a:pt x="6573585" y="1695116"/>
                  <a:pt x="6717008" y="1690449"/>
                </a:cubicBezTo>
                <a:cubicBezTo>
                  <a:pt x="8568069" y="1616941"/>
                  <a:pt x="10098855" y="1186104"/>
                  <a:pt x="12094040" y="1060784"/>
                </a:cubicBezTo>
                <a:lnTo>
                  <a:pt x="12206068" y="1055134"/>
                </a:lnTo>
                <a:lnTo>
                  <a:pt x="12206068" y="3015787"/>
                </a:lnTo>
                <a:lnTo>
                  <a:pt x="0" y="3015787"/>
                </a:lnTo>
                <a:lnTo>
                  <a:pt x="0" y="2996085"/>
                </a:lnTo>
                <a:lnTo>
                  <a:pt x="0" y="2950489"/>
                </a:lnTo>
                <a:lnTo>
                  <a:pt x="0" y="2882469"/>
                </a:lnTo>
                <a:lnTo>
                  <a:pt x="0" y="2838648"/>
                </a:lnTo>
                <a:lnTo>
                  <a:pt x="0" y="2787540"/>
                </a:lnTo>
                <a:lnTo>
                  <a:pt x="0" y="2728583"/>
                </a:lnTo>
                <a:lnTo>
                  <a:pt x="0" y="2661217"/>
                </a:lnTo>
                <a:lnTo>
                  <a:pt x="0" y="2584881"/>
                </a:lnTo>
                <a:lnTo>
                  <a:pt x="0" y="2499015"/>
                </a:lnTo>
                <a:lnTo>
                  <a:pt x="0" y="2403058"/>
                </a:lnTo>
                <a:lnTo>
                  <a:pt x="0" y="2296449"/>
                </a:lnTo>
                <a:lnTo>
                  <a:pt x="0" y="2178629"/>
                </a:lnTo>
                <a:lnTo>
                  <a:pt x="0" y="2049036"/>
                </a:lnTo>
                <a:lnTo>
                  <a:pt x="0" y="1907109"/>
                </a:lnTo>
                <a:lnTo>
                  <a:pt x="0" y="1752288"/>
                </a:lnTo>
                <a:lnTo>
                  <a:pt x="0" y="1584013"/>
                </a:lnTo>
                <a:lnTo>
                  <a:pt x="0" y="1401723"/>
                </a:lnTo>
                <a:lnTo>
                  <a:pt x="0" y="1204857"/>
                </a:lnTo>
                <a:lnTo>
                  <a:pt x="0" y="992855"/>
                </a:lnTo>
                <a:lnTo>
                  <a:pt x="0" y="765156"/>
                </a:lnTo>
                <a:lnTo>
                  <a:pt x="0" y="521199"/>
                </a:lnTo>
                <a:lnTo>
                  <a:pt x="0" y="260424"/>
                </a:lnTo>
                <a:close/>
              </a:path>
            </a:pathLst>
          </a:cu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Roboto Condensed Light"/>
              <a:ea typeface="+mn-ea"/>
              <a:cs typeface="+mn-cs"/>
            </a:endParaRPr>
          </a:p>
        </p:txBody>
      </p:sp>
      <p:sp>
        <p:nvSpPr>
          <p:cNvPr id="4" name="Rectangle 3"/>
          <p:cNvSpPr/>
          <p:nvPr/>
        </p:nvSpPr>
        <p:spPr>
          <a:xfrm>
            <a:off x="6542814" y="2974677"/>
            <a:ext cx="5122711" cy="1590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AA900"/>
                </a:solidFill>
                <a:effectLst/>
                <a:uLnTx/>
                <a:uFillTx/>
                <a:latin typeface="Roboto Condensed" panose="02000000000000000000" pitchFamily="2" charset="0"/>
                <a:ea typeface="Roboto Condensed" panose="02000000000000000000" pitchFamily="2" charset="0"/>
                <a:cs typeface="+mn-cs"/>
              </a:rPr>
              <a:t>Supporting career and post-secondary readiness through sector-connected l</a:t>
            </a:r>
            <a:r>
              <a:rPr kumimoji="0" lang="en-US" sz="2600" b="0" i="0" u="none" strike="noStrike" kern="1200" cap="none" spc="0" normalizeH="0" noProof="0" dirty="0">
                <a:ln>
                  <a:noFill/>
                </a:ln>
                <a:solidFill>
                  <a:srgbClr val="DAA900"/>
                </a:solidFill>
                <a:effectLst/>
                <a:uLnTx/>
                <a:uFillTx/>
                <a:latin typeface="Roboto Condensed" panose="02000000000000000000" pitchFamily="2" charset="0"/>
                <a:ea typeface="Roboto Condensed" panose="02000000000000000000" pitchFamily="2" charset="0"/>
                <a:cs typeface="+mn-cs"/>
              </a:rPr>
              <a:t>earning opportunities</a:t>
            </a:r>
            <a:endParaRPr kumimoji="0" lang="id-ID" sz="2600" b="0" i="0" u="none" strike="noStrike" kern="1200" cap="none" spc="0" normalizeH="0" baseline="0" noProof="0" dirty="0">
              <a:ln>
                <a:noFill/>
              </a:ln>
              <a:solidFill>
                <a:srgbClr val="DAA900"/>
              </a:solidFill>
              <a:effectLst/>
              <a:uLnTx/>
              <a:uFillTx/>
              <a:latin typeface="Roboto Condensed" panose="02000000000000000000" pitchFamily="2" charset="0"/>
              <a:ea typeface="Roboto Condensed" panose="02000000000000000000" pitchFamily="2" charset="0"/>
              <a:cs typeface="+mn-cs"/>
            </a:endParaRPr>
          </a:p>
        </p:txBody>
      </p:sp>
      <p:sp>
        <p:nvSpPr>
          <p:cNvPr id="28" name="Rectangle 27"/>
          <p:cNvSpPr/>
          <p:nvPr/>
        </p:nvSpPr>
        <p:spPr>
          <a:xfrm>
            <a:off x="5185669" y="5803771"/>
            <a:ext cx="3786184" cy="861774"/>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white"/>
                </a:solidFill>
                <a:effectLst/>
                <a:uLnTx/>
                <a:uFillTx/>
                <a:latin typeface="Roboto Condensed Light"/>
                <a:ea typeface="+mn-ea"/>
                <a:cs typeface="+mn-cs"/>
              </a:rPr>
              <a:t>Mike Cusack</a:t>
            </a:r>
            <a:br>
              <a:rPr kumimoji="0" lang="en-US" sz="2500" b="0" i="0" u="none" strike="noStrike" kern="1200" cap="none" spc="0" normalizeH="0" baseline="0" noProof="0" dirty="0">
                <a:ln>
                  <a:noFill/>
                </a:ln>
                <a:solidFill>
                  <a:prstClr val="white"/>
                </a:solidFill>
                <a:effectLst/>
                <a:uLnTx/>
                <a:uFillTx/>
                <a:latin typeface="Roboto Condensed Light"/>
                <a:ea typeface="+mn-ea"/>
                <a:cs typeface="+mn-cs"/>
              </a:rPr>
            </a:br>
            <a:r>
              <a:rPr kumimoji="0" lang="en-US" sz="2500" b="0" i="0" u="none" strike="noStrike" kern="1200" cap="none" spc="0" normalizeH="0" baseline="0" noProof="0" dirty="0">
                <a:ln>
                  <a:noFill/>
                </a:ln>
                <a:solidFill>
                  <a:prstClr val="white"/>
                </a:solidFill>
                <a:effectLst/>
                <a:uLnTx/>
                <a:uFillTx/>
                <a:latin typeface="Roboto Condensed Light"/>
                <a:ea typeface="+mn-ea"/>
                <a:cs typeface="+mn-cs"/>
              </a:rPr>
              <a:t>Ransford Lockhart</a:t>
            </a:r>
            <a:endParaRPr kumimoji="0" lang="id-ID" sz="2500" b="0" i="0" u="none" strike="noStrike" kern="1200" cap="none" spc="0" normalizeH="0" baseline="0" noProof="0" dirty="0">
              <a:ln>
                <a:noFill/>
              </a:ln>
              <a:solidFill>
                <a:srgbClr val="FFFFFF"/>
              </a:solidFill>
              <a:effectLst/>
              <a:uLnTx/>
              <a:uFillTx/>
              <a:latin typeface="Roboto Black"/>
              <a:ea typeface="+mn-ea"/>
              <a:cs typeface="+mn-cs"/>
            </a:endParaRPr>
          </a:p>
        </p:txBody>
      </p:sp>
      <p:cxnSp>
        <p:nvCxnSpPr>
          <p:cNvPr id="29" name="Straight Connector 28"/>
          <p:cNvCxnSpPr/>
          <p:nvPr/>
        </p:nvCxnSpPr>
        <p:spPr>
          <a:xfrm>
            <a:off x="8977218" y="5817881"/>
            <a:ext cx="0" cy="775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Subtitle 2"/>
          <p:cNvSpPr txBox="1">
            <a:spLocks/>
          </p:cNvSpPr>
          <p:nvPr/>
        </p:nvSpPr>
        <p:spPr>
          <a:xfrm>
            <a:off x="8982614" y="5766628"/>
            <a:ext cx="2840040" cy="1028756"/>
          </a:xfrm>
          <a:prstGeom prst="rect">
            <a:avLst/>
          </a:prstGeom>
        </p:spPr>
        <p:txBody>
          <a:bodyPr vert="horz" lIns="121893" tIns="60946" rIns="121893" bIns="60946"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dirty="0">
                <a:ln>
                  <a:noFill/>
                </a:ln>
                <a:solidFill>
                  <a:prstClr val="white"/>
                </a:solidFill>
                <a:effectLst/>
                <a:uLnTx/>
                <a:uFillTx/>
                <a:latin typeface="Roboto Condensed Light"/>
                <a:cs typeface="Open Sans Light" panose="020B0306030504020204" pitchFamily="34" charset="0"/>
              </a:rPr>
              <a:t>Department</a:t>
            </a:r>
            <a:r>
              <a:rPr kumimoji="0" lang="en-US" sz="1600" b="0" i="0" u="none" strike="noStrike" kern="1200" cap="none" spc="0" normalizeH="0" dirty="0">
                <a:ln>
                  <a:noFill/>
                </a:ln>
                <a:solidFill>
                  <a:prstClr val="white"/>
                </a:solidFill>
                <a:effectLst/>
                <a:uLnTx/>
                <a:uFillTx/>
                <a:latin typeface="Roboto Condensed Light"/>
                <a:cs typeface="Open Sans Light" panose="020B0306030504020204" pitchFamily="34" charset="0"/>
              </a:rPr>
              <a:t> of Education and Early Childhood Development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600" baseline="0" noProof="0" dirty="0">
                <a:solidFill>
                  <a:prstClr val="white"/>
                </a:solidFill>
                <a:latin typeface="Roboto Condensed Light"/>
                <a:cs typeface="Open Sans Light" panose="020B0306030504020204" pitchFamily="34" charset="0"/>
              </a:rPr>
              <a:t>New Brunswick, Canada</a:t>
            </a:r>
            <a:endParaRPr kumimoji="0" lang="en-US" sz="1600" b="0" i="0" u="none" strike="noStrike" kern="1200" cap="none" spc="0" normalizeH="0" baseline="0" noProof="0" dirty="0">
              <a:ln>
                <a:noFill/>
              </a:ln>
              <a:solidFill>
                <a:prstClr val="white"/>
              </a:solidFill>
              <a:effectLst/>
              <a:uLnTx/>
              <a:uFillTx/>
              <a:latin typeface="Roboto Condensed Light"/>
              <a:cs typeface="Open Sans Light" panose="020B0306030504020204" pitchFamily="34" charset="0"/>
            </a:endParaRPr>
          </a:p>
        </p:txBody>
      </p:sp>
      <p:pic>
        <p:nvPicPr>
          <p:cNvPr id="15" name="Picture 14" descr="Logo, company name&#10;&#10;Description automatically generated">
            <a:extLst>
              <a:ext uri="{FF2B5EF4-FFF2-40B4-BE49-F238E27FC236}">
                <a16:creationId xmlns:a16="http://schemas.microsoft.com/office/drawing/2014/main" id="{F2C3D68A-64AD-4F6F-AF33-B2EB2601AC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13" y="261067"/>
            <a:ext cx="2777480" cy="855464"/>
          </a:xfrm>
          <a:prstGeom prst="rect">
            <a:avLst/>
          </a:prstGeom>
        </p:spPr>
      </p:pic>
      <p:pic>
        <p:nvPicPr>
          <p:cNvPr id="7" name="Picture 6" descr="Logo, company name&#10;&#10;Description automatically generated">
            <a:extLst>
              <a:ext uri="{FF2B5EF4-FFF2-40B4-BE49-F238E27FC236}">
                <a16:creationId xmlns:a16="http://schemas.microsoft.com/office/drawing/2014/main" id="{F97C2D87-A6B3-4D30-8161-787CAA3B6A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723" y="1116531"/>
            <a:ext cx="2980245" cy="1125870"/>
          </a:xfrm>
          <a:prstGeom prst="rect">
            <a:avLst/>
          </a:prstGeom>
        </p:spPr>
      </p:pic>
      <p:sp>
        <p:nvSpPr>
          <p:cNvPr id="3" name="Title 2">
            <a:extLst>
              <a:ext uri="{FF2B5EF4-FFF2-40B4-BE49-F238E27FC236}">
                <a16:creationId xmlns:a16="http://schemas.microsoft.com/office/drawing/2014/main" id="{850690AD-24EF-45E6-9D70-6E1E14CA1498}"/>
              </a:ext>
            </a:extLst>
          </p:cNvPr>
          <p:cNvSpPr>
            <a:spLocks noGrp="1"/>
          </p:cNvSpPr>
          <p:nvPr>
            <p:ph type="title" idx="4294967295"/>
          </p:nvPr>
        </p:nvSpPr>
        <p:spPr>
          <a:xfrm>
            <a:off x="6524343" y="945195"/>
            <a:ext cx="5452672" cy="2194777"/>
          </a:xfrm>
        </p:spPr>
        <p:txBody>
          <a:bodyPr>
            <a:noAutofit/>
          </a:bodyPr>
          <a:lstStyle/>
          <a:p>
            <a:r>
              <a:rPr lang="en-CA" sz="8000" dirty="0">
                <a:solidFill>
                  <a:srgbClr val="0D1015"/>
                </a:solidFill>
                <a:latin typeface="Roboto Black" panose="02000000000000000000" pitchFamily="2" charset="0"/>
                <a:ea typeface="Roboto Black" panose="02000000000000000000" pitchFamily="2" charset="0"/>
                <a:cs typeface="+mn-cs"/>
              </a:rPr>
              <a:t>Centres of Excellence</a:t>
            </a:r>
          </a:p>
        </p:txBody>
      </p:sp>
    </p:spTree>
    <p:extLst>
      <p:ext uri="{BB962C8B-B14F-4D97-AF65-F5344CB8AC3E}">
        <p14:creationId xmlns:p14="http://schemas.microsoft.com/office/powerpoint/2010/main" val="2371348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18B562-8A26-4211-B1B7-585C3C8DD207}"/>
              </a:ext>
            </a:extLst>
          </p:cNvPr>
          <p:cNvPicPr>
            <a:picLocks noChangeAspect="1"/>
          </p:cNvPicPr>
          <p:nvPr/>
        </p:nvPicPr>
        <p:blipFill>
          <a:blip r:embed="rId2"/>
          <a:stretch>
            <a:fillRect/>
          </a:stretch>
        </p:blipFill>
        <p:spPr>
          <a:xfrm rot="791354">
            <a:off x="7425417" y="3703556"/>
            <a:ext cx="215468" cy="314364"/>
          </a:xfrm>
          <a:prstGeom prst="rect">
            <a:avLst/>
          </a:prstGeom>
        </p:spPr>
      </p:pic>
      <p:sp>
        <p:nvSpPr>
          <p:cNvPr id="9" name="Oval 7"/>
          <p:cNvSpPr>
            <a:spLocks noChangeArrowheads="1"/>
          </p:cNvSpPr>
          <p:nvPr/>
        </p:nvSpPr>
        <p:spPr bwMode="auto">
          <a:xfrm>
            <a:off x="8491935" y="972342"/>
            <a:ext cx="949325" cy="950912"/>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0" name="Freeform 8"/>
          <p:cNvSpPr>
            <a:spLocks/>
          </p:cNvSpPr>
          <p:nvPr/>
        </p:nvSpPr>
        <p:spPr bwMode="auto">
          <a:xfrm>
            <a:off x="9328547" y="972342"/>
            <a:ext cx="2373313" cy="950912"/>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09" y="92"/>
                  <a:pt x="230" y="72"/>
                  <a:pt x="230" y="46"/>
                </a:cubicBezTo>
                <a:cubicBezTo>
                  <a:pt x="230" y="46"/>
                  <a:pt x="230" y="46"/>
                  <a:pt x="230" y="46"/>
                </a:cubicBezTo>
                <a:cubicBezTo>
                  <a:pt x="230" y="21"/>
                  <a:pt x="209" y="0"/>
                  <a:pt x="184" y="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1" name="Freeform 9"/>
          <p:cNvSpPr>
            <a:spLocks/>
          </p:cNvSpPr>
          <p:nvPr/>
        </p:nvSpPr>
        <p:spPr bwMode="auto">
          <a:xfrm>
            <a:off x="7067947" y="1385092"/>
            <a:ext cx="1911352" cy="1365250"/>
          </a:xfrm>
          <a:custGeom>
            <a:avLst/>
            <a:gdLst>
              <a:gd name="T0" fmla="*/ 8 w 185"/>
              <a:gd name="T1" fmla="*/ 131 h 131"/>
              <a:gd name="T2" fmla="*/ 0 w 185"/>
              <a:gd name="T3" fmla="*/ 122 h 131"/>
              <a:gd name="T4" fmla="*/ 115 w 185"/>
              <a:gd name="T5" fmla="*/ 5 h 131"/>
              <a:gd name="T6" fmla="*/ 125 w 185"/>
              <a:gd name="T7" fmla="*/ 0 h 131"/>
              <a:gd name="T8" fmla="*/ 185 w 185"/>
              <a:gd name="T9" fmla="*/ 0 h 131"/>
              <a:gd name="T10" fmla="*/ 185 w 185"/>
              <a:gd name="T11" fmla="*/ 12 h 131"/>
              <a:gd name="T12" fmla="*/ 130 w 185"/>
              <a:gd name="T13" fmla="*/ 12 h 131"/>
              <a:gd name="T14" fmla="*/ 120 w 185"/>
              <a:gd name="T15" fmla="*/ 17 h 131"/>
              <a:gd name="T16" fmla="*/ 8 w 18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31">
                <a:moveTo>
                  <a:pt x="8" y="131"/>
                </a:moveTo>
                <a:cubicBezTo>
                  <a:pt x="0" y="122"/>
                  <a:pt x="0" y="122"/>
                  <a:pt x="0" y="122"/>
                </a:cubicBezTo>
                <a:cubicBezTo>
                  <a:pt x="115" y="5"/>
                  <a:pt x="115" y="5"/>
                  <a:pt x="115" y="5"/>
                </a:cubicBezTo>
                <a:cubicBezTo>
                  <a:pt x="117" y="2"/>
                  <a:pt x="121" y="0"/>
                  <a:pt x="125" y="0"/>
                </a:cubicBezTo>
                <a:cubicBezTo>
                  <a:pt x="185" y="0"/>
                  <a:pt x="185" y="0"/>
                  <a:pt x="185" y="0"/>
                </a:cubicBezTo>
                <a:cubicBezTo>
                  <a:pt x="185" y="12"/>
                  <a:pt x="185" y="12"/>
                  <a:pt x="185" y="12"/>
                </a:cubicBezTo>
                <a:cubicBezTo>
                  <a:pt x="130" y="12"/>
                  <a:pt x="130" y="12"/>
                  <a:pt x="130" y="12"/>
                </a:cubicBezTo>
                <a:cubicBezTo>
                  <a:pt x="126" y="12"/>
                  <a:pt x="122" y="14"/>
                  <a:pt x="120" y="17"/>
                </a:cubicBezTo>
                <a:lnTo>
                  <a:pt x="8" y="13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2" name="Freeform 10"/>
          <p:cNvSpPr>
            <a:spLocks noEditPoints="1"/>
          </p:cNvSpPr>
          <p:nvPr/>
        </p:nvSpPr>
        <p:spPr bwMode="auto">
          <a:xfrm>
            <a:off x="4386660" y="2232817"/>
            <a:ext cx="3198813" cy="3206750"/>
          </a:xfrm>
          <a:custGeom>
            <a:avLst/>
            <a:gdLst>
              <a:gd name="T0" fmla="*/ 298 w 310"/>
              <a:gd name="T1" fmla="*/ 143 h 310"/>
              <a:gd name="T2" fmla="*/ 288 w 310"/>
              <a:gd name="T3" fmla="*/ 101 h 310"/>
              <a:gd name="T4" fmla="*/ 299 w 310"/>
              <a:gd name="T5" fmla="*/ 95 h 310"/>
              <a:gd name="T6" fmla="*/ 310 w 310"/>
              <a:gd name="T7" fmla="*/ 143 h 310"/>
              <a:gd name="T8" fmla="*/ 298 w 310"/>
              <a:gd name="T9" fmla="*/ 143 h 310"/>
              <a:gd name="T10" fmla="*/ 299 w 310"/>
              <a:gd name="T11" fmla="*/ 215 h 310"/>
              <a:gd name="T12" fmla="*/ 310 w 310"/>
              <a:gd name="T13" fmla="*/ 167 h 310"/>
              <a:gd name="T14" fmla="*/ 298 w 310"/>
              <a:gd name="T15" fmla="*/ 167 h 310"/>
              <a:gd name="T16" fmla="*/ 288 w 310"/>
              <a:gd name="T17" fmla="*/ 210 h 310"/>
              <a:gd name="T18" fmla="*/ 299 w 310"/>
              <a:gd name="T19" fmla="*/ 215 h 310"/>
              <a:gd name="T20" fmla="*/ 264 w 310"/>
              <a:gd name="T21" fmla="*/ 249 h 310"/>
              <a:gd name="T22" fmla="*/ 272 w 310"/>
              <a:gd name="T23" fmla="*/ 257 h 310"/>
              <a:gd name="T24" fmla="*/ 288 w 310"/>
              <a:gd name="T25" fmla="*/ 236 h 310"/>
              <a:gd name="T26" fmla="*/ 277 w 310"/>
              <a:gd name="T27" fmla="*/ 231 h 310"/>
              <a:gd name="T28" fmla="*/ 264 w 310"/>
              <a:gd name="T29" fmla="*/ 249 h 310"/>
              <a:gd name="T30" fmla="*/ 247 w 310"/>
              <a:gd name="T31" fmla="*/ 266 h 310"/>
              <a:gd name="T32" fmla="*/ 155 w 310"/>
              <a:gd name="T33" fmla="*/ 299 h 310"/>
              <a:gd name="T34" fmla="*/ 12 w 310"/>
              <a:gd name="T35" fmla="*/ 155 h 310"/>
              <a:gd name="T36" fmla="*/ 155 w 310"/>
              <a:gd name="T37" fmla="*/ 12 h 310"/>
              <a:gd name="T38" fmla="*/ 277 w 310"/>
              <a:gd name="T39" fmla="*/ 80 h 310"/>
              <a:gd name="T40" fmla="*/ 288 w 310"/>
              <a:gd name="T41" fmla="*/ 74 h 310"/>
              <a:gd name="T42" fmla="*/ 155 w 310"/>
              <a:gd name="T43" fmla="*/ 0 h 310"/>
              <a:gd name="T44" fmla="*/ 0 w 310"/>
              <a:gd name="T45" fmla="*/ 155 h 310"/>
              <a:gd name="T46" fmla="*/ 155 w 310"/>
              <a:gd name="T47" fmla="*/ 310 h 310"/>
              <a:gd name="T48" fmla="*/ 255 w 310"/>
              <a:gd name="T49" fmla="*/ 274 h 310"/>
              <a:gd name="T50" fmla="*/ 247 w 310"/>
              <a:gd name="T51" fmla="*/ 26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310">
                <a:moveTo>
                  <a:pt x="298" y="143"/>
                </a:moveTo>
                <a:cubicBezTo>
                  <a:pt x="297" y="128"/>
                  <a:pt x="294" y="114"/>
                  <a:pt x="288" y="101"/>
                </a:cubicBezTo>
                <a:cubicBezTo>
                  <a:pt x="299" y="95"/>
                  <a:pt x="299" y="95"/>
                  <a:pt x="299" y="95"/>
                </a:cubicBezTo>
                <a:cubicBezTo>
                  <a:pt x="305" y="110"/>
                  <a:pt x="309" y="126"/>
                  <a:pt x="310" y="143"/>
                </a:cubicBezTo>
                <a:lnTo>
                  <a:pt x="298" y="143"/>
                </a:lnTo>
                <a:close/>
                <a:moveTo>
                  <a:pt x="299" y="215"/>
                </a:moveTo>
                <a:cubicBezTo>
                  <a:pt x="305" y="200"/>
                  <a:pt x="309" y="184"/>
                  <a:pt x="310" y="167"/>
                </a:cubicBezTo>
                <a:cubicBezTo>
                  <a:pt x="298" y="167"/>
                  <a:pt x="298" y="167"/>
                  <a:pt x="298" y="167"/>
                </a:cubicBezTo>
                <a:cubicBezTo>
                  <a:pt x="297" y="182"/>
                  <a:pt x="294" y="196"/>
                  <a:pt x="288" y="210"/>
                </a:cubicBezTo>
                <a:lnTo>
                  <a:pt x="299" y="215"/>
                </a:lnTo>
                <a:close/>
                <a:moveTo>
                  <a:pt x="264" y="249"/>
                </a:moveTo>
                <a:cubicBezTo>
                  <a:pt x="272" y="257"/>
                  <a:pt x="272" y="257"/>
                  <a:pt x="272" y="257"/>
                </a:cubicBezTo>
                <a:cubicBezTo>
                  <a:pt x="278" y="251"/>
                  <a:pt x="283" y="244"/>
                  <a:pt x="288" y="236"/>
                </a:cubicBezTo>
                <a:cubicBezTo>
                  <a:pt x="277" y="231"/>
                  <a:pt x="277" y="231"/>
                  <a:pt x="277" y="231"/>
                </a:cubicBezTo>
                <a:cubicBezTo>
                  <a:pt x="273" y="237"/>
                  <a:pt x="269" y="243"/>
                  <a:pt x="264" y="249"/>
                </a:cubicBezTo>
                <a:close/>
                <a:moveTo>
                  <a:pt x="247" y="266"/>
                </a:moveTo>
                <a:cubicBezTo>
                  <a:pt x="222" y="286"/>
                  <a:pt x="190" y="299"/>
                  <a:pt x="155" y="299"/>
                </a:cubicBezTo>
                <a:cubicBezTo>
                  <a:pt x="76" y="299"/>
                  <a:pt x="12" y="234"/>
                  <a:pt x="12" y="155"/>
                </a:cubicBezTo>
                <a:cubicBezTo>
                  <a:pt x="12" y="76"/>
                  <a:pt x="76" y="12"/>
                  <a:pt x="155" y="12"/>
                </a:cubicBezTo>
                <a:cubicBezTo>
                  <a:pt x="207" y="12"/>
                  <a:pt x="252" y="39"/>
                  <a:pt x="277" y="80"/>
                </a:cubicBezTo>
                <a:cubicBezTo>
                  <a:pt x="288" y="74"/>
                  <a:pt x="288" y="74"/>
                  <a:pt x="288" y="74"/>
                </a:cubicBezTo>
                <a:cubicBezTo>
                  <a:pt x="260" y="30"/>
                  <a:pt x="211" y="0"/>
                  <a:pt x="155" y="0"/>
                </a:cubicBezTo>
                <a:cubicBezTo>
                  <a:pt x="70" y="0"/>
                  <a:pt x="0" y="70"/>
                  <a:pt x="0" y="155"/>
                </a:cubicBezTo>
                <a:cubicBezTo>
                  <a:pt x="0" y="241"/>
                  <a:pt x="70" y="310"/>
                  <a:pt x="155" y="310"/>
                </a:cubicBezTo>
                <a:cubicBezTo>
                  <a:pt x="193" y="310"/>
                  <a:pt x="228" y="297"/>
                  <a:pt x="255" y="274"/>
                </a:cubicBezTo>
                <a:lnTo>
                  <a:pt x="247" y="26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3" name="Oval 11"/>
          <p:cNvSpPr>
            <a:spLocks noChangeArrowheads="1"/>
          </p:cNvSpPr>
          <p:nvPr/>
        </p:nvSpPr>
        <p:spPr bwMode="auto">
          <a:xfrm>
            <a:off x="8801497" y="2560900"/>
            <a:ext cx="949325" cy="95250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4" name="Freeform 12"/>
          <p:cNvSpPr>
            <a:spLocks/>
          </p:cNvSpPr>
          <p:nvPr/>
        </p:nvSpPr>
        <p:spPr bwMode="auto">
          <a:xfrm>
            <a:off x="9638110" y="2560900"/>
            <a:ext cx="2373313" cy="952500"/>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1"/>
                  <a:pt x="0" y="92"/>
                </a:cubicBezTo>
                <a:cubicBezTo>
                  <a:pt x="184" y="92"/>
                  <a:pt x="184" y="92"/>
                  <a:pt x="184" y="92"/>
                </a:cubicBezTo>
                <a:cubicBezTo>
                  <a:pt x="209" y="92"/>
                  <a:pt x="230" y="71"/>
                  <a:pt x="230" y="46"/>
                </a:cubicBezTo>
                <a:cubicBezTo>
                  <a:pt x="230" y="46"/>
                  <a:pt x="230" y="46"/>
                  <a:pt x="230" y="46"/>
                </a:cubicBezTo>
                <a:cubicBezTo>
                  <a:pt x="230" y="20"/>
                  <a:pt x="209" y="0"/>
                  <a:pt x="184"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5" name="Freeform 13"/>
          <p:cNvSpPr>
            <a:spLocks/>
          </p:cNvSpPr>
          <p:nvPr/>
        </p:nvSpPr>
        <p:spPr bwMode="auto">
          <a:xfrm>
            <a:off x="6877935" y="2969840"/>
            <a:ext cx="2155825" cy="712787"/>
          </a:xfrm>
          <a:custGeom>
            <a:avLst/>
            <a:gdLst>
              <a:gd name="T0" fmla="*/ 6 w 209"/>
              <a:gd name="T1" fmla="*/ 69 h 69"/>
              <a:gd name="T2" fmla="*/ 0 w 209"/>
              <a:gd name="T3" fmla="*/ 58 h 69"/>
              <a:gd name="T4" fmla="*/ 112 w 209"/>
              <a:gd name="T5" fmla="*/ 1 h 69"/>
              <a:gd name="T6" fmla="*/ 119 w 209"/>
              <a:gd name="T7" fmla="*/ 0 h 69"/>
              <a:gd name="T8" fmla="*/ 209 w 209"/>
              <a:gd name="T9" fmla="*/ 0 h 69"/>
              <a:gd name="T10" fmla="*/ 209 w 209"/>
              <a:gd name="T11" fmla="*/ 12 h 69"/>
              <a:gd name="T12" fmla="*/ 121 w 209"/>
              <a:gd name="T13" fmla="*/ 12 h 69"/>
              <a:gd name="T14" fmla="*/ 115 w 209"/>
              <a:gd name="T15" fmla="*/ 13 h 69"/>
              <a:gd name="T16" fmla="*/ 6 w 209"/>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69">
                <a:moveTo>
                  <a:pt x="6" y="69"/>
                </a:moveTo>
                <a:cubicBezTo>
                  <a:pt x="0" y="58"/>
                  <a:pt x="0" y="58"/>
                  <a:pt x="0" y="58"/>
                </a:cubicBezTo>
                <a:cubicBezTo>
                  <a:pt x="112" y="1"/>
                  <a:pt x="112" y="1"/>
                  <a:pt x="112" y="1"/>
                </a:cubicBezTo>
                <a:cubicBezTo>
                  <a:pt x="114" y="0"/>
                  <a:pt x="116" y="0"/>
                  <a:pt x="119" y="0"/>
                </a:cubicBezTo>
                <a:cubicBezTo>
                  <a:pt x="209" y="0"/>
                  <a:pt x="209" y="0"/>
                  <a:pt x="209" y="0"/>
                </a:cubicBezTo>
                <a:cubicBezTo>
                  <a:pt x="209" y="12"/>
                  <a:pt x="209" y="12"/>
                  <a:pt x="209" y="12"/>
                </a:cubicBezTo>
                <a:cubicBezTo>
                  <a:pt x="121" y="12"/>
                  <a:pt x="121" y="12"/>
                  <a:pt x="121" y="12"/>
                </a:cubicBezTo>
                <a:cubicBezTo>
                  <a:pt x="119" y="12"/>
                  <a:pt x="117" y="12"/>
                  <a:pt x="115" y="13"/>
                </a:cubicBezTo>
                <a:lnTo>
                  <a:pt x="6" y="6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6" name="Freeform 14"/>
          <p:cNvSpPr>
            <a:spLocks noEditPoints="1"/>
          </p:cNvSpPr>
          <p:nvPr/>
        </p:nvSpPr>
        <p:spPr bwMode="auto">
          <a:xfrm>
            <a:off x="4675585" y="2523330"/>
            <a:ext cx="2620963" cy="2625725"/>
          </a:xfrm>
          <a:custGeom>
            <a:avLst/>
            <a:gdLst>
              <a:gd name="T0" fmla="*/ 242 w 254"/>
              <a:gd name="T1" fmla="*/ 139 h 254"/>
              <a:gd name="T2" fmla="*/ 254 w 254"/>
              <a:gd name="T3" fmla="*/ 139 h 254"/>
              <a:gd name="T4" fmla="*/ 245 w 254"/>
              <a:gd name="T5" fmla="*/ 174 h 254"/>
              <a:gd name="T6" fmla="*/ 235 w 254"/>
              <a:gd name="T7" fmla="*/ 169 h 254"/>
              <a:gd name="T8" fmla="*/ 242 w 254"/>
              <a:gd name="T9" fmla="*/ 139 h 254"/>
              <a:gd name="T10" fmla="*/ 199 w 254"/>
              <a:gd name="T11" fmla="*/ 217 h 254"/>
              <a:gd name="T12" fmla="*/ 127 w 254"/>
              <a:gd name="T13" fmla="*/ 242 h 254"/>
              <a:gd name="T14" fmla="*/ 12 w 254"/>
              <a:gd name="T15" fmla="*/ 127 h 254"/>
              <a:gd name="T16" fmla="*/ 127 w 254"/>
              <a:gd name="T17" fmla="*/ 12 h 254"/>
              <a:gd name="T18" fmla="*/ 242 w 254"/>
              <a:gd name="T19" fmla="*/ 115 h 254"/>
              <a:gd name="T20" fmla="*/ 254 w 254"/>
              <a:gd name="T21" fmla="*/ 115 h 254"/>
              <a:gd name="T22" fmla="*/ 127 w 254"/>
              <a:gd name="T23" fmla="*/ 0 h 254"/>
              <a:gd name="T24" fmla="*/ 0 w 254"/>
              <a:gd name="T25" fmla="*/ 127 h 254"/>
              <a:gd name="T26" fmla="*/ 127 w 254"/>
              <a:gd name="T27" fmla="*/ 254 h 254"/>
              <a:gd name="T28" fmla="*/ 207 w 254"/>
              <a:gd name="T29" fmla="*/ 226 h 254"/>
              <a:gd name="T30" fmla="*/ 199 w 254"/>
              <a:gd name="T31" fmla="*/ 217 h 254"/>
              <a:gd name="T32" fmla="*/ 224 w 254"/>
              <a:gd name="T33" fmla="*/ 190 h 254"/>
              <a:gd name="T34" fmla="*/ 216 w 254"/>
              <a:gd name="T35" fmla="*/ 201 h 254"/>
              <a:gd name="T36" fmla="*/ 224 w 254"/>
              <a:gd name="T37" fmla="*/ 209 h 254"/>
              <a:gd name="T38" fmla="*/ 234 w 254"/>
              <a:gd name="T39" fmla="*/ 195 h 254"/>
              <a:gd name="T40" fmla="*/ 224 w 254"/>
              <a:gd name="T41"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254">
                <a:moveTo>
                  <a:pt x="242" y="139"/>
                </a:moveTo>
                <a:cubicBezTo>
                  <a:pt x="254" y="139"/>
                  <a:pt x="254" y="139"/>
                  <a:pt x="254" y="139"/>
                </a:cubicBezTo>
                <a:cubicBezTo>
                  <a:pt x="253" y="151"/>
                  <a:pt x="250" y="163"/>
                  <a:pt x="245" y="174"/>
                </a:cubicBezTo>
                <a:cubicBezTo>
                  <a:pt x="235" y="169"/>
                  <a:pt x="235" y="169"/>
                  <a:pt x="235" y="169"/>
                </a:cubicBezTo>
                <a:cubicBezTo>
                  <a:pt x="238" y="159"/>
                  <a:pt x="241" y="149"/>
                  <a:pt x="242" y="139"/>
                </a:cubicBezTo>
                <a:close/>
                <a:moveTo>
                  <a:pt x="199" y="217"/>
                </a:moveTo>
                <a:cubicBezTo>
                  <a:pt x="179" y="233"/>
                  <a:pt x="154" y="242"/>
                  <a:pt x="127" y="242"/>
                </a:cubicBezTo>
                <a:cubicBezTo>
                  <a:pt x="64" y="242"/>
                  <a:pt x="12" y="191"/>
                  <a:pt x="12" y="127"/>
                </a:cubicBezTo>
                <a:cubicBezTo>
                  <a:pt x="12" y="64"/>
                  <a:pt x="64" y="12"/>
                  <a:pt x="127" y="12"/>
                </a:cubicBezTo>
                <a:cubicBezTo>
                  <a:pt x="187" y="12"/>
                  <a:pt x="236" y="57"/>
                  <a:pt x="242" y="115"/>
                </a:cubicBezTo>
                <a:cubicBezTo>
                  <a:pt x="254" y="115"/>
                  <a:pt x="254" y="115"/>
                  <a:pt x="254" y="115"/>
                </a:cubicBezTo>
                <a:cubicBezTo>
                  <a:pt x="248" y="51"/>
                  <a:pt x="193" y="0"/>
                  <a:pt x="127" y="0"/>
                </a:cubicBezTo>
                <a:cubicBezTo>
                  <a:pt x="57" y="0"/>
                  <a:pt x="0" y="57"/>
                  <a:pt x="0" y="127"/>
                </a:cubicBezTo>
                <a:cubicBezTo>
                  <a:pt x="0" y="197"/>
                  <a:pt x="57" y="254"/>
                  <a:pt x="127" y="254"/>
                </a:cubicBezTo>
                <a:cubicBezTo>
                  <a:pt x="158" y="254"/>
                  <a:pt x="185" y="243"/>
                  <a:pt x="207" y="226"/>
                </a:cubicBezTo>
                <a:lnTo>
                  <a:pt x="199" y="217"/>
                </a:lnTo>
                <a:close/>
                <a:moveTo>
                  <a:pt x="224" y="190"/>
                </a:moveTo>
                <a:cubicBezTo>
                  <a:pt x="221" y="194"/>
                  <a:pt x="219" y="197"/>
                  <a:pt x="216" y="201"/>
                </a:cubicBezTo>
                <a:cubicBezTo>
                  <a:pt x="224" y="209"/>
                  <a:pt x="224" y="209"/>
                  <a:pt x="224" y="209"/>
                </a:cubicBezTo>
                <a:cubicBezTo>
                  <a:pt x="228" y="205"/>
                  <a:pt x="231" y="200"/>
                  <a:pt x="234" y="195"/>
                </a:cubicBezTo>
                <a:lnTo>
                  <a:pt x="224" y="19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8" name="Freeform 16"/>
          <p:cNvSpPr>
            <a:spLocks/>
          </p:cNvSpPr>
          <p:nvPr/>
        </p:nvSpPr>
        <p:spPr bwMode="auto">
          <a:xfrm rot="10800000">
            <a:off x="481014" y="3382959"/>
            <a:ext cx="2373313" cy="952500"/>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10" y="92"/>
                  <a:pt x="230" y="72"/>
                  <a:pt x="230" y="46"/>
                </a:cubicBezTo>
                <a:cubicBezTo>
                  <a:pt x="230" y="46"/>
                  <a:pt x="230" y="46"/>
                  <a:pt x="230" y="46"/>
                </a:cubicBezTo>
                <a:cubicBezTo>
                  <a:pt x="230" y="21"/>
                  <a:pt x="210" y="0"/>
                  <a:pt x="184" y="0"/>
                </a:cubicBezTo>
                <a:close/>
              </a:path>
            </a:pathLst>
          </a:custGeom>
          <a:solidFill>
            <a:srgbClr val="16AD5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0" name="Freeform 18"/>
          <p:cNvSpPr>
            <a:spLocks noEditPoints="1"/>
          </p:cNvSpPr>
          <p:nvPr/>
        </p:nvSpPr>
        <p:spPr bwMode="auto">
          <a:xfrm>
            <a:off x="4954985" y="2802730"/>
            <a:ext cx="2063750" cy="2068512"/>
          </a:xfrm>
          <a:custGeom>
            <a:avLst/>
            <a:gdLst>
              <a:gd name="T0" fmla="*/ 153 w 200"/>
              <a:gd name="T1" fmla="*/ 171 h 200"/>
              <a:gd name="T2" fmla="*/ 161 w 200"/>
              <a:gd name="T3" fmla="*/ 179 h 200"/>
              <a:gd name="T4" fmla="*/ 100 w 200"/>
              <a:gd name="T5" fmla="*/ 200 h 200"/>
              <a:gd name="T6" fmla="*/ 0 w 200"/>
              <a:gd name="T7" fmla="*/ 100 h 200"/>
              <a:gd name="T8" fmla="*/ 100 w 200"/>
              <a:gd name="T9" fmla="*/ 0 h 200"/>
              <a:gd name="T10" fmla="*/ 200 w 200"/>
              <a:gd name="T11" fmla="*/ 100 h 200"/>
              <a:gd name="T12" fmla="*/ 194 w 200"/>
              <a:gd name="T13" fmla="*/ 135 h 200"/>
              <a:gd name="T14" fmla="*/ 184 w 200"/>
              <a:gd name="T15" fmla="*/ 129 h 200"/>
              <a:gd name="T16" fmla="*/ 189 w 200"/>
              <a:gd name="T17" fmla="*/ 100 h 200"/>
              <a:gd name="T18" fmla="*/ 100 w 200"/>
              <a:gd name="T19" fmla="*/ 12 h 200"/>
              <a:gd name="T20" fmla="*/ 12 w 200"/>
              <a:gd name="T21" fmla="*/ 100 h 200"/>
              <a:gd name="T22" fmla="*/ 100 w 200"/>
              <a:gd name="T23" fmla="*/ 189 h 200"/>
              <a:gd name="T24" fmla="*/ 153 w 200"/>
              <a:gd name="T25" fmla="*/ 171 h 200"/>
              <a:gd name="T26" fmla="*/ 173 w 200"/>
              <a:gd name="T27" fmla="*/ 150 h 200"/>
              <a:gd name="T28" fmla="*/ 170 w 200"/>
              <a:gd name="T29" fmla="*/ 154 h 200"/>
              <a:gd name="T30" fmla="*/ 178 w 200"/>
              <a:gd name="T31" fmla="*/ 163 h 200"/>
              <a:gd name="T32" fmla="*/ 183 w 200"/>
              <a:gd name="T33" fmla="*/ 156 h 200"/>
              <a:gd name="T34" fmla="*/ 173 w 200"/>
              <a:gd name="T35"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53" y="171"/>
                </a:moveTo>
                <a:cubicBezTo>
                  <a:pt x="161" y="179"/>
                  <a:pt x="161" y="179"/>
                  <a:pt x="161" y="179"/>
                </a:cubicBezTo>
                <a:cubicBezTo>
                  <a:pt x="144" y="193"/>
                  <a:pt x="123" y="200"/>
                  <a:pt x="100" y="200"/>
                </a:cubicBezTo>
                <a:cubicBezTo>
                  <a:pt x="45" y="200"/>
                  <a:pt x="0" y="155"/>
                  <a:pt x="0" y="100"/>
                </a:cubicBezTo>
                <a:cubicBezTo>
                  <a:pt x="0" y="45"/>
                  <a:pt x="45" y="0"/>
                  <a:pt x="100" y="0"/>
                </a:cubicBezTo>
                <a:cubicBezTo>
                  <a:pt x="156" y="0"/>
                  <a:pt x="200" y="45"/>
                  <a:pt x="200" y="100"/>
                </a:cubicBezTo>
                <a:cubicBezTo>
                  <a:pt x="200" y="112"/>
                  <a:pt x="198" y="124"/>
                  <a:pt x="194" y="135"/>
                </a:cubicBezTo>
                <a:cubicBezTo>
                  <a:pt x="184" y="129"/>
                  <a:pt x="184" y="129"/>
                  <a:pt x="184" y="129"/>
                </a:cubicBezTo>
                <a:cubicBezTo>
                  <a:pt x="187" y="120"/>
                  <a:pt x="189" y="110"/>
                  <a:pt x="189" y="100"/>
                </a:cubicBezTo>
                <a:cubicBezTo>
                  <a:pt x="189" y="51"/>
                  <a:pt x="149" y="12"/>
                  <a:pt x="100" y="12"/>
                </a:cubicBezTo>
                <a:cubicBezTo>
                  <a:pt x="52" y="12"/>
                  <a:pt x="12" y="51"/>
                  <a:pt x="12" y="100"/>
                </a:cubicBezTo>
                <a:cubicBezTo>
                  <a:pt x="12" y="149"/>
                  <a:pt x="52" y="189"/>
                  <a:pt x="100" y="189"/>
                </a:cubicBezTo>
                <a:cubicBezTo>
                  <a:pt x="120" y="189"/>
                  <a:pt x="138" y="182"/>
                  <a:pt x="153" y="171"/>
                </a:cubicBezTo>
                <a:close/>
                <a:moveTo>
                  <a:pt x="173" y="150"/>
                </a:moveTo>
                <a:cubicBezTo>
                  <a:pt x="172" y="152"/>
                  <a:pt x="171" y="153"/>
                  <a:pt x="170" y="154"/>
                </a:cubicBezTo>
                <a:cubicBezTo>
                  <a:pt x="178" y="163"/>
                  <a:pt x="178" y="163"/>
                  <a:pt x="178" y="163"/>
                </a:cubicBezTo>
                <a:cubicBezTo>
                  <a:pt x="180" y="161"/>
                  <a:pt x="182" y="158"/>
                  <a:pt x="183" y="156"/>
                </a:cubicBezTo>
                <a:lnTo>
                  <a:pt x="173" y="15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1" name="Oval 19"/>
          <p:cNvSpPr>
            <a:spLocks noChangeArrowheads="1"/>
          </p:cNvSpPr>
          <p:nvPr/>
        </p:nvSpPr>
        <p:spPr bwMode="auto">
          <a:xfrm>
            <a:off x="8801497" y="4151046"/>
            <a:ext cx="949325" cy="96043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2" name="Freeform 20"/>
          <p:cNvSpPr>
            <a:spLocks/>
          </p:cNvSpPr>
          <p:nvPr/>
        </p:nvSpPr>
        <p:spPr bwMode="auto">
          <a:xfrm>
            <a:off x="9638110" y="4151046"/>
            <a:ext cx="2373313" cy="960437"/>
          </a:xfrm>
          <a:custGeom>
            <a:avLst/>
            <a:gdLst>
              <a:gd name="T0" fmla="*/ 184 w 230"/>
              <a:gd name="T1" fmla="*/ 0 h 93"/>
              <a:gd name="T2" fmla="*/ 0 w 230"/>
              <a:gd name="T3" fmla="*/ 0 h 93"/>
              <a:gd name="T4" fmla="*/ 23 w 230"/>
              <a:gd name="T5" fmla="*/ 47 h 93"/>
              <a:gd name="T6" fmla="*/ 0 w 230"/>
              <a:gd name="T7" fmla="*/ 93 h 93"/>
              <a:gd name="T8" fmla="*/ 184 w 230"/>
              <a:gd name="T9" fmla="*/ 93 h 93"/>
              <a:gd name="T10" fmla="*/ 230 w 230"/>
              <a:gd name="T11" fmla="*/ 47 h 93"/>
              <a:gd name="T12" fmla="*/ 230 w 230"/>
              <a:gd name="T13" fmla="*/ 47 h 93"/>
              <a:gd name="T14" fmla="*/ 184 w 23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3">
                <a:moveTo>
                  <a:pt x="184" y="0"/>
                </a:moveTo>
                <a:cubicBezTo>
                  <a:pt x="0" y="0"/>
                  <a:pt x="0" y="0"/>
                  <a:pt x="0" y="0"/>
                </a:cubicBezTo>
                <a:cubicBezTo>
                  <a:pt x="14" y="11"/>
                  <a:pt x="23" y="28"/>
                  <a:pt x="23" y="47"/>
                </a:cubicBezTo>
                <a:cubicBezTo>
                  <a:pt x="23" y="65"/>
                  <a:pt x="14" y="82"/>
                  <a:pt x="0" y="93"/>
                </a:cubicBezTo>
                <a:cubicBezTo>
                  <a:pt x="184" y="93"/>
                  <a:pt x="184" y="93"/>
                  <a:pt x="184" y="93"/>
                </a:cubicBezTo>
                <a:cubicBezTo>
                  <a:pt x="209" y="93"/>
                  <a:pt x="230" y="72"/>
                  <a:pt x="230" y="47"/>
                </a:cubicBezTo>
                <a:cubicBezTo>
                  <a:pt x="230" y="47"/>
                  <a:pt x="230" y="47"/>
                  <a:pt x="230" y="47"/>
                </a:cubicBezTo>
                <a:cubicBezTo>
                  <a:pt x="230" y="21"/>
                  <a:pt x="209" y="0"/>
                  <a:pt x="1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3" name="Freeform 21"/>
          <p:cNvSpPr>
            <a:spLocks/>
          </p:cNvSpPr>
          <p:nvPr/>
        </p:nvSpPr>
        <p:spPr bwMode="auto">
          <a:xfrm>
            <a:off x="6347712" y="3732898"/>
            <a:ext cx="2686048" cy="962025"/>
          </a:xfrm>
          <a:custGeom>
            <a:avLst/>
            <a:gdLst>
              <a:gd name="T0" fmla="*/ 256 w 256"/>
              <a:gd name="T1" fmla="*/ 93 h 93"/>
              <a:gd name="T2" fmla="*/ 166 w 256"/>
              <a:gd name="T3" fmla="*/ 93 h 93"/>
              <a:gd name="T4" fmla="*/ 159 w 256"/>
              <a:gd name="T5" fmla="*/ 92 h 93"/>
              <a:gd name="T6" fmla="*/ 0 w 256"/>
              <a:gd name="T7" fmla="*/ 11 h 93"/>
              <a:gd name="T8" fmla="*/ 5 w 256"/>
              <a:gd name="T9" fmla="*/ 0 h 93"/>
              <a:gd name="T10" fmla="*/ 162 w 256"/>
              <a:gd name="T11" fmla="*/ 80 h 93"/>
              <a:gd name="T12" fmla="*/ 168 w 256"/>
              <a:gd name="T13" fmla="*/ 82 h 93"/>
              <a:gd name="T14" fmla="*/ 256 w 256"/>
              <a:gd name="T15" fmla="*/ 82 h 93"/>
              <a:gd name="T16" fmla="*/ 256 w 256"/>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93">
                <a:moveTo>
                  <a:pt x="256" y="93"/>
                </a:moveTo>
                <a:cubicBezTo>
                  <a:pt x="166" y="93"/>
                  <a:pt x="166" y="93"/>
                  <a:pt x="166" y="93"/>
                </a:cubicBezTo>
                <a:cubicBezTo>
                  <a:pt x="163" y="93"/>
                  <a:pt x="161" y="93"/>
                  <a:pt x="159" y="92"/>
                </a:cubicBezTo>
                <a:cubicBezTo>
                  <a:pt x="0" y="11"/>
                  <a:pt x="0" y="11"/>
                  <a:pt x="0" y="11"/>
                </a:cubicBezTo>
                <a:cubicBezTo>
                  <a:pt x="5" y="0"/>
                  <a:pt x="5" y="0"/>
                  <a:pt x="5" y="0"/>
                </a:cubicBezTo>
                <a:cubicBezTo>
                  <a:pt x="162" y="80"/>
                  <a:pt x="162" y="80"/>
                  <a:pt x="162" y="80"/>
                </a:cubicBezTo>
                <a:cubicBezTo>
                  <a:pt x="164" y="81"/>
                  <a:pt x="166" y="82"/>
                  <a:pt x="168" y="82"/>
                </a:cubicBezTo>
                <a:cubicBezTo>
                  <a:pt x="256" y="82"/>
                  <a:pt x="256" y="82"/>
                  <a:pt x="256" y="82"/>
                </a:cubicBezTo>
                <a:lnTo>
                  <a:pt x="256"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4" name="Freeform 22"/>
          <p:cNvSpPr>
            <a:spLocks/>
          </p:cNvSpPr>
          <p:nvPr/>
        </p:nvSpPr>
        <p:spPr bwMode="auto">
          <a:xfrm>
            <a:off x="5232797" y="3082130"/>
            <a:ext cx="1517650" cy="1519237"/>
          </a:xfrm>
          <a:custGeom>
            <a:avLst/>
            <a:gdLst>
              <a:gd name="T0" fmla="*/ 107 w 147"/>
              <a:gd name="T1" fmla="*/ 125 h 147"/>
              <a:gd name="T2" fmla="*/ 73 w 147"/>
              <a:gd name="T3" fmla="*/ 135 h 147"/>
              <a:gd name="T4" fmla="*/ 11 w 147"/>
              <a:gd name="T5" fmla="*/ 73 h 147"/>
              <a:gd name="T6" fmla="*/ 73 w 147"/>
              <a:gd name="T7" fmla="*/ 11 h 147"/>
              <a:gd name="T8" fmla="*/ 135 w 147"/>
              <a:gd name="T9" fmla="*/ 73 h 147"/>
              <a:gd name="T10" fmla="*/ 124 w 147"/>
              <a:gd name="T11" fmla="*/ 108 h 147"/>
              <a:gd name="T12" fmla="*/ 133 w 147"/>
              <a:gd name="T13" fmla="*/ 117 h 147"/>
              <a:gd name="T14" fmla="*/ 147 w 147"/>
              <a:gd name="T15" fmla="*/ 73 h 147"/>
              <a:gd name="T16" fmla="*/ 73 w 147"/>
              <a:gd name="T17" fmla="*/ 0 h 147"/>
              <a:gd name="T18" fmla="*/ 0 w 147"/>
              <a:gd name="T19" fmla="*/ 73 h 147"/>
              <a:gd name="T20" fmla="*/ 73 w 147"/>
              <a:gd name="T21" fmla="*/ 147 h 147"/>
              <a:gd name="T22" fmla="*/ 116 w 147"/>
              <a:gd name="T23" fmla="*/ 133 h 147"/>
              <a:gd name="T24" fmla="*/ 107 w 147"/>
              <a:gd name="T25" fmla="*/ 1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47">
                <a:moveTo>
                  <a:pt x="107" y="125"/>
                </a:moveTo>
                <a:cubicBezTo>
                  <a:pt x="98" y="131"/>
                  <a:pt x="86" y="135"/>
                  <a:pt x="73" y="135"/>
                </a:cubicBezTo>
                <a:cubicBezTo>
                  <a:pt x="39" y="135"/>
                  <a:pt x="11" y="107"/>
                  <a:pt x="11" y="73"/>
                </a:cubicBezTo>
                <a:cubicBezTo>
                  <a:pt x="11" y="39"/>
                  <a:pt x="39" y="11"/>
                  <a:pt x="73" y="11"/>
                </a:cubicBezTo>
                <a:cubicBezTo>
                  <a:pt x="107" y="11"/>
                  <a:pt x="135" y="39"/>
                  <a:pt x="135" y="73"/>
                </a:cubicBezTo>
                <a:cubicBezTo>
                  <a:pt x="135" y="86"/>
                  <a:pt x="131" y="98"/>
                  <a:pt x="124" y="108"/>
                </a:cubicBezTo>
                <a:cubicBezTo>
                  <a:pt x="133" y="117"/>
                  <a:pt x="133" y="117"/>
                  <a:pt x="133" y="117"/>
                </a:cubicBezTo>
                <a:cubicBezTo>
                  <a:pt x="142" y="105"/>
                  <a:pt x="147" y="89"/>
                  <a:pt x="147" y="73"/>
                </a:cubicBezTo>
                <a:cubicBezTo>
                  <a:pt x="147" y="33"/>
                  <a:pt x="114" y="0"/>
                  <a:pt x="73" y="0"/>
                </a:cubicBezTo>
                <a:cubicBezTo>
                  <a:pt x="33" y="0"/>
                  <a:pt x="0" y="33"/>
                  <a:pt x="0" y="73"/>
                </a:cubicBezTo>
                <a:cubicBezTo>
                  <a:pt x="0" y="114"/>
                  <a:pt x="33" y="147"/>
                  <a:pt x="73" y="147"/>
                </a:cubicBezTo>
                <a:cubicBezTo>
                  <a:pt x="89" y="147"/>
                  <a:pt x="104" y="142"/>
                  <a:pt x="116" y="133"/>
                </a:cubicBezTo>
                <a:lnTo>
                  <a:pt x="107" y="12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5" name="Freeform 23"/>
          <p:cNvSpPr>
            <a:spLocks noEditPoints="1"/>
          </p:cNvSpPr>
          <p:nvPr/>
        </p:nvSpPr>
        <p:spPr bwMode="auto">
          <a:xfrm>
            <a:off x="5512197" y="3359942"/>
            <a:ext cx="949325" cy="952500"/>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12 h 92"/>
              <a:gd name="T12" fmla="*/ 12 w 92"/>
              <a:gd name="T13" fmla="*/ 46 h 92"/>
              <a:gd name="T14" fmla="*/ 46 w 92"/>
              <a:gd name="T15" fmla="*/ 81 h 92"/>
              <a:gd name="T16" fmla="*/ 81 w 92"/>
              <a:gd name="T17" fmla="*/ 46 h 92"/>
              <a:gd name="T18" fmla="*/ 46 w 92"/>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2"/>
                  <a:pt x="0" y="46"/>
                </a:cubicBezTo>
                <a:cubicBezTo>
                  <a:pt x="0" y="21"/>
                  <a:pt x="21" y="0"/>
                  <a:pt x="46" y="0"/>
                </a:cubicBezTo>
                <a:cubicBezTo>
                  <a:pt x="72" y="0"/>
                  <a:pt x="92" y="21"/>
                  <a:pt x="92" y="46"/>
                </a:cubicBezTo>
                <a:cubicBezTo>
                  <a:pt x="92" y="72"/>
                  <a:pt x="72" y="92"/>
                  <a:pt x="46" y="92"/>
                </a:cubicBezTo>
                <a:close/>
                <a:moveTo>
                  <a:pt x="46" y="12"/>
                </a:moveTo>
                <a:cubicBezTo>
                  <a:pt x="27" y="12"/>
                  <a:pt x="12" y="27"/>
                  <a:pt x="12" y="46"/>
                </a:cubicBezTo>
                <a:cubicBezTo>
                  <a:pt x="12" y="65"/>
                  <a:pt x="27" y="81"/>
                  <a:pt x="46" y="81"/>
                </a:cubicBezTo>
                <a:cubicBezTo>
                  <a:pt x="65" y="81"/>
                  <a:pt x="81" y="65"/>
                  <a:pt x="81" y="46"/>
                </a:cubicBezTo>
                <a:cubicBezTo>
                  <a:pt x="81" y="27"/>
                  <a:pt x="65" y="12"/>
                  <a:pt x="46" y="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6" name="Oval 24"/>
          <p:cNvSpPr>
            <a:spLocks noChangeArrowheads="1"/>
          </p:cNvSpPr>
          <p:nvPr/>
        </p:nvSpPr>
        <p:spPr bwMode="auto">
          <a:xfrm>
            <a:off x="8491935" y="5749130"/>
            <a:ext cx="949325" cy="95250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7" name="Freeform 25"/>
          <p:cNvSpPr>
            <a:spLocks/>
          </p:cNvSpPr>
          <p:nvPr/>
        </p:nvSpPr>
        <p:spPr bwMode="auto">
          <a:xfrm>
            <a:off x="9328547" y="5749130"/>
            <a:ext cx="2373313" cy="952500"/>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2"/>
                  <a:pt x="0" y="92"/>
                </a:cubicBezTo>
                <a:cubicBezTo>
                  <a:pt x="184" y="92"/>
                  <a:pt x="184" y="92"/>
                  <a:pt x="184" y="92"/>
                </a:cubicBezTo>
                <a:cubicBezTo>
                  <a:pt x="209" y="92"/>
                  <a:pt x="230" y="71"/>
                  <a:pt x="230" y="46"/>
                </a:cubicBezTo>
                <a:cubicBezTo>
                  <a:pt x="230" y="46"/>
                  <a:pt x="230" y="46"/>
                  <a:pt x="230" y="46"/>
                </a:cubicBezTo>
                <a:cubicBezTo>
                  <a:pt x="230" y="21"/>
                  <a:pt x="209" y="0"/>
                  <a:pt x="18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28" name="Freeform 26"/>
          <p:cNvSpPr>
            <a:spLocks/>
          </p:cNvSpPr>
          <p:nvPr/>
        </p:nvSpPr>
        <p:spPr bwMode="auto">
          <a:xfrm>
            <a:off x="6231335" y="4148169"/>
            <a:ext cx="2747964" cy="2162175"/>
          </a:xfrm>
          <a:custGeom>
            <a:avLst/>
            <a:gdLst>
              <a:gd name="T0" fmla="*/ 262 w 262"/>
              <a:gd name="T1" fmla="*/ 208 h 208"/>
              <a:gd name="T2" fmla="*/ 202 w 262"/>
              <a:gd name="T3" fmla="*/ 208 h 208"/>
              <a:gd name="T4" fmla="*/ 192 w 262"/>
              <a:gd name="T5" fmla="*/ 203 h 208"/>
              <a:gd name="T6" fmla="*/ 0 w 262"/>
              <a:gd name="T7" fmla="*/ 8 h 208"/>
              <a:gd name="T8" fmla="*/ 9 w 262"/>
              <a:gd name="T9" fmla="*/ 0 h 208"/>
              <a:gd name="T10" fmla="*/ 197 w 262"/>
              <a:gd name="T11" fmla="*/ 192 h 208"/>
              <a:gd name="T12" fmla="*/ 207 w 262"/>
              <a:gd name="T13" fmla="*/ 196 h 208"/>
              <a:gd name="T14" fmla="*/ 262 w 262"/>
              <a:gd name="T15" fmla="*/ 196 h 208"/>
              <a:gd name="T16" fmla="*/ 262 w 262"/>
              <a:gd name="T1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08">
                <a:moveTo>
                  <a:pt x="262" y="208"/>
                </a:moveTo>
                <a:cubicBezTo>
                  <a:pt x="202" y="208"/>
                  <a:pt x="202" y="208"/>
                  <a:pt x="202" y="208"/>
                </a:cubicBezTo>
                <a:cubicBezTo>
                  <a:pt x="198" y="208"/>
                  <a:pt x="194" y="206"/>
                  <a:pt x="192" y="203"/>
                </a:cubicBezTo>
                <a:cubicBezTo>
                  <a:pt x="0" y="8"/>
                  <a:pt x="0" y="8"/>
                  <a:pt x="0" y="8"/>
                </a:cubicBezTo>
                <a:cubicBezTo>
                  <a:pt x="9" y="0"/>
                  <a:pt x="9" y="0"/>
                  <a:pt x="9" y="0"/>
                </a:cubicBezTo>
                <a:cubicBezTo>
                  <a:pt x="197" y="192"/>
                  <a:pt x="197" y="192"/>
                  <a:pt x="197" y="192"/>
                </a:cubicBezTo>
                <a:cubicBezTo>
                  <a:pt x="199" y="195"/>
                  <a:pt x="203" y="196"/>
                  <a:pt x="207" y="196"/>
                </a:cubicBezTo>
                <a:cubicBezTo>
                  <a:pt x="262" y="196"/>
                  <a:pt x="262" y="196"/>
                  <a:pt x="262" y="196"/>
                </a:cubicBezTo>
                <a:lnTo>
                  <a:pt x="262" y="20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30" name="Freeform 28"/>
          <p:cNvSpPr>
            <a:spLocks noEditPoints="1"/>
          </p:cNvSpPr>
          <p:nvPr/>
        </p:nvSpPr>
        <p:spPr bwMode="auto">
          <a:xfrm>
            <a:off x="9035058" y="2834480"/>
            <a:ext cx="474663" cy="361950"/>
          </a:xfrm>
          <a:custGeom>
            <a:avLst/>
            <a:gdLst>
              <a:gd name="T0" fmla="*/ 33 w 46"/>
              <a:gd name="T1" fmla="*/ 16 h 35"/>
              <a:gd name="T2" fmla="*/ 40 w 46"/>
              <a:gd name="T3" fmla="*/ 9 h 35"/>
              <a:gd name="T4" fmla="*/ 40 w 46"/>
              <a:gd name="T5" fmla="*/ 35 h 35"/>
              <a:gd name="T6" fmla="*/ 33 w 46"/>
              <a:gd name="T7" fmla="*/ 35 h 35"/>
              <a:gd name="T8" fmla="*/ 33 w 46"/>
              <a:gd name="T9" fmla="*/ 16 h 35"/>
              <a:gd name="T10" fmla="*/ 23 w 46"/>
              <a:gd name="T11" fmla="*/ 35 h 35"/>
              <a:gd name="T12" fmla="*/ 31 w 46"/>
              <a:gd name="T13" fmla="*/ 35 h 35"/>
              <a:gd name="T14" fmla="*/ 31 w 46"/>
              <a:gd name="T15" fmla="*/ 18 h 35"/>
              <a:gd name="T16" fmla="*/ 23 w 46"/>
              <a:gd name="T17" fmla="*/ 24 h 35"/>
              <a:gd name="T18" fmla="*/ 23 w 46"/>
              <a:gd name="T19" fmla="*/ 35 h 35"/>
              <a:gd name="T20" fmla="*/ 13 w 46"/>
              <a:gd name="T21" fmla="*/ 35 h 35"/>
              <a:gd name="T22" fmla="*/ 21 w 46"/>
              <a:gd name="T23" fmla="*/ 35 h 35"/>
              <a:gd name="T24" fmla="*/ 21 w 46"/>
              <a:gd name="T25" fmla="*/ 25 h 35"/>
              <a:gd name="T26" fmla="*/ 13 w 46"/>
              <a:gd name="T27" fmla="*/ 16 h 35"/>
              <a:gd name="T28" fmla="*/ 13 w 46"/>
              <a:gd name="T29" fmla="*/ 35 h 35"/>
              <a:gd name="T30" fmla="*/ 4 w 46"/>
              <a:gd name="T31" fmla="*/ 35 h 35"/>
              <a:gd name="T32" fmla="*/ 11 w 46"/>
              <a:gd name="T33" fmla="*/ 35 h 35"/>
              <a:gd name="T34" fmla="*/ 11 w 46"/>
              <a:gd name="T35" fmla="*/ 15 h 35"/>
              <a:gd name="T36" fmla="*/ 4 w 46"/>
              <a:gd name="T37" fmla="*/ 22 h 35"/>
              <a:gd name="T38" fmla="*/ 4 w 46"/>
              <a:gd name="T39" fmla="*/ 35 h 35"/>
              <a:gd name="T40" fmla="*/ 45 w 46"/>
              <a:gd name="T41" fmla="*/ 0 h 35"/>
              <a:gd name="T42" fmla="*/ 38 w 46"/>
              <a:gd name="T43" fmla="*/ 0 h 35"/>
              <a:gd name="T44" fmla="*/ 37 w 46"/>
              <a:gd name="T45" fmla="*/ 1 h 35"/>
              <a:gd name="T46" fmla="*/ 39 w 46"/>
              <a:gd name="T47" fmla="*/ 3 h 35"/>
              <a:gd name="T48" fmla="*/ 22 w 46"/>
              <a:gd name="T49" fmla="*/ 18 h 35"/>
              <a:gd name="T50" fmla="*/ 13 w 46"/>
              <a:gd name="T51" fmla="*/ 9 h 35"/>
              <a:gd name="T52" fmla="*/ 11 w 46"/>
              <a:gd name="T53" fmla="*/ 9 h 35"/>
              <a:gd name="T54" fmla="*/ 1 w 46"/>
              <a:gd name="T55" fmla="*/ 17 h 35"/>
              <a:gd name="T56" fmla="*/ 1 w 46"/>
              <a:gd name="T57" fmla="*/ 19 h 35"/>
              <a:gd name="T58" fmla="*/ 3 w 46"/>
              <a:gd name="T59" fmla="*/ 19 h 35"/>
              <a:gd name="T60" fmla="*/ 12 w 46"/>
              <a:gd name="T61" fmla="*/ 12 h 35"/>
              <a:gd name="T62" fmla="*/ 21 w 46"/>
              <a:gd name="T63" fmla="*/ 21 h 35"/>
              <a:gd name="T64" fmla="*/ 22 w 46"/>
              <a:gd name="T65" fmla="*/ 22 h 35"/>
              <a:gd name="T66" fmla="*/ 23 w 46"/>
              <a:gd name="T67" fmla="*/ 21 h 35"/>
              <a:gd name="T68" fmla="*/ 41 w 46"/>
              <a:gd name="T69" fmla="*/ 6 h 35"/>
              <a:gd name="T70" fmla="*/ 44 w 46"/>
              <a:gd name="T71" fmla="*/ 8 h 35"/>
              <a:gd name="T72" fmla="*/ 45 w 46"/>
              <a:gd name="T73" fmla="*/ 8 h 35"/>
              <a:gd name="T74" fmla="*/ 46 w 46"/>
              <a:gd name="T75" fmla="*/ 1 h 35"/>
              <a:gd name="T76" fmla="*/ 45 w 46"/>
              <a:gd name="T7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 h="35">
                <a:moveTo>
                  <a:pt x="33" y="16"/>
                </a:moveTo>
                <a:cubicBezTo>
                  <a:pt x="40" y="9"/>
                  <a:pt x="40" y="9"/>
                  <a:pt x="40" y="9"/>
                </a:cubicBezTo>
                <a:cubicBezTo>
                  <a:pt x="40" y="35"/>
                  <a:pt x="40" y="35"/>
                  <a:pt x="40" y="35"/>
                </a:cubicBezTo>
                <a:cubicBezTo>
                  <a:pt x="33" y="35"/>
                  <a:pt x="33" y="35"/>
                  <a:pt x="33" y="35"/>
                </a:cubicBezTo>
                <a:lnTo>
                  <a:pt x="33" y="16"/>
                </a:lnTo>
                <a:close/>
                <a:moveTo>
                  <a:pt x="23" y="35"/>
                </a:moveTo>
                <a:cubicBezTo>
                  <a:pt x="31" y="35"/>
                  <a:pt x="31" y="35"/>
                  <a:pt x="31" y="35"/>
                </a:cubicBezTo>
                <a:cubicBezTo>
                  <a:pt x="31" y="18"/>
                  <a:pt x="31" y="18"/>
                  <a:pt x="31" y="18"/>
                </a:cubicBezTo>
                <a:cubicBezTo>
                  <a:pt x="23" y="24"/>
                  <a:pt x="23" y="24"/>
                  <a:pt x="23" y="24"/>
                </a:cubicBezTo>
                <a:lnTo>
                  <a:pt x="23" y="35"/>
                </a:lnTo>
                <a:close/>
                <a:moveTo>
                  <a:pt x="13" y="35"/>
                </a:moveTo>
                <a:cubicBezTo>
                  <a:pt x="21" y="35"/>
                  <a:pt x="21" y="35"/>
                  <a:pt x="21" y="35"/>
                </a:cubicBezTo>
                <a:cubicBezTo>
                  <a:pt x="21" y="25"/>
                  <a:pt x="21" y="25"/>
                  <a:pt x="21" y="25"/>
                </a:cubicBezTo>
                <a:cubicBezTo>
                  <a:pt x="13" y="16"/>
                  <a:pt x="13" y="16"/>
                  <a:pt x="13" y="16"/>
                </a:cubicBezTo>
                <a:lnTo>
                  <a:pt x="13" y="35"/>
                </a:lnTo>
                <a:close/>
                <a:moveTo>
                  <a:pt x="4" y="35"/>
                </a:moveTo>
                <a:cubicBezTo>
                  <a:pt x="11" y="35"/>
                  <a:pt x="11" y="35"/>
                  <a:pt x="11" y="35"/>
                </a:cubicBezTo>
                <a:cubicBezTo>
                  <a:pt x="11" y="15"/>
                  <a:pt x="11" y="15"/>
                  <a:pt x="11" y="15"/>
                </a:cubicBezTo>
                <a:cubicBezTo>
                  <a:pt x="4" y="22"/>
                  <a:pt x="4" y="22"/>
                  <a:pt x="4" y="22"/>
                </a:cubicBezTo>
                <a:lnTo>
                  <a:pt x="4" y="35"/>
                </a:lnTo>
                <a:close/>
                <a:moveTo>
                  <a:pt x="45" y="0"/>
                </a:moveTo>
                <a:cubicBezTo>
                  <a:pt x="38" y="0"/>
                  <a:pt x="38" y="0"/>
                  <a:pt x="38" y="0"/>
                </a:cubicBezTo>
                <a:cubicBezTo>
                  <a:pt x="37" y="0"/>
                  <a:pt x="37" y="0"/>
                  <a:pt x="37" y="1"/>
                </a:cubicBezTo>
                <a:cubicBezTo>
                  <a:pt x="39" y="3"/>
                  <a:pt x="39" y="3"/>
                  <a:pt x="39" y="3"/>
                </a:cubicBezTo>
                <a:cubicBezTo>
                  <a:pt x="22" y="18"/>
                  <a:pt x="22" y="18"/>
                  <a:pt x="22" y="18"/>
                </a:cubicBezTo>
                <a:cubicBezTo>
                  <a:pt x="13" y="9"/>
                  <a:pt x="13" y="9"/>
                  <a:pt x="13" y="9"/>
                </a:cubicBezTo>
                <a:cubicBezTo>
                  <a:pt x="13" y="8"/>
                  <a:pt x="12" y="8"/>
                  <a:pt x="11" y="9"/>
                </a:cubicBezTo>
                <a:cubicBezTo>
                  <a:pt x="1" y="17"/>
                  <a:pt x="1" y="17"/>
                  <a:pt x="1" y="17"/>
                </a:cubicBezTo>
                <a:cubicBezTo>
                  <a:pt x="0" y="17"/>
                  <a:pt x="0" y="18"/>
                  <a:pt x="1" y="19"/>
                </a:cubicBezTo>
                <a:cubicBezTo>
                  <a:pt x="1" y="20"/>
                  <a:pt x="2" y="20"/>
                  <a:pt x="3" y="19"/>
                </a:cubicBezTo>
                <a:cubicBezTo>
                  <a:pt x="12" y="12"/>
                  <a:pt x="12" y="12"/>
                  <a:pt x="12" y="12"/>
                </a:cubicBezTo>
                <a:cubicBezTo>
                  <a:pt x="21" y="21"/>
                  <a:pt x="21" y="21"/>
                  <a:pt x="21" y="21"/>
                </a:cubicBezTo>
                <a:cubicBezTo>
                  <a:pt x="21" y="22"/>
                  <a:pt x="22" y="22"/>
                  <a:pt x="22" y="22"/>
                </a:cubicBezTo>
                <a:cubicBezTo>
                  <a:pt x="22" y="22"/>
                  <a:pt x="23" y="22"/>
                  <a:pt x="23" y="21"/>
                </a:cubicBezTo>
                <a:cubicBezTo>
                  <a:pt x="41" y="6"/>
                  <a:pt x="41" y="6"/>
                  <a:pt x="41" y="6"/>
                </a:cubicBezTo>
                <a:cubicBezTo>
                  <a:pt x="44" y="8"/>
                  <a:pt x="44" y="8"/>
                  <a:pt x="44" y="8"/>
                </a:cubicBezTo>
                <a:cubicBezTo>
                  <a:pt x="44" y="9"/>
                  <a:pt x="45" y="9"/>
                  <a:pt x="45" y="8"/>
                </a:cubicBezTo>
                <a:cubicBezTo>
                  <a:pt x="46" y="1"/>
                  <a:pt x="46" y="1"/>
                  <a:pt x="46" y="1"/>
                </a:cubicBezTo>
                <a:cubicBezTo>
                  <a:pt x="46" y="0"/>
                  <a:pt x="46" y="0"/>
                  <a:pt x="4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32" name="Freeform 30"/>
          <p:cNvSpPr>
            <a:spLocks noEditPoints="1"/>
          </p:cNvSpPr>
          <p:nvPr/>
        </p:nvSpPr>
        <p:spPr bwMode="auto">
          <a:xfrm>
            <a:off x="9034859" y="4392612"/>
            <a:ext cx="463550" cy="506412"/>
          </a:xfrm>
          <a:custGeom>
            <a:avLst/>
            <a:gdLst>
              <a:gd name="T0" fmla="*/ 0 w 45"/>
              <a:gd name="T1" fmla="*/ 16 h 49"/>
              <a:gd name="T2" fmla="*/ 7 w 45"/>
              <a:gd name="T3" fmla="*/ 10 h 49"/>
              <a:gd name="T4" fmla="*/ 13 w 45"/>
              <a:gd name="T5" fmla="*/ 19 h 49"/>
              <a:gd name="T6" fmla="*/ 10 w 45"/>
              <a:gd name="T7" fmla="*/ 25 h 49"/>
              <a:gd name="T8" fmla="*/ 20 w 45"/>
              <a:gd name="T9" fmla="*/ 37 h 49"/>
              <a:gd name="T10" fmla="*/ 25 w 45"/>
              <a:gd name="T11" fmla="*/ 34 h 49"/>
              <a:gd name="T12" fmla="*/ 34 w 45"/>
              <a:gd name="T13" fmla="*/ 38 h 49"/>
              <a:gd name="T14" fmla="*/ 29 w 45"/>
              <a:gd name="T15" fmla="*/ 47 h 49"/>
              <a:gd name="T16" fmla="*/ 10 w 45"/>
              <a:gd name="T17" fmla="*/ 37 h 49"/>
              <a:gd name="T18" fmla="*/ 0 w 45"/>
              <a:gd name="T19" fmla="*/ 16 h 49"/>
              <a:gd name="T20" fmla="*/ 32 w 45"/>
              <a:gd name="T21" fmla="*/ 20 h 49"/>
              <a:gd name="T22" fmla="*/ 25 w 45"/>
              <a:gd name="T23" fmla="*/ 20 h 49"/>
              <a:gd name="T24" fmla="*/ 25 w 45"/>
              <a:gd name="T25" fmla="*/ 12 h 49"/>
              <a:gd name="T26" fmla="*/ 24 w 45"/>
              <a:gd name="T27" fmla="*/ 11 h 49"/>
              <a:gd name="T28" fmla="*/ 22 w 45"/>
              <a:gd name="T29" fmla="*/ 12 h 49"/>
              <a:gd name="T30" fmla="*/ 22 w 45"/>
              <a:gd name="T31" fmla="*/ 22 h 49"/>
              <a:gd name="T32" fmla="*/ 24 w 45"/>
              <a:gd name="T33" fmla="*/ 23 h 49"/>
              <a:gd name="T34" fmla="*/ 32 w 45"/>
              <a:gd name="T35" fmla="*/ 23 h 49"/>
              <a:gd name="T36" fmla="*/ 34 w 45"/>
              <a:gd name="T37" fmla="*/ 22 h 49"/>
              <a:gd name="T38" fmla="*/ 32 w 45"/>
              <a:gd name="T39" fmla="*/ 20 h 49"/>
              <a:gd name="T40" fmla="*/ 24 w 45"/>
              <a:gd name="T41" fmla="*/ 0 h 49"/>
              <a:gd name="T42" fmla="*/ 8 w 45"/>
              <a:gd name="T43" fmla="*/ 8 h 49"/>
              <a:gd name="T44" fmla="*/ 11 w 45"/>
              <a:gd name="T45" fmla="*/ 9 h 49"/>
              <a:gd name="T46" fmla="*/ 22 w 45"/>
              <a:gd name="T47" fmla="*/ 3 h 49"/>
              <a:gd name="T48" fmla="*/ 22 w 45"/>
              <a:gd name="T49" fmla="*/ 6 h 49"/>
              <a:gd name="T50" fmla="*/ 24 w 45"/>
              <a:gd name="T51" fmla="*/ 8 h 49"/>
              <a:gd name="T52" fmla="*/ 25 w 45"/>
              <a:gd name="T53" fmla="*/ 6 h 49"/>
              <a:gd name="T54" fmla="*/ 25 w 45"/>
              <a:gd name="T55" fmla="*/ 3 h 49"/>
              <a:gd name="T56" fmla="*/ 42 w 45"/>
              <a:gd name="T57" fmla="*/ 20 h 49"/>
              <a:gd name="T58" fmla="*/ 40 w 45"/>
              <a:gd name="T59" fmla="*/ 20 h 49"/>
              <a:gd name="T60" fmla="*/ 38 w 45"/>
              <a:gd name="T61" fmla="*/ 22 h 49"/>
              <a:gd name="T62" fmla="*/ 40 w 45"/>
              <a:gd name="T63" fmla="*/ 23 h 49"/>
              <a:gd name="T64" fmla="*/ 42 w 45"/>
              <a:gd name="T65" fmla="*/ 23 h 49"/>
              <a:gd name="T66" fmla="*/ 35 w 45"/>
              <a:gd name="T67" fmla="*/ 36 h 49"/>
              <a:gd name="T68" fmla="*/ 35 w 45"/>
              <a:gd name="T69" fmla="*/ 37 h 49"/>
              <a:gd name="T70" fmla="*/ 36 w 45"/>
              <a:gd name="T71" fmla="*/ 37 h 49"/>
              <a:gd name="T72" fmla="*/ 36 w 45"/>
              <a:gd name="T73" fmla="*/ 37 h 49"/>
              <a:gd name="T74" fmla="*/ 37 w 45"/>
              <a:gd name="T75" fmla="*/ 39 h 49"/>
              <a:gd name="T76" fmla="*/ 45 w 45"/>
              <a:gd name="T77" fmla="*/ 22 h 49"/>
              <a:gd name="T78" fmla="*/ 24 w 45"/>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49">
                <a:moveTo>
                  <a:pt x="0" y="16"/>
                </a:moveTo>
                <a:cubicBezTo>
                  <a:pt x="1" y="13"/>
                  <a:pt x="4" y="11"/>
                  <a:pt x="7" y="10"/>
                </a:cubicBezTo>
                <a:cubicBezTo>
                  <a:pt x="9" y="10"/>
                  <a:pt x="14" y="16"/>
                  <a:pt x="13" y="19"/>
                </a:cubicBezTo>
                <a:cubicBezTo>
                  <a:pt x="12" y="22"/>
                  <a:pt x="10" y="23"/>
                  <a:pt x="10" y="25"/>
                </a:cubicBezTo>
                <a:cubicBezTo>
                  <a:pt x="14" y="32"/>
                  <a:pt x="17" y="35"/>
                  <a:pt x="20" y="37"/>
                </a:cubicBezTo>
                <a:cubicBezTo>
                  <a:pt x="22" y="37"/>
                  <a:pt x="23" y="36"/>
                  <a:pt x="25" y="34"/>
                </a:cubicBezTo>
                <a:cubicBezTo>
                  <a:pt x="28" y="32"/>
                  <a:pt x="32" y="36"/>
                  <a:pt x="34" y="38"/>
                </a:cubicBezTo>
                <a:cubicBezTo>
                  <a:pt x="35" y="41"/>
                  <a:pt x="35" y="43"/>
                  <a:pt x="29" y="47"/>
                </a:cubicBezTo>
                <a:cubicBezTo>
                  <a:pt x="20" y="49"/>
                  <a:pt x="10" y="37"/>
                  <a:pt x="10" y="37"/>
                </a:cubicBezTo>
                <a:cubicBezTo>
                  <a:pt x="0" y="26"/>
                  <a:pt x="0" y="18"/>
                  <a:pt x="0" y="16"/>
                </a:cubicBezTo>
                <a:close/>
                <a:moveTo>
                  <a:pt x="32" y="20"/>
                </a:moveTo>
                <a:cubicBezTo>
                  <a:pt x="25" y="20"/>
                  <a:pt x="25" y="20"/>
                  <a:pt x="25" y="20"/>
                </a:cubicBezTo>
                <a:cubicBezTo>
                  <a:pt x="25" y="12"/>
                  <a:pt x="25" y="12"/>
                  <a:pt x="25" y="12"/>
                </a:cubicBezTo>
                <a:cubicBezTo>
                  <a:pt x="25" y="11"/>
                  <a:pt x="25" y="11"/>
                  <a:pt x="24" y="11"/>
                </a:cubicBezTo>
                <a:cubicBezTo>
                  <a:pt x="23" y="11"/>
                  <a:pt x="22" y="11"/>
                  <a:pt x="22" y="12"/>
                </a:cubicBezTo>
                <a:cubicBezTo>
                  <a:pt x="22" y="22"/>
                  <a:pt x="22" y="22"/>
                  <a:pt x="22" y="22"/>
                </a:cubicBezTo>
                <a:cubicBezTo>
                  <a:pt x="22" y="23"/>
                  <a:pt x="23" y="23"/>
                  <a:pt x="24" y="23"/>
                </a:cubicBezTo>
                <a:cubicBezTo>
                  <a:pt x="32" y="23"/>
                  <a:pt x="32" y="23"/>
                  <a:pt x="32" y="23"/>
                </a:cubicBezTo>
                <a:cubicBezTo>
                  <a:pt x="33" y="23"/>
                  <a:pt x="34" y="23"/>
                  <a:pt x="34" y="22"/>
                </a:cubicBezTo>
                <a:cubicBezTo>
                  <a:pt x="34" y="21"/>
                  <a:pt x="33" y="20"/>
                  <a:pt x="32" y="20"/>
                </a:cubicBezTo>
                <a:close/>
                <a:moveTo>
                  <a:pt x="24" y="0"/>
                </a:moveTo>
                <a:cubicBezTo>
                  <a:pt x="18" y="0"/>
                  <a:pt x="12" y="3"/>
                  <a:pt x="8" y="8"/>
                </a:cubicBezTo>
                <a:cubicBezTo>
                  <a:pt x="9" y="8"/>
                  <a:pt x="10" y="8"/>
                  <a:pt x="11" y="9"/>
                </a:cubicBezTo>
                <a:cubicBezTo>
                  <a:pt x="14" y="6"/>
                  <a:pt x="18" y="4"/>
                  <a:pt x="22" y="3"/>
                </a:cubicBezTo>
                <a:cubicBezTo>
                  <a:pt x="22" y="6"/>
                  <a:pt x="22" y="6"/>
                  <a:pt x="22" y="6"/>
                </a:cubicBezTo>
                <a:cubicBezTo>
                  <a:pt x="22" y="7"/>
                  <a:pt x="23" y="8"/>
                  <a:pt x="24" y="8"/>
                </a:cubicBezTo>
                <a:cubicBezTo>
                  <a:pt x="25" y="8"/>
                  <a:pt x="25" y="7"/>
                  <a:pt x="25" y="6"/>
                </a:cubicBezTo>
                <a:cubicBezTo>
                  <a:pt x="25" y="3"/>
                  <a:pt x="25" y="3"/>
                  <a:pt x="25" y="3"/>
                </a:cubicBezTo>
                <a:cubicBezTo>
                  <a:pt x="34" y="4"/>
                  <a:pt x="42" y="11"/>
                  <a:pt x="42" y="20"/>
                </a:cubicBezTo>
                <a:cubicBezTo>
                  <a:pt x="40" y="20"/>
                  <a:pt x="40" y="20"/>
                  <a:pt x="40" y="20"/>
                </a:cubicBezTo>
                <a:cubicBezTo>
                  <a:pt x="39" y="20"/>
                  <a:pt x="38" y="21"/>
                  <a:pt x="38" y="22"/>
                </a:cubicBezTo>
                <a:cubicBezTo>
                  <a:pt x="38" y="23"/>
                  <a:pt x="39" y="23"/>
                  <a:pt x="40" y="23"/>
                </a:cubicBezTo>
                <a:cubicBezTo>
                  <a:pt x="42" y="23"/>
                  <a:pt x="42" y="23"/>
                  <a:pt x="42" y="23"/>
                </a:cubicBezTo>
                <a:cubicBezTo>
                  <a:pt x="42" y="29"/>
                  <a:pt x="39" y="33"/>
                  <a:pt x="35" y="36"/>
                </a:cubicBezTo>
                <a:cubicBezTo>
                  <a:pt x="35" y="37"/>
                  <a:pt x="35" y="37"/>
                  <a:pt x="35" y="37"/>
                </a:cubicBezTo>
                <a:cubicBezTo>
                  <a:pt x="36" y="37"/>
                  <a:pt x="36" y="37"/>
                  <a:pt x="36" y="37"/>
                </a:cubicBezTo>
                <a:cubicBezTo>
                  <a:pt x="36" y="37"/>
                  <a:pt x="36" y="37"/>
                  <a:pt x="36" y="37"/>
                </a:cubicBezTo>
                <a:cubicBezTo>
                  <a:pt x="36" y="38"/>
                  <a:pt x="36" y="38"/>
                  <a:pt x="37" y="39"/>
                </a:cubicBezTo>
                <a:cubicBezTo>
                  <a:pt x="42" y="35"/>
                  <a:pt x="45" y="29"/>
                  <a:pt x="45" y="22"/>
                </a:cubicBezTo>
                <a:cubicBezTo>
                  <a:pt x="45" y="10"/>
                  <a:pt x="36" y="0"/>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33" name="Freeform 31"/>
          <p:cNvSpPr>
            <a:spLocks noEditPoints="1"/>
          </p:cNvSpPr>
          <p:nvPr/>
        </p:nvSpPr>
        <p:spPr bwMode="auto">
          <a:xfrm>
            <a:off x="8677375" y="1266823"/>
            <a:ext cx="609600" cy="361950"/>
          </a:xfrm>
          <a:custGeom>
            <a:avLst/>
            <a:gdLst>
              <a:gd name="T0" fmla="*/ 12 w 59"/>
              <a:gd name="T1" fmla="*/ 23 h 35"/>
              <a:gd name="T2" fmla="*/ 12 w 59"/>
              <a:gd name="T3" fmla="*/ 20 h 35"/>
              <a:gd name="T4" fmla="*/ 19 w 59"/>
              <a:gd name="T5" fmla="*/ 16 h 35"/>
              <a:gd name="T6" fmla="*/ 20 w 59"/>
              <a:gd name="T7" fmla="*/ 17 h 35"/>
              <a:gd name="T8" fmla="*/ 14 w 59"/>
              <a:gd name="T9" fmla="*/ 23 h 35"/>
              <a:gd name="T10" fmla="*/ 17 w 59"/>
              <a:gd name="T11" fmla="*/ 27 h 35"/>
              <a:gd name="T12" fmla="*/ 24 w 59"/>
              <a:gd name="T13" fmla="*/ 19 h 35"/>
              <a:gd name="T14" fmla="*/ 22 w 59"/>
              <a:gd name="T15" fmla="*/ 19 h 35"/>
              <a:gd name="T16" fmla="*/ 15 w 59"/>
              <a:gd name="T17" fmla="*/ 27 h 35"/>
              <a:gd name="T18" fmla="*/ 17 w 59"/>
              <a:gd name="T19" fmla="*/ 27 h 35"/>
              <a:gd name="T20" fmla="*/ 26 w 59"/>
              <a:gd name="T21" fmla="*/ 27 h 35"/>
              <a:gd name="T22" fmla="*/ 25 w 59"/>
              <a:gd name="T23" fmla="*/ 24 h 35"/>
              <a:gd name="T24" fmla="*/ 19 w 59"/>
              <a:gd name="T25" fmla="*/ 28 h 35"/>
              <a:gd name="T26" fmla="*/ 20 w 59"/>
              <a:gd name="T27" fmla="*/ 31 h 35"/>
              <a:gd name="T28" fmla="*/ 25 w 59"/>
              <a:gd name="T29" fmla="*/ 35 h 35"/>
              <a:gd name="T30" fmla="*/ 28 w 59"/>
              <a:gd name="T31" fmla="*/ 30 h 35"/>
              <a:gd name="T32" fmla="*/ 26 w 59"/>
              <a:gd name="T33" fmla="*/ 30 h 35"/>
              <a:gd name="T34" fmla="*/ 22 w 59"/>
              <a:gd name="T35" fmla="*/ 35 h 35"/>
              <a:gd name="T36" fmla="*/ 25 w 59"/>
              <a:gd name="T37" fmla="*/ 35 h 35"/>
              <a:gd name="T38" fmla="*/ 59 w 59"/>
              <a:gd name="T39" fmla="*/ 11 h 35"/>
              <a:gd name="T40" fmla="*/ 47 w 59"/>
              <a:gd name="T41" fmla="*/ 5 h 35"/>
              <a:gd name="T42" fmla="*/ 46 w 59"/>
              <a:gd name="T43" fmla="*/ 18 h 35"/>
              <a:gd name="T44" fmla="*/ 50 w 59"/>
              <a:gd name="T45" fmla="*/ 15 h 35"/>
              <a:gd name="T46" fmla="*/ 31 w 59"/>
              <a:gd name="T47" fmla="*/ 4 h 35"/>
              <a:gd name="T48" fmla="*/ 28 w 59"/>
              <a:gd name="T49" fmla="*/ 4 h 35"/>
              <a:gd name="T50" fmla="*/ 18 w 59"/>
              <a:gd name="T51" fmla="*/ 8 h 35"/>
              <a:gd name="T52" fmla="*/ 17 w 59"/>
              <a:gd name="T53" fmla="*/ 11 h 35"/>
              <a:gd name="T54" fmla="*/ 20 w 59"/>
              <a:gd name="T55" fmla="*/ 11 h 35"/>
              <a:gd name="T56" fmla="*/ 29 w 59"/>
              <a:gd name="T57" fmla="*/ 7 h 35"/>
              <a:gd name="T58" fmla="*/ 44 w 59"/>
              <a:gd name="T59" fmla="*/ 20 h 35"/>
              <a:gd name="T60" fmla="*/ 31 w 59"/>
              <a:gd name="T61" fmla="*/ 35 h 35"/>
              <a:gd name="T62" fmla="*/ 30 w 59"/>
              <a:gd name="T63" fmla="*/ 31 h 35"/>
              <a:gd name="T64" fmla="*/ 29 w 59"/>
              <a:gd name="T65" fmla="*/ 34 h 35"/>
              <a:gd name="T66" fmla="*/ 31 w 59"/>
              <a:gd name="T67" fmla="*/ 35 h 35"/>
              <a:gd name="T68" fmla="*/ 36 w 59"/>
              <a:gd name="T69" fmla="*/ 30 h 35"/>
              <a:gd name="T70" fmla="*/ 33 w 59"/>
              <a:gd name="T71" fmla="*/ 26 h 35"/>
              <a:gd name="T72" fmla="*/ 38 w 59"/>
              <a:gd name="T73" fmla="*/ 29 h 35"/>
              <a:gd name="T74" fmla="*/ 40 w 59"/>
              <a:gd name="T75" fmla="*/ 30 h 35"/>
              <a:gd name="T76" fmla="*/ 42 w 59"/>
              <a:gd name="T77" fmla="*/ 29 h 35"/>
              <a:gd name="T78" fmla="*/ 37 w 59"/>
              <a:gd name="T79" fmla="*/ 23 h 35"/>
              <a:gd name="T80" fmla="*/ 43 w 59"/>
              <a:gd name="T81" fmla="*/ 26 h 35"/>
              <a:gd name="T82" fmla="*/ 45 w 59"/>
              <a:gd name="T83" fmla="*/ 27 h 35"/>
              <a:gd name="T84" fmla="*/ 46 w 59"/>
              <a:gd name="T85" fmla="*/ 25 h 35"/>
              <a:gd name="T86" fmla="*/ 29 w 59"/>
              <a:gd name="T87" fmla="*/ 9 h 35"/>
              <a:gd name="T88" fmla="*/ 19 w 59"/>
              <a:gd name="T89" fmla="*/ 13 h 35"/>
              <a:gd name="T90" fmla="*/ 15 w 59"/>
              <a:gd name="T91" fmla="*/ 9 h 35"/>
              <a:gd name="T92" fmla="*/ 18 w 59"/>
              <a:gd name="T93" fmla="*/ 6 h 35"/>
              <a:gd name="T94" fmla="*/ 7 w 59"/>
              <a:gd name="T95" fmla="*/ 14 h 35"/>
              <a:gd name="T96" fmla="*/ 16 w 59"/>
              <a:gd name="T97" fmla="*/ 14 h 35"/>
              <a:gd name="T98" fmla="*/ 21 w 59"/>
              <a:gd name="T99" fmla="*/ 15 h 35"/>
              <a:gd name="T100" fmla="*/ 23 w 59"/>
              <a:gd name="T101" fmla="*/ 17 h 35"/>
              <a:gd name="T102" fmla="*/ 26 w 59"/>
              <a:gd name="T103" fmla="*/ 22 h 35"/>
              <a:gd name="T104" fmla="*/ 28 w 59"/>
              <a:gd name="T105" fmla="*/ 28 h 35"/>
              <a:gd name="T106" fmla="*/ 30 w 59"/>
              <a:gd name="T107" fmla="*/ 28 h 35"/>
              <a:gd name="T108" fmla="*/ 34 w 59"/>
              <a:gd name="T109" fmla="*/ 32 h 35"/>
              <a:gd name="T110" fmla="*/ 36 w 59"/>
              <a:gd name="T111" fmla="*/ 32 h 35"/>
              <a:gd name="T112" fmla="*/ 12 w 59"/>
              <a:gd name="T113" fmla="*/ 5 h 35"/>
              <a:gd name="T114" fmla="*/ 0 w 59"/>
              <a:gd name="T115"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 h="35">
                <a:moveTo>
                  <a:pt x="13" y="23"/>
                </a:moveTo>
                <a:cubicBezTo>
                  <a:pt x="13" y="23"/>
                  <a:pt x="12" y="23"/>
                  <a:pt x="12" y="23"/>
                </a:cubicBezTo>
                <a:cubicBezTo>
                  <a:pt x="12" y="22"/>
                  <a:pt x="12" y="22"/>
                  <a:pt x="12" y="21"/>
                </a:cubicBezTo>
                <a:cubicBezTo>
                  <a:pt x="12" y="21"/>
                  <a:pt x="12" y="21"/>
                  <a:pt x="12" y="20"/>
                </a:cubicBezTo>
                <a:cubicBezTo>
                  <a:pt x="18" y="16"/>
                  <a:pt x="18" y="16"/>
                  <a:pt x="18" y="16"/>
                </a:cubicBezTo>
                <a:cubicBezTo>
                  <a:pt x="18" y="16"/>
                  <a:pt x="18" y="16"/>
                  <a:pt x="19" y="16"/>
                </a:cubicBezTo>
                <a:cubicBezTo>
                  <a:pt x="19" y="16"/>
                  <a:pt x="20" y="16"/>
                  <a:pt x="20" y="16"/>
                </a:cubicBezTo>
                <a:cubicBezTo>
                  <a:pt x="20" y="17"/>
                  <a:pt x="20" y="17"/>
                  <a:pt x="20" y="17"/>
                </a:cubicBezTo>
                <a:cubicBezTo>
                  <a:pt x="20" y="18"/>
                  <a:pt x="20" y="18"/>
                  <a:pt x="20" y="18"/>
                </a:cubicBezTo>
                <a:cubicBezTo>
                  <a:pt x="14" y="23"/>
                  <a:pt x="14" y="23"/>
                  <a:pt x="14" y="23"/>
                </a:cubicBezTo>
                <a:cubicBezTo>
                  <a:pt x="14" y="23"/>
                  <a:pt x="14" y="23"/>
                  <a:pt x="13" y="23"/>
                </a:cubicBezTo>
                <a:close/>
                <a:moveTo>
                  <a:pt x="17" y="27"/>
                </a:moveTo>
                <a:cubicBezTo>
                  <a:pt x="24" y="22"/>
                  <a:pt x="24" y="22"/>
                  <a:pt x="24" y="22"/>
                </a:cubicBezTo>
                <a:cubicBezTo>
                  <a:pt x="25" y="21"/>
                  <a:pt x="25" y="20"/>
                  <a:pt x="24" y="19"/>
                </a:cubicBezTo>
                <a:cubicBezTo>
                  <a:pt x="24" y="19"/>
                  <a:pt x="24" y="19"/>
                  <a:pt x="23" y="19"/>
                </a:cubicBezTo>
                <a:cubicBezTo>
                  <a:pt x="23" y="19"/>
                  <a:pt x="22" y="19"/>
                  <a:pt x="22" y="19"/>
                </a:cubicBezTo>
                <a:cubicBezTo>
                  <a:pt x="15" y="25"/>
                  <a:pt x="15" y="25"/>
                  <a:pt x="15" y="25"/>
                </a:cubicBezTo>
                <a:cubicBezTo>
                  <a:pt x="15" y="25"/>
                  <a:pt x="14" y="26"/>
                  <a:pt x="15" y="27"/>
                </a:cubicBezTo>
                <a:cubicBezTo>
                  <a:pt x="15" y="27"/>
                  <a:pt x="16" y="28"/>
                  <a:pt x="16" y="28"/>
                </a:cubicBezTo>
                <a:cubicBezTo>
                  <a:pt x="17" y="28"/>
                  <a:pt x="17" y="27"/>
                  <a:pt x="17" y="27"/>
                </a:cubicBezTo>
                <a:close/>
                <a:moveTo>
                  <a:pt x="21" y="31"/>
                </a:moveTo>
                <a:cubicBezTo>
                  <a:pt x="26" y="27"/>
                  <a:pt x="26" y="27"/>
                  <a:pt x="26" y="27"/>
                </a:cubicBezTo>
                <a:cubicBezTo>
                  <a:pt x="27" y="26"/>
                  <a:pt x="27" y="25"/>
                  <a:pt x="26" y="25"/>
                </a:cubicBezTo>
                <a:cubicBezTo>
                  <a:pt x="26" y="24"/>
                  <a:pt x="26" y="24"/>
                  <a:pt x="25" y="24"/>
                </a:cubicBezTo>
                <a:cubicBezTo>
                  <a:pt x="25" y="24"/>
                  <a:pt x="24" y="24"/>
                  <a:pt x="24" y="24"/>
                </a:cubicBezTo>
                <a:cubicBezTo>
                  <a:pt x="19" y="28"/>
                  <a:pt x="19" y="28"/>
                  <a:pt x="19" y="28"/>
                </a:cubicBezTo>
                <a:cubicBezTo>
                  <a:pt x="18" y="29"/>
                  <a:pt x="18" y="30"/>
                  <a:pt x="19" y="31"/>
                </a:cubicBezTo>
                <a:cubicBezTo>
                  <a:pt x="19" y="31"/>
                  <a:pt x="20" y="31"/>
                  <a:pt x="20" y="31"/>
                </a:cubicBezTo>
                <a:cubicBezTo>
                  <a:pt x="20" y="31"/>
                  <a:pt x="21" y="31"/>
                  <a:pt x="21" y="31"/>
                </a:cubicBezTo>
                <a:close/>
                <a:moveTo>
                  <a:pt x="25" y="35"/>
                </a:moveTo>
                <a:cubicBezTo>
                  <a:pt x="28" y="32"/>
                  <a:pt x="28" y="32"/>
                  <a:pt x="28" y="32"/>
                </a:cubicBezTo>
                <a:cubicBezTo>
                  <a:pt x="28" y="32"/>
                  <a:pt x="28" y="31"/>
                  <a:pt x="28" y="30"/>
                </a:cubicBezTo>
                <a:cubicBezTo>
                  <a:pt x="27" y="30"/>
                  <a:pt x="27" y="30"/>
                  <a:pt x="27" y="30"/>
                </a:cubicBezTo>
                <a:cubicBezTo>
                  <a:pt x="26" y="30"/>
                  <a:pt x="26" y="30"/>
                  <a:pt x="26" y="30"/>
                </a:cubicBezTo>
                <a:cubicBezTo>
                  <a:pt x="23" y="32"/>
                  <a:pt x="23" y="32"/>
                  <a:pt x="23" y="32"/>
                </a:cubicBezTo>
                <a:cubicBezTo>
                  <a:pt x="22" y="33"/>
                  <a:pt x="22" y="34"/>
                  <a:pt x="22" y="35"/>
                </a:cubicBezTo>
                <a:cubicBezTo>
                  <a:pt x="23" y="35"/>
                  <a:pt x="23" y="35"/>
                  <a:pt x="24" y="35"/>
                </a:cubicBezTo>
                <a:cubicBezTo>
                  <a:pt x="24" y="35"/>
                  <a:pt x="24" y="35"/>
                  <a:pt x="25" y="35"/>
                </a:cubicBezTo>
                <a:close/>
                <a:moveTo>
                  <a:pt x="52" y="14"/>
                </a:moveTo>
                <a:cubicBezTo>
                  <a:pt x="59" y="11"/>
                  <a:pt x="59" y="11"/>
                  <a:pt x="59" y="11"/>
                </a:cubicBezTo>
                <a:cubicBezTo>
                  <a:pt x="54" y="2"/>
                  <a:pt x="54" y="2"/>
                  <a:pt x="54" y="2"/>
                </a:cubicBezTo>
                <a:cubicBezTo>
                  <a:pt x="51" y="3"/>
                  <a:pt x="48" y="5"/>
                  <a:pt x="47" y="5"/>
                </a:cubicBezTo>
                <a:cubicBezTo>
                  <a:pt x="47" y="6"/>
                  <a:pt x="49" y="9"/>
                  <a:pt x="52" y="14"/>
                </a:cubicBezTo>
                <a:close/>
                <a:moveTo>
                  <a:pt x="46" y="18"/>
                </a:moveTo>
                <a:cubicBezTo>
                  <a:pt x="46" y="18"/>
                  <a:pt x="47" y="17"/>
                  <a:pt x="47" y="17"/>
                </a:cubicBezTo>
                <a:cubicBezTo>
                  <a:pt x="47" y="16"/>
                  <a:pt x="49" y="16"/>
                  <a:pt x="50" y="15"/>
                </a:cubicBezTo>
                <a:cubicBezTo>
                  <a:pt x="49" y="13"/>
                  <a:pt x="46" y="8"/>
                  <a:pt x="45" y="6"/>
                </a:cubicBezTo>
                <a:cubicBezTo>
                  <a:pt x="39" y="4"/>
                  <a:pt x="34" y="4"/>
                  <a:pt x="31" y="4"/>
                </a:cubicBezTo>
                <a:cubicBezTo>
                  <a:pt x="30" y="4"/>
                  <a:pt x="29" y="4"/>
                  <a:pt x="28" y="4"/>
                </a:cubicBezTo>
                <a:cubicBezTo>
                  <a:pt x="28" y="4"/>
                  <a:pt x="28" y="4"/>
                  <a:pt x="28" y="4"/>
                </a:cubicBezTo>
                <a:cubicBezTo>
                  <a:pt x="28" y="4"/>
                  <a:pt x="27" y="4"/>
                  <a:pt x="27" y="4"/>
                </a:cubicBezTo>
                <a:cubicBezTo>
                  <a:pt x="18" y="8"/>
                  <a:pt x="18" y="8"/>
                  <a:pt x="18" y="8"/>
                </a:cubicBezTo>
                <a:cubicBezTo>
                  <a:pt x="18" y="9"/>
                  <a:pt x="17" y="9"/>
                  <a:pt x="17" y="9"/>
                </a:cubicBezTo>
                <a:cubicBezTo>
                  <a:pt x="17" y="10"/>
                  <a:pt x="17" y="10"/>
                  <a:pt x="17" y="11"/>
                </a:cubicBezTo>
                <a:cubicBezTo>
                  <a:pt x="18" y="11"/>
                  <a:pt x="18" y="11"/>
                  <a:pt x="19" y="11"/>
                </a:cubicBezTo>
                <a:cubicBezTo>
                  <a:pt x="19" y="11"/>
                  <a:pt x="19" y="11"/>
                  <a:pt x="20" y="11"/>
                </a:cubicBezTo>
                <a:cubicBezTo>
                  <a:pt x="29" y="7"/>
                  <a:pt x="29" y="7"/>
                  <a:pt x="29" y="7"/>
                </a:cubicBezTo>
                <a:cubicBezTo>
                  <a:pt x="29" y="7"/>
                  <a:pt x="29" y="7"/>
                  <a:pt x="29" y="7"/>
                </a:cubicBezTo>
                <a:cubicBezTo>
                  <a:pt x="29" y="7"/>
                  <a:pt x="29" y="7"/>
                  <a:pt x="29" y="7"/>
                </a:cubicBezTo>
                <a:cubicBezTo>
                  <a:pt x="35" y="11"/>
                  <a:pt x="43" y="19"/>
                  <a:pt x="44" y="20"/>
                </a:cubicBezTo>
                <a:cubicBezTo>
                  <a:pt x="45" y="20"/>
                  <a:pt x="46" y="19"/>
                  <a:pt x="46" y="18"/>
                </a:cubicBezTo>
                <a:close/>
                <a:moveTo>
                  <a:pt x="31" y="35"/>
                </a:moveTo>
                <a:cubicBezTo>
                  <a:pt x="31" y="34"/>
                  <a:pt x="32" y="33"/>
                  <a:pt x="31" y="33"/>
                </a:cubicBezTo>
                <a:cubicBezTo>
                  <a:pt x="30" y="31"/>
                  <a:pt x="30" y="31"/>
                  <a:pt x="30" y="31"/>
                </a:cubicBezTo>
                <a:cubicBezTo>
                  <a:pt x="30" y="32"/>
                  <a:pt x="30" y="33"/>
                  <a:pt x="29" y="34"/>
                </a:cubicBezTo>
                <a:cubicBezTo>
                  <a:pt x="29" y="34"/>
                  <a:pt x="29" y="34"/>
                  <a:pt x="29" y="34"/>
                </a:cubicBezTo>
                <a:cubicBezTo>
                  <a:pt x="29" y="35"/>
                  <a:pt x="30" y="35"/>
                  <a:pt x="30" y="35"/>
                </a:cubicBezTo>
                <a:cubicBezTo>
                  <a:pt x="30" y="35"/>
                  <a:pt x="30" y="35"/>
                  <a:pt x="31" y="35"/>
                </a:cubicBezTo>
                <a:close/>
                <a:moveTo>
                  <a:pt x="36" y="32"/>
                </a:moveTo>
                <a:cubicBezTo>
                  <a:pt x="36" y="32"/>
                  <a:pt x="37" y="31"/>
                  <a:pt x="36" y="30"/>
                </a:cubicBezTo>
                <a:cubicBezTo>
                  <a:pt x="36" y="30"/>
                  <a:pt x="36" y="30"/>
                  <a:pt x="36" y="30"/>
                </a:cubicBezTo>
                <a:cubicBezTo>
                  <a:pt x="33" y="26"/>
                  <a:pt x="33" y="26"/>
                  <a:pt x="33" y="26"/>
                </a:cubicBezTo>
                <a:cubicBezTo>
                  <a:pt x="34" y="25"/>
                  <a:pt x="34" y="25"/>
                  <a:pt x="34" y="25"/>
                </a:cubicBezTo>
                <a:cubicBezTo>
                  <a:pt x="38" y="29"/>
                  <a:pt x="38" y="29"/>
                  <a:pt x="38" y="29"/>
                </a:cubicBezTo>
                <a:cubicBezTo>
                  <a:pt x="39" y="29"/>
                  <a:pt x="39" y="29"/>
                  <a:pt x="39" y="29"/>
                </a:cubicBezTo>
                <a:cubicBezTo>
                  <a:pt x="39" y="30"/>
                  <a:pt x="40" y="30"/>
                  <a:pt x="40" y="30"/>
                </a:cubicBezTo>
                <a:cubicBezTo>
                  <a:pt x="40" y="30"/>
                  <a:pt x="40" y="30"/>
                  <a:pt x="41" y="30"/>
                </a:cubicBezTo>
                <a:cubicBezTo>
                  <a:pt x="41" y="30"/>
                  <a:pt x="42" y="29"/>
                  <a:pt x="42" y="29"/>
                </a:cubicBezTo>
                <a:cubicBezTo>
                  <a:pt x="42" y="28"/>
                  <a:pt x="41" y="28"/>
                  <a:pt x="41" y="28"/>
                </a:cubicBezTo>
                <a:cubicBezTo>
                  <a:pt x="37" y="23"/>
                  <a:pt x="37" y="23"/>
                  <a:pt x="37" y="23"/>
                </a:cubicBezTo>
                <a:cubicBezTo>
                  <a:pt x="39" y="22"/>
                  <a:pt x="39" y="22"/>
                  <a:pt x="39" y="22"/>
                </a:cubicBezTo>
                <a:cubicBezTo>
                  <a:pt x="43" y="26"/>
                  <a:pt x="43" y="26"/>
                  <a:pt x="43" y="26"/>
                </a:cubicBezTo>
                <a:cubicBezTo>
                  <a:pt x="43" y="26"/>
                  <a:pt x="43" y="26"/>
                  <a:pt x="43" y="26"/>
                </a:cubicBezTo>
                <a:cubicBezTo>
                  <a:pt x="44" y="27"/>
                  <a:pt x="44" y="27"/>
                  <a:pt x="45" y="27"/>
                </a:cubicBezTo>
                <a:cubicBezTo>
                  <a:pt x="45" y="27"/>
                  <a:pt x="45" y="27"/>
                  <a:pt x="45" y="27"/>
                </a:cubicBezTo>
                <a:cubicBezTo>
                  <a:pt x="46" y="27"/>
                  <a:pt x="46" y="26"/>
                  <a:pt x="46" y="25"/>
                </a:cubicBezTo>
                <a:cubicBezTo>
                  <a:pt x="42" y="21"/>
                  <a:pt x="42" y="21"/>
                  <a:pt x="42" y="21"/>
                </a:cubicBezTo>
                <a:cubicBezTo>
                  <a:pt x="40" y="18"/>
                  <a:pt x="34" y="12"/>
                  <a:pt x="29" y="9"/>
                </a:cubicBezTo>
                <a:cubicBezTo>
                  <a:pt x="20" y="13"/>
                  <a:pt x="20" y="13"/>
                  <a:pt x="20" y="13"/>
                </a:cubicBezTo>
                <a:cubicBezTo>
                  <a:pt x="20" y="13"/>
                  <a:pt x="19" y="13"/>
                  <a:pt x="19" y="13"/>
                </a:cubicBezTo>
                <a:cubicBezTo>
                  <a:pt x="18" y="13"/>
                  <a:pt x="17" y="13"/>
                  <a:pt x="16" y="12"/>
                </a:cubicBezTo>
                <a:cubicBezTo>
                  <a:pt x="15" y="11"/>
                  <a:pt x="15" y="10"/>
                  <a:pt x="15" y="9"/>
                </a:cubicBezTo>
                <a:cubicBezTo>
                  <a:pt x="16" y="8"/>
                  <a:pt x="16" y="7"/>
                  <a:pt x="17" y="7"/>
                </a:cubicBezTo>
                <a:cubicBezTo>
                  <a:pt x="18" y="6"/>
                  <a:pt x="18" y="6"/>
                  <a:pt x="18" y="6"/>
                </a:cubicBezTo>
                <a:cubicBezTo>
                  <a:pt x="14" y="7"/>
                  <a:pt x="14" y="7"/>
                  <a:pt x="14" y="7"/>
                </a:cubicBezTo>
                <a:cubicBezTo>
                  <a:pt x="7" y="14"/>
                  <a:pt x="7" y="14"/>
                  <a:pt x="7" y="14"/>
                </a:cubicBezTo>
                <a:cubicBezTo>
                  <a:pt x="11" y="19"/>
                  <a:pt x="11" y="19"/>
                  <a:pt x="11" y="19"/>
                </a:cubicBezTo>
                <a:cubicBezTo>
                  <a:pt x="11" y="19"/>
                  <a:pt x="16" y="14"/>
                  <a:pt x="16" y="14"/>
                </a:cubicBezTo>
                <a:cubicBezTo>
                  <a:pt x="17" y="14"/>
                  <a:pt x="18" y="14"/>
                  <a:pt x="19" y="14"/>
                </a:cubicBezTo>
                <a:cubicBezTo>
                  <a:pt x="20" y="14"/>
                  <a:pt x="21" y="14"/>
                  <a:pt x="21" y="15"/>
                </a:cubicBezTo>
                <a:cubicBezTo>
                  <a:pt x="22" y="15"/>
                  <a:pt x="22" y="16"/>
                  <a:pt x="22" y="17"/>
                </a:cubicBezTo>
                <a:cubicBezTo>
                  <a:pt x="22" y="17"/>
                  <a:pt x="23" y="17"/>
                  <a:pt x="23" y="17"/>
                </a:cubicBezTo>
                <a:cubicBezTo>
                  <a:pt x="24" y="17"/>
                  <a:pt x="25" y="17"/>
                  <a:pt x="26" y="18"/>
                </a:cubicBezTo>
                <a:cubicBezTo>
                  <a:pt x="27" y="19"/>
                  <a:pt x="27" y="21"/>
                  <a:pt x="26" y="22"/>
                </a:cubicBezTo>
                <a:cubicBezTo>
                  <a:pt x="27" y="22"/>
                  <a:pt x="27" y="23"/>
                  <a:pt x="28" y="23"/>
                </a:cubicBezTo>
                <a:cubicBezTo>
                  <a:pt x="29" y="25"/>
                  <a:pt x="29" y="27"/>
                  <a:pt x="28" y="28"/>
                </a:cubicBezTo>
                <a:cubicBezTo>
                  <a:pt x="28" y="28"/>
                  <a:pt x="29" y="28"/>
                  <a:pt x="29" y="29"/>
                </a:cubicBezTo>
                <a:cubicBezTo>
                  <a:pt x="30" y="28"/>
                  <a:pt x="30" y="28"/>
                  <a:pt x="30" y="28"/>
                </a:cubicBezTo>
                <a:cubicBezTo>
                  <a:pt x="33" y="31"/>
                  <a:pt x="33" y="31"/>
                  <a:pt x="33" y="31"/>
                </a:cubicBezTo>
                <a:cubicBezTo>
                  <a:pt x="33" y="31"/>
                  <a:pt x="34" y="32"/>
                  <a:pt x="34" y="32"/>
                </a:cubicBezTo>
                <a:cubicBezTo>
                  <a:pt x="34" y="32"/>
                  <a:pt x="34" y="32"/>
                  <a:pt x="35" y="32"/>
                </a:cubicBezTo>
                <a:cubicBezTo>
                  <a:pt x="35" y="32"/>
                  <a:pt x="35" y="32"/>
                  <a:pt x="36" y="32"/>
                </a:cubicBezTo>
                <a:close/>
                <a:moveTo>
                  <a:pt x="5" y="13"/>
                </a:moveTo>
                <a:cubicBezTo>
                  <a:pt x="12" y="5"/>
                  <a:pt x="12" y="5"/>
                  <a:pt x="12" y="5"/>
                </a:cubicBezTo>
                <a:cubicBezTo>
                  <a:pt x="7" y="0"/>
                  <a:pt x="7" y="0"/>
                  <a:pt x="7" y="0"/>
                </a:cubicBezTo>
                <a:cubicBezTo>
                  <a:pt x="0" y="8"/>
                  <a:pt x="0" y="8"/>
                  <a:pt x="0" y="8"/>
                </a:cubicBezTo>
                <a:lnTo>
                  <a:pt x="5" y="1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34" name="Rectangle 32"/>
          <p:cNvSpPr>
            <a:spLocks noChangeArrowheads="1"/>
          </p:cNvSpPr>
          <p:nvPr/>
        </p:nvSpPr>
        <p:spPr bwMode="auto">
          <a:xfrm>
            <a:off x="9638110" y="5925024"/>
            <a:ext cx="199573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Other Partners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ru-RU" sz="2000" b="1" dirty="0">
                <a:solidFill>
                  <a:prstClr val="white"/>
                </a:solidFill>
                <a:latin typeface="Open Sans" panose="020B0606030504020204" pitchFamily="34" charset="0"/>
              </a:rPr>
              <a:t>and </a:t>
            </a:r>
            <a: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Agencies</a:t>
            </a:r>
            <a:endParaRPr kumimoji="0" lang="ru-RU" altLang="ru-RU"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35" name="Rectangle 33"/>
          <p:cNvSpPr>
            <a:spLocks noChangeArrowheads="1"/>
          </p:cNvSpPr>
          <p:nvPr/>
        </p:nvSpPr>
        <p:spPr bwMode="auto">
          <a:xfrm>
            <a:off x="9984582" y="4137121"/>
            <a:ext cx="16975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Other </a:t>
            </a:r>
            <a:b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br>
            <a: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Government </a:t>
            </a:r>
            <a:b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br>
            <a: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Departments</a:t>
            </a:r>
            <a:endParaRPr kumimoji="0" lang="ru-RU" altLang="ru-RU"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36" name="Rectangle 34"/>
          <p:cNvSpPr>
            <a:spLocks noChangeArrowheads="1"/>
          </p:cNvSpPr>
          <p:nvPr/>
        </p:nvSpPr>
        <p:spPr bwMode="auto">
          <a:xfrm>
            <a:off x="1007558" y="3590327"/>
            <a:ext cx="14475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ru-RU" sz="2000" b="1" dirty="0">
                <a:solidFill>
                  <a:prstClr val="white"/>
                </a:solidFill>
                <a:latin typeface="Open Sans" panose="020B0606030504020204" pitchFamily="34" charset="0"/>
              </a:rPr>
              <a:t>K-12 School</a:t>
            </a:r>
            <a:br>
              <a:rPr lang="en-US" altLang="ru-RU" sz="2000" b="1" dirty="0">
                <a:solidFill>
                  <a:prstClr val="white"/>
                </a:solidFill>
                <a:latin typeface="Open Sans" panose="020B0606030504020204" pitchFamily="34" charset="0"/>
              </a:rPr>
            </a:br>
            <a:r>
              <a:rPr lang="en-US" altLang="ru-RU" sz="2000" b="1" dirty="0">
                <a:solidFill>
                  <a:prstClr val="white"/>
                </a:solidFill>
                <a:latin typeface="Open Sans" panose="020B0606030504020204" pitchFamily="34" charset="0"/>
              </a:rPr>
              <a:t>System</a:t>
            </a:r>
            <a:endParaRPr kumimoji="0" lang="ru-RU" altLang="ru-RU"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37" name="Rectangle 35"/>
          <p:cNvSpPr>
            <a:spLocks noChangeArrowheads="1"/>
          </p:cNvSpPr>
          <p:nvPr/>
        </p:nvSpPr>
        <p:spPr bwMode="auto">
          <a:xfrm>
            <a:off x="9745981" y="1154009"/>
            <a:ext cx="110927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ru-RU" sz="2000" b="1" dirty="0">
                <a:solidFill>
                  <a:prstClr val="white"/>
                </a:solidFill>
                <a:latin typeface="Open Sans" panose="020B0606030504020204" pitchFamily="34" charset="0"/>
              </a:rPr>
              <a:t>Sector </a:t>
            </a:r>
            <a:br>
              <a:rPr lang="en-US" altLang="ru-RU" sz="2000" b="1" dirty="0">
                <a:solidFill>
                  <a:prstClr val="white"/>
                </a:solidFill>
                <a:latin typeface="Open Sans" panose="020B0606030504020204" pitchFamily="34" charset="0"/>
              </a:rPr>
            </a:br>
            <a:r>
              <a:rPr lang="en-US" altLang="ru-RU" sz="2000" b="1" dirty="0">
                <a:solidFill>
                  <a:prstClr val="white"/>
                </a:solidFill>
                <a:latin typeface="Open Sans" panose="020B0606030504020204" pitchFamily="34" charset="0"/>
              </a:rPr>
              <a:t>Partners</a:t>
            </a:r>
            <a:endParaRPr kumimoji="0" lang="ru-RU" altLang="ru-RU"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38" name="Rectangle 36"/>
          <p:cNvSpPr>
            <a:spLocks noChangeArrowheads="1"/>
          </p:cNvSpPr>
          <p:nvPr/>
        </p:nvSpPr>
        <p:spPr bwMode="auto">
          <a:xfrm>
            <a:off x="9932194" y="2737005"/>
            <a:ext cx="197169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t>Post-Secondary</a:t>
            </a:r>
            <a:br>
              <a:rPr kumimoji="0" lang="en-US" altLang="ru-RU" sz="2000" b="1" i="0" u="none" strike="noStrike" kern="1200" cap="none" spc="0" normalizeH="0" baseline="0" noProof="0" dirty="0">
                <a:ln>
                  <a:noFill/>
                </a:ln>
                <a:solidFill>
                  <a:prstClr val="white"/>
                </a:solidFill>
                <a:effectLst/>
                <a:uLnTx/>
                <a:uFillTx/>
                <a:latin typeface="Open Sans" panose="020B0606030504020204" pitchFamily="34" charset="0"/>
                <a:ea typeface="+mn-ea"/>
                <a:cs typeface="+mn-cs"/>
              </a:rPr>
            </a:br>
            <a:r>
              <a:rPr kumimoji="0" lang="en-US" altLang="ru-RU" sz="2000" b="1" i="0" u="none" strike="noStrike" kern="1200" cap="none" spc="0" normalizeH="0" noProof="0" dirty="0">
                <a:ln>
                  <a:noFill/>
                </a:ln>
                <a:solidFill>
                  <a:prstClr val="white"/>
                </a:solidFill>
                <a:effectLst/>
                <a:uLnTx/>
                <a:uFillTx/>
                <a:latin typeface="Open Sans" panose="020B0606030504020204" pitchFamily="34" charset="0"/>
                <a:ea typeface="+mn-ea"/>
                <a:cs typeface="+mn-cs"/>
              </a:rPr>
              <a:t>Education</a:t>
            </a:r>
            <a:endParaRPr kumimoji="0" lang="ru-RU" altLang="ru-RU"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39" name="Rectangle 38">
            <a:extLst>
              <a:ext uri="{FF2B5EF4-FFF2-40B4-BE49-F238E27FC236}">
                <a16:creationId xmlns:a16="http://schemas.microsoft.com/office/drawing/2014/main" id="{5CF7B178-EA8E-4626-BA1A-C247097E6B12}"/>
              </a:ext>
            </a:extLst>
          </p:cNvPr>
          <p:cNvSpPr/>
          <p:nvPr/>
        </p:nvSpPr>
        <p:spPr>
          <a:xfrm>
            <a:off x="4331134" y="3710693"/>
            <a:ext cx="586649" cy="262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Open Sans" panose="020B0606030504020204" pitchFamily="34" charset="0"/>
            </a:endParaRPr>
          </a:p>
        </p:txBody>
      </p:sp>
      <p:sp>
        <p:nvSpPr>
          <p:cNvPr id="3" name="Rectangle 2">
            <a:extLst>
              <a:ext uri="{FF2B5EF4-FFF2-40B4-BE49-F238E27FC236}">
                <a16:creationId xmlns:a16="http://schemas.microsoft.com/office/drawing/2014/main" id="{FEA3F28A-83C6-4959-817E-4F61020B68DE}"/>
              </a:ext>
            </a:extLst>
          </p:cNvPr>
          <p:cNvSpPr/>
          <p:nvPr/>
        </p:nvSpPr>
        <p:spPr>
          <a:xfrm>
            <a:off x="7174523" y="3710693"/>
            <a:ext cx="122024" cy="262877"/>
          </a:xfrm>
          <a:prstGeom prst="rect">
            <a:avLst/>
          </a:prstGeom>
          <a:solidFill>
            <a:srgbClr val="03A9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Open Sans" panose="020B0606030504020204" pitchFamily="34" charset="0"/>
            </a:endParaRPr>
          </a:p>
        </p:txBody>
      </p:sp>
      <p:sp>
        <p:nvSpPr>
          <p:cNvPr id="19" name="Rectangle 17"/>
          <p:cNvSpPr>
            <a:spLocks noChangeArrowheads="1"/>
          </p:cNvSpPr>
          <p:nvPr/>
        </p:nvSpPr>
        <p:spPr bwMode="auto">
          <a:xfrm>
            <a:off x="2933305" y="3740095"/>
            <a:ext cx="1773634" cy="216000"/>
          </a:xfrm>
          <a:prstGeom prst="rect">
            <a:avLst/>
          </a:prstGeom>
          <a:solidFill>
            <a:srgbClr val="16AD5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17" name="Oval 15"/>
          <p:cNvSpPr>
            <a:spLocks noChangeArrowheads="1"/>
          </p:cNvSpPr>
          <p:nvPr/>
        </p:nvSpPr>
        <p:spPr bwMode="auto">
          <a:xfrm>
            <a:off x="2732883" y="3393279"/>
            <a:ext cx="949325" cy="952500"/>
          </a:xfrm>
          <a:prstGeom prst="ellipse">
            <a:avLst/>
          </a:prstGeom>
          <a:solidFill>
            <a:srgbClr val="16AD5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31" name="Freeform 29"/>
          <p:cNvSpPr>
            <a:spLocks noEditPoints="1"/>
          </p:cNvSpPr>
          <p:nvPr/>
        </p:nvSpPr>
        <p:spPr bwMode="auto">
          <a:xfrm>
            <a:off x="2990058" y="3663154"/>
            <a:ext cx="433388" cy="423862"/>
          </a:xfrm>
          <a:custGeom>
            <a:avLst/>
            <a:gdLst>
              <a:gd name="T0" fmla="*/ 17 w 42"/>
              <a:gd name="T1" fmla="*/ 8 h 41"/>
              <a:gd name="T2" fmla="*/ 21 w 42"/>
              <a:gd name="T3" fmla="*/ 4 h 41"/>
              <a:gd name="T4" fmla="*/ 26 w 42"/>
              <a:gd name="T5" fmla="*/ 8 h 41"/>
              <a:gd name="T6" fmla="*/ 21 w 42"/>
              <a:gd name="T7" fmla="*/ 13 h 41"/>
              <a:gd name="T8" fmla="*/ 17 w 42"/>
              <a:gd name="T9" fmla="*/ 8 h 41"/>
              <a:gd name="T10" fmla="*/ 27 w 42"/>
              <a:gd name="T11" fmla="*/ 15 h 41"/>
              <a:gd name="T12" fmla="*/ 15 w 42"/>
              <a:gd name="T13" fmla="*/ 15 h 41"/>
              <a:gd name="T14" fmla="*/ 14 w 42"/>
              <a:gd name="T15" fmla="*/ 16 h 41"/>
              <a:gd name="T16" fmla="*/ 14 w 42"/>
              <a:gd name="T17" fmla="*/ 27 h 41"/>
              <a:gd name="T18" fmla="*/ 15 w 42"/>
              <a:gd name="T19" fmla="*/ 28 h 41"/>
              <a:gd name="T20" fmla="*/ 17 w 42"/>
              <a:gd name="T21" fmla="*/ 28 h 41"/>
              <a:gd name="T22" fmla="*/ 17 w 42"/>
              <a:gd name="T23" fmla="*/ 39 h 41"/>
              <a:gd name="T24" fmla="*/ 18 w 42"/>
              <a:gd name="T25" fmla="*/ 41 h 41"/>
              <a:gd name="T26" fmla="*/ 24 w 42"/>
              <a:gd name="T27" fmla="*/ 41 h 41"/>
              <a:gd name="T28" fmla="*/ 26 w 42"/>
              <a:gd name="T29" fmla="*/ 39 h 41"/>
              <a:gd name="T30" fmla="*/ 26 w 42"/>
              <a:gd name="T31" fmla="*/ 28 h 41"/>
              <a:gd name="T32" fmla="*/ 27 w 42"/>
              <a:gd name="T33" fmla="*/ 28 h 41"/>
              <a:gd name="T34" fmla="*/ 29 w 42"/>
              <a:gd name="T35" fmla="*/ 27 h 41"/>
              <a:gd name="T36" fmla="*/ 29 w 42"/>
              <a:gd name="T37" fmla="*/ 16 h 41"/>
              <a:gd name="T38" fmla="*/ 27 w 42"/>
              <a:gd name="T39" fmla="*/ 15 h 41"/>
              <a:gd name="T40" fmla="*/ 35 w 42"/>
              <a:gd name="T41" fmla="*/ 8 h 41"/>
              <a:gd name="T42" fmla="*/ 39 w 42"/>
              <a:gd name="T43" fmla="*/ 4 h 41"/>
              <a:gd name="T44" fmla="*/ 35 w 42"/>
              <a:gd name="T45" fmla="*/ 0 h 41"/>
              <a:gd name="T46" fmla="*/ 31 w 42"/>
              <a:gd name="T47" fmla="*/ 4 h 41"/>
              <a:gd name="T48" fmla="*/ 35 w 42"/>
              <a:gd name="T49" fmla="*/ 8 h 41"/>
              <a:gd name="T50" fmla="*/ 41 w 42"/>
              <a:gd name="T51" fmla="*/ 10 h 41"/>
              <a:gd name="T52" fmla="*/ 29 w 42"/>
              <a:gd name="T53" fmla="*/ 10 h 41"/>
              <a:gd name="T54" fmla="*/ 28 w 42"/>
              <a:gd name="T55" fmla="*/ 11 h 41"/>
              <a:gd name="T56" fmla="*/ 28 w 42"/>
              <a:gd name="T57" fmla="*/ 12 h 41"/>
              <a:gd name="T58" fmla="*/ 32 w 42"/>
              <a:gd name="T59" fmla="*/ 16 h 41"/>
              <a:gd name="T60" fmla="*/ 32 w 42"/>
              <a:gd name="T61" fmla="*/ 27 h 41"/>
              <a:gd name="T62" fmla="*/ 31 w 42"/>
              <a:gd name="T63" fmla="*/ 30 h 41"/>
              <a:gd name="T64" fmla="*/ 31 w 42"/>
              <a:gd name="T65" fmla="*/ 33 h 41"/>
              <a:gd name="T66" fmla="*/ 32 w 42"/>
              <a:gd name="T67" fmla="*/ 34 h 41"/>
              <a:gd name="T68" fmla="*/ 38 w 42"/>
              <a:gd name="T69" fmla="*/ 34 h 41"/>
              <a:gd name="T70" fmla="*/ 39 w 42"/>
              <a:gd name="T71" fmla="*/ 33 h 41"/>
              <a:gd name="T72" fmla="*/ 39 w 42"/>
              <a:gd name="T73" fmla="*/ 23 h 41"/>
              <a:gd name="T74" fmla="*/ 41 w 42"/>
              <a:gd name="T75" fmla="*/ 23 h 41"/>
              <a:gd name="T76" fmla="*/ 42 w 42"/>
              <a:gd name="T77" fmla="*/ 21 h 41"/>
              <a:gd name="T78" fmla="*/ 42 w 42"/>
              <a:gd name="T79" fmla="*/ 11 h 41"/>
              <a:gd name="T80" fmla="*/ 41 w 42"/>
              <a:gd name="T81" fmla="*/ 10 h 41"/>
              <a:gd name="T82" fmla="*/ 12 w 42"/>
              <a:gd name="T83" fmla="*/ 4 h 41"/>
              <a:gd name="T84" fmla="*/ 8 w 42"/>
              <a:gd name="T85" fmla="*/ 0 h 41"/>
              <a:gd name="T86" fmla="*/ 3 w 42"/>
              <a:gd name="T87" fmla="*/ 4 h 41"/>
              <a:gd name="T88" fmla="*/ 8 w 42"/>
              <a:gd name="T89" fmla="*/ 8 h 41"/>
              <a:gd name="T90" fmla="*/ 12 w 42"/>
              <a:gd name="T91" fmla="*/ 4 h 41"/>
              <a:gd name="T92" fmla="*/ 0 w 42"/>
              <a:gd name="T93" fmla="*/ 11 h 41"/>
              <a:gd name="T94" fmla="*/ 0 w 42"/>
              <a:gd name="T95" fmla="*/ 21 h 41"/>
              <a:gd name="T96" fmla="*/ 2 w 42"/>
              <a:gd name="T97" fmla="*/ 23 h 41"/>
              <a:gd name="T98" fmla="*/ 3 w 42"/>
              <a:gd name="T99" fmla="*/ 23 h 41"/>
              <a:gd name="T100" fmla="*/ 3 w 42"/>
              <a:gd name="T101" fmla="*/ 33 h 41"/>
              <a:gd name="T102" fmla="*/ 5 w 42"/>
              <a:gd name="T103" fmla="*/ 34 h 41"/>
              <a:gd name="T104" fmla="*/ 10 w 42"/>
              <a:gd name="T105" fmla="*/ 34 h 41"/>
              <a:gd name="T106" fmla="*/ 12 w 42"/>
              <a:gd name="T107" fmla="*/ 33 h 41"/>
              <a:gd name="T108" fmla="*/ 12 w 42"/>
              <a:gd name="T109" fmla="*/ 30 h 41"/>
              <a:gd name="T110" fmla="*/ 10 w 42"/>
              <a:gd name="T111" fmla="*/ 27 h 41"/>
              <a:gd name="T112" fmla="*/ 10 w 42"/>
              <a:gd name="T113" fmla="*/ 16 h 41"/>
              <a:gd name="T114" fmla="*/ 15 w 42"/>
              <a:gd name="T115" fmla="*/ 12 h 41"/>
              <a:gd name="T116" fmla="*/ 15 w 42"/>
              <a:gd name="T117" fmla="*/ 11 h 41"/>
              <a:gd name="T118" fmla="*/ 13 w 42"/>
              <a:gd name="T119" fmla="*/ 10 h 41"/>
              <a:gd name="T120" fmla="*/ 2 w 42"/>
              <a:gd name="T121" fmla="*/ 10 h 41"/>
              <a:gd name="T122" fmla="*/ 0 w 42"/>
              <a:gd name="T123"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 h="41">
                <a:moveTo>
                  <a:pt x="17" y="8"/>
                </a:moveTo>
                <a:cubicBezTo>
                  <a:pt x="17" y="6"/>
                  <a:pt x="19" y="4"/>
                  <a:pt x="21" y="4"/>
                </a:cubicBezTo>
                <a:cubicBezTo>
                  <a:pt x="24" y="4"/>
                  <a:pt x="26" y="6"/>
                  <a:pt x="26" y="8"/>
                </a:cubicBezTo>
                <a:cubicBezTo>
                  <a:pt x="26" y="11"/>
                  <a:pt x="24" y="13"/>
                  <a:pt x="21" y="13"/>
                </a:cubicBezTo>
                <a:cubicBezTo>
                  <a:pt x="19" y="13"/>
                  <a:pt x="17" y="11"/>
                  <a:pt x="17" y="8"/>
                </a:cubicBezTo>
                <a:close/>
                <a:moveTo>
                  <a:pt x="27" y="15"/>
                </a:moveTo>
                <a:cubicBezTo>
                  <a:pt x="15" y="15"/>
                  <a:pt x="15" y="15"/>
                  <a:pt x="15" y="15"/>
                </a:cubicBezTo>
                <a:cubicBezTo>
                  <a:pt x="14" y="15"/>
                  <a:pt x="14" y="15"/>
                  <a:pt x="14" y="16"/>
                </a:cubicBezTo>
                <a:cubicBezTo>
                  <a:pt x="14" y="27"/>
                  <a:pt x="14" y="27"/>
                  <a:pt x="14" y="27"/>
                </a:cubicBezTo>
                <a:cubicBezTo>
                  <a:pt x="14" y="28"/>
                  <a:pt x="14" y="28"/>
                  <a:pt x="15" y="28"/>
                </a:cubicBezTo>
                <a:cubicBezTo>
                  <a:pt x="17" y="28"/>
                  <a:pt x="17" y="28"/>
                  <a:pt x="17" y="28"/>
                </a:cubicBezTo>
                <a:cubicBezTo>
                  <a:pt x="17" y="39"/>
                  <a:pt x="17" y="39"/>
                  <a:pt x="17" y="39"/>
                </a:cubicBezTo>
                <a:cubicBezTo>
                  <a:pt x="17" y="40"/>
                  <a:pt x="17" y="41"/>
                  <a:pt x="18" y="41"/>
                </a:cubicBezTo>
                <a:cubicBezTo>
                  <a:pt x="24" y="41"/>
                  <a:pt x="24" y="41"/>
                  <a:pt x="24" y="41"/>
                </a:cubicBezTo>
                <a:cubicBezTo>
                  <a:pt x="25" y="41"/>
                  <a:pt x="26" y="40"/>
                  <a:pt x="26" y="39"/>
                </a:cubicBezTo>
                <a:cubicBezTo>
                  <a:pt x="26" y="28"/>
                  <a:pt x="26" y="28"/>
                  <a:pt x="26" y="28"/>
                </a:cubicBezTo>
                <a:cubicBezTo>
                  <a:pt x="27" y="28"/>
                  <a:pt x="27" y="28"/>
                  <a:pt x="27" y="28"/>
                </a:cubicBezTo>
                <a:cubicBezTo>
                  <a:pt x="28" y="28"/>
                  <a:pt x="29" y="28"/>
                  <a:pt x="29" y="27"/>
                </a:cubicBezTo>
                <a:cubicBezTo>
                  <a:pt x="29" y="16"/>
                  <a:pt x="29" y="16"/>
                  <a:pt x="29" y="16"/>
                </a:cubicBezTo>
                <a:cubicBezTo>
                  <a:pt x="29" y="15"/>
                  <a:pt x="28" y="15"/>
                  <a:pt x="27" y="15"/>
                </a:cubicBezTo>
                <a:close/>
                <a:moveTo>
                  <a:pt x="35" y="8"/>
                </a:moveTo>
                <a:cubicBezTo>
                  <a:pt x="37" y="8"/>
                  <a:pt x="39" y="6"/>
                  <a:pt x="39" y="4"/>
                </a:cubicBezTo>
                <a:cubicBezTo>
                  <a:pt x="39" y="1"/>
                  <a:pt x="37" y="0"/>
                  <a:pt x="35" y="0"/>
                </a:cubicBezTo>
                <a:cubicBezTo>
                  <a:pt x="32" y="0"/>
                  <a:pt x="31" y="1"/>
                  <a:pt x="31" y="4"/>
                </a:cubicBezTo>
                <a:cubicBezTo>
                  <a:pt x="31" y="6"/>
                  <a:pt x="32" y="8"/>
                  <a:pt x="35" y="8"/>
                </a:cubicBezTo>
                <a:close/>
                <a:moveTo>
                  <a:pt x="41" y="10"/>
                </a:moveTo>
                <a:cubicBezTo>
                  <a:pt x="29" y="10"/>
                  <a:pt x="29" y="10"/>
                  <a:pt x="29" y="10"/>
                </a:cubicBezTo>
                <a:cubicBezTo>
                  <a:pt x="28" y="10"/>
                  <a:pt x="28" y="11"/>
                  <a:pt x="28" y="11"/>
                </a:cubicBezTo>
                <a:cubicBezTo>
                  <a:pt x="28" y="12"/>
                  <a:pt x="28" y="12"/>
                  <a:pt x="28" y="12"/>
                </a:cubicBezTo>
                <a:cubicBezTo>
                  <a:pt x="30" y="12"/>
                  <a:pt x="32" y="14"/>
                  <a:pt x="32" y="16"/>
                </a:cubicBezTo>
                <a:cubicBezTo>
                  <a:pt x="32" y="27"/>
                  <a:pt x="32" y="27"/>
                  <a:pt x="32" y="27"/>
                </a:cubicBezTo>
                <a:cubicBezTo>
                  <a:pt x="32" y="28"/>
                  <a:pt x="31" y="29"/>
                  <a:pt x="31" y="30"/>
                </a:cubicBezTo>
                <a:cubicBezTo>
                  <a:pt x="31" y="33"/>
                  <a:pt x="31" y="33"/>
                  <a:pt x="31" y="33"/>
                </a:cubicBezTo>
                <a:cubicBezTo>
                  <a:pt x="31" y="34"/>
                  <a:pt x="31" y="34"/>
                  <a:pt x="32" y="34"/>
                </a:cubicBezTo>
                <a:cubicBezTo>
                  <a:pt x="38" y="34"/>
                  <a:pt x="38" y="34"/>
                  <a:pt x="38" y="34"/>
                </a:cubicBezTo>
                <a:cubicBezTo>
                  <a:pt x="39" y="34"/>
                  <a:pt x="39" y="34"/>
                  <a:pt x="39" y="33"/>
                </a:cubicBezTo>
                <a:cubicBezTo>
                  <a:pt x="39" y="23"/>
                  <a:pt x="39" y="23"/>
                  <a:pt x="39" y="23"/>
                </a:cubicBezTo>
                <a:cubicBezTo>
                  <a:pt x="41" y="23"/>
                  <a:pt x="41" y="23"/>
                  <a:pt x="41" y="23"/>
                </a:cubicBezTo>
                <a:cubicBezTo>
                  <a:pt x="41" y="23"/>
                  <a:pt x="42" y="22"/>
                  <a:pt x="42" y="21"/>
                </a:cubicBezTo>
                <a:cubicBezTo>
                  <a:pt x="42" y="11"/>
                  <a:pt x="42" y="11"/>
                  <a:pt x="42" y="11"/>
                </a:cubicBezTo>
                <a:cubicBezTo>
                  <a:pt x="42" y="11"/>
                  <a:pt x="41" y="10"/>
                  <a:pt x="41" y="10"/>
                </a:cubicBezTo>
                <a:close/>
                <a:moveTo>
                  <a:pt x="12" y="4"/>
                </a:moveTo>
                <a:cubicBezTo>
                  <a:pt x="12" y="1"/>
                  <a:pt x="10" y="0"/>
                  <a:pt x="8" y="0"/>
                </a:cubicBezTo>
                <a:cubicBezTo>
                  <a:pt x="5" y="0"/>
                  <a:pt x="3" y="1"/>
                  <a:pt x="3" y="4"/>
                </a:cubicBezTo>
                <a:cubicBezTo>
                  <a:pt x="3" y="6"/>
                  <a:pt x="5" y="8"/>
                  <a:pt x="8" y="8"/>
                </a:cubicBezTo>
                <a:cubicBezTo>
                  <a:pt x="10" y="8"/>
                  <a:pt x="12" y="6"/>
                  <a:pt x="12" y="4"/>
                </a:cubicBezTo>
                <a:close/>
                <a:moveTo>
                  <a:pt x="0" y="11"/>
                </a:moveTo>
                <a:cubicBezTo>
                  <a:pt x="0" y="21"/>
                  <a:pt x="0" y="21"/>
                  <a:pt x="0" y="21"/>
                </a:cubicBezTo>
                <a:cubicBezTo>
                  <a:pt x="0" y="22"/>
                  <a:pt x="1" y="23"/>
                  <a:pt x="2" y="23"/>
                </a:cubicBezTo>
                <a:cubicBezTo>
                  <a:pt x="3" y="23"/>
                  <a:pt x="3" y="23"/>
                  <a:pt x="3" y="23"/>
                </a:cubicBezTo>
                <a:cubicBezTo>
                  <a:pt x="3" y="33"/>
                  <a:pt x="3" y="33"/>
                  <a:pt x="3" y="33"/>
                </a:cubicBezTo>
                <a:cubicBezTo>
                  <a:pt x="3" y="34"/>
                  <a:pt x="4" y="34"/>
                  <a:pt x="5" y="34"/>
                </a:cubicBezTo>
                <a:cubicBezTo>
                  <a:pt x="10" y="34"/>
                  <a:pt x="10" y="34"/>
                  <a:pt x="10" y="34"/>
                </a:cubicBezTo>
                <a:cubicBezTo>
                  <a:pt x="11" y="34"/>
                  <a:pt x="12" y="34"/>
                  <a:pt x="12" y="33"/>
                </a:cubicBezTo>
                <a:cubicBezTo>
                  <a:pt x="12" y="30"/>
                  <a:pt x="12" y="30"/>
                  <a:pt x="12" y="30"/>
                </a:cubicBezTo>
                <a:cubicBezTo>
                  <a:pt x="11" y="29"/>
                  <a:pt x="10" y="28"/>
                  <a:pt x="10" y="27"/>
                </a:cubicBezTo>
                <a:cubicBezTo>
                  <a:pt x="10" y="16"/>
                  <a:pt x="10" y="16"/>
                  <a:pt x="10" y="16"/>
                </a:cubicBezTo>
                <a:cubicBezTo>
                  <a:pt x="10" y="14"/>
                  <a:pt x="12" y="12"/>
                  <a:pt x="15" y="12"/>
                </a:cubicBezTo>
                <a:cubicBezTo>
                  <a:pt x="15" y="11"/>
                  <a:pt x="15" y="11"/>
                  <a:pt x="15" y="11"/>
                </a:cubicBezTo>
                <a:cubicBezTo>
                  <a:pt x="15" y="11"/>
                  <a:pt x="14" y="10"/>
                  <a:pt x="13" y="10"/>
                </a:cubicBezTo>
                <a:cubicBezTo>
                  <a:pt x="2" y="10"/>
                  <a:pt x="2" y="10"/>
                  <a:pt x="2" y="10"/>
                </a:cubicBezTo>
                <a:cubicBezTo>
                  <a:pt x="1" y="10"/>
                  <a:pt x="0" y="11"/>
                  <a:pt x="0"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42" name="Rectangle 31">
            <a:extLst>
              <a:ext uri="{FF2B5EF4-FFF2-40B4-BE49-F238E27FC236}">
                <a16:creationId xmlns:a16="http://schemas.microsoft.com/office/drawing/2014/main" id="{A7714E8F-A5B8-44F8-A0F5-FEA5FB411B1E}"/>
              </a:ext>
            </a:extLst>
          </p:cNvPr>
          <p:cNvSpPr>
            <a:spLocks noChangeArrowheads="1"/>
          </p:cNvSpPr>
          <p:nvPr/>
        </p:nvSpPr>
        <p:spPr bwMode="auto">
          <a:xfrm>
            <a:off x="481014" y="707733"/>
            <a:ext cx="745263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ru-RU" sz="3600" b="1" i="0" u="none" strike="noStrike" kern="1200" cap="none" spc="0" normalizeH="0" baseline="0" noProof="0" dirty="0">
                <a:ln>
                  <a:noFill/>
                </a:ln>
                <a:solidFill>
                  <a:srgbClr val="414042"/>
                </a:solidFill>
                <a:effectLst/>
                <a:uLnTx/>
                <a:uFillTx/>
                <a:latin typeface="Open Sans" panose="020B0606030504020204" pitchFamily="34" charset="0"/>
                <a:ea typeface="+mn-ea"/>
                <a:cs typeface="+mn-cs"/>
              </a:rPr>
              <a:t>Centre of Excellence Structure</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ru-RU" sz="2400" b="1" dirty="0">
                <a:solidFill>
                  <a:srgbClr val="414042"/>
                </a:solidFill>
                <a:latin typeface="Open Sans" panose="020B0606030504020204" pitchFamily="34" charset="0"/>
              </a:rPr>
              <a:t>A single point of access for schools and partners</a:t>
            </a:r>
            <a:endParaRPr kumimoji="0" lang="ru-RU" altLang="ru-RU" sz="1400" b="0" i="0" u="none" strike="noStrike" kern="1200" cap="none" spc="0" normalizeH="0" baseline="0" noProof="0" dirty="0">
              <a:ln>
                <a:noFill/>
              </a:ln>
              <a:solidFill>
                <a:srgbClr val="414042"/>
              </a:solidFill>
              <a:effectLst/>
              <a:uLnTx/>
              <a:uFillTx/>
              <a:latin typeface="Open Sans" panose="020B0606030504020204" pitchFamily="34" charset="0"/>
              <a:ea typeface="+mn-ea"/>
              <a:cs typeface="+mn-cs"/>
            </a:endParaRPr>
          </a:p>
        </p:txBody>
      </p:sp>
      <p:sp>
        <p:nvSpPr>
          <p:cNvPr id="44" name="Freeform 36">
            <a:extLst>
              <a:ext uri="{FF2B5EF4-FFF2-40B4-BE49-F238E27FC236}">
                <a16:creationId xmlns:a16="http://schemas.microsoft.com/office/drawing/2014/main" id="{4F2C6577-0FC9-43F1-A909-A11AA0F228DB}"/>
              </a:ext>
            </a:extLst>
          </p:cNvPr>
          <p:cNvSpPr>
            <a:spLocks noEditPoints="1"/>
          </p:cNvSpPr>
          <p:nvPr/>
        </p:nvSpPr>
        <p:spPr bwMode="auto">
          <a:xfrm>
            <a:off x="8682391" y="5914230"/>
            <a:ext cx="596900" cy="598488"/>
          </a:xfrm>
          <a:custGeom>
            <a:avLst/>
            <a:gdLst>
              <a:gd name="T0" fmla="*/ 59 w 68"/>
              <a:gd name="T1" fmla="*/ 42 h 68"/>
              <a:gd name="T2" fmla="*/ 57 w 68"/>
              <a:gd name="T3" fmla="*/ 45 h 68"/>
              <a:gd name="T4" fmla="*/ 61 w 68"/>
              <a:gd name="T5" fmla="*/ 55 h 68"/>
              <a:gd name="T6" fmla="*/ 55 w 68"/>
              <a:gd name="T7" fmla="*/ 61 h 68"/>
              <a:gd name="T8" fmla="*/ 46 w 68"/>
              <a:gd name="T9" fmla="*/ 57 h 68"/>
              <a:gd name="T10" fmla="*/ 42 w 68"/>
              <a:gd name="T11" fmla="*/ 58 h 68"/>
              <a:gd name="T12" fmla="*/ 38 w 68"/>
              <a:gd name="T13" fmla="*/ 68 h 68"/>
              <a:gd name="T14" fmla="*/ 30 w 68"/>
              <a:gd name="T15" fmla="*/ 68 h 68"/>
              <a:gd name="T16" fmla="*/ 26 w 68"/>
              <a:gd name="T17" fmla="*/ 58 h 68"/>
              <a:gd name="T18" fmla="*/ 23 w 68"/>
              <a:gd name="T19" fmla="*/ 57 h 68"/>
              <a:gd name="T20" fmla="*/ 13 w 68"/>
              <a:gd name="T21" fmla="*/ 61 h 68"/>
              <a:gd name="T22" fmla="*/ 7 w 68"/>
              <a:gd name="T23" fmla="*/ 55 h 68"/>
              <a:gd name="T24" fmla="*/ 11 w 68"/>
              <a:gd name="T25" fmla="*/ 45 h 68"/>
              <a:gd name="T26" fmla="*/ 10 w 68"/>
              <a:gd name="T27" fmla="*/ 42 h 68"/>
              <a:gd name="T28" fmla="*/ 0 w 68"/>
              <a:gd name="T29" fmla="*/ 38 h 68"/>
              <a:gd name="T30" fmla="*/ 0 w 68"/>
              <a:gd name="T31" fmla="*/ 30 h 68"/>
              <a:gd name="T32" fmla="*/ 10 w 68"/>
              <a:gd name="T33" fmla="*/ 26 h 68"/>
              <a:gd name="T34" fmla="*/ 11 w 68"/>
              <a:gd name="T35" fmla="*/ 22 h 68"/>
              <a:gd name="T36" fmla="*/ 7 w 68"/>
              <a:gd name="T37" fmla="*/ 13 h 68"/>
              <a:gd name="T38" fmla="*/ 13 w 68"/>
              <a:gd name="T39" fmla="*/ 7 h 68"/>
              <a:gd name="T40" fmla="*/ 23 w 68"/>
              <a:gd name="T41" fmla="*/ 11 h 68"/>
              <a:gd name="T42" fmla="*/ 26 w 68"/>
              <a:gd name="T43" fmla="*/ 9 h 68"/>
              <a:gd name="T44" fmla="*/ 30 w 68"/>
              <a:gd name="T45" fmla="*/ 0 h 68"/>
              <a:gd name="T46" fmla="*/ 38 w 68"/>
              <a:gd name="T47" fmla="*/ 0 h 68"/>
              <a:gd name="T48" fmla="*/ 42 w 68"/>
              <a:gd name="T49" fmla="*/ 9 h 68"/>
              <a:gd name="T50" fmla="*/ 46 w 68"/>
              <a:gd name="T51" fmla="*/ 11 h 68"/>
              <a:gd name="T52" fmla="*/ 55 w 68"/>
              <a:gd name="T53" fmla="*/ 7 h 68"/>
              <a:gd name="T54" fmla="*/ 61 w 68"/>
              <a:gd name="T55" fmla="*/ 13 h 68"/>
              <a:gd name="T56" fmla="*/ 57 w 68"/>
              <a:gd name="T57" fmla="*/ 22 h 68"/>
              <a:gd name="T58" fmla="*/ 59 w 68"/>
              <a:gd name="T59" fmla="*/ 26 h 68"/>
              <a:gd name="T60" fmla="*/ 68 w 68"/>
              <a:gd name="T61" fmla="*/ 30 h 68"/>
              <a:gd name="T62" fmla="*/ 68 w 68"/>
              <a:gd name="T63" fmla="*/ 38 h 68"/>
              <a:gd name="T64" fmla="*/ 59 w 68"/>
              <a:gd name="T65" fmla="*/ 42 h 68"/>
              <a:gd name="T66" fmla="*/ 31 w 68"/>
              <a:gd name="T67" fmla="*/ 35 h 68"/>
              <a:gd name="T68" fmla="*/ 13 w 68"/>
              <a:gd name="T69" fmla="*/ 29 h 68"/>
              <a:gd name="T70" fmla="*/ 12 w 68"/>
              <a:gd name="T71" fmla="*/ 34 h 68"/>
              <a:gd name="T72" fmla="*/ 20 w 68"/>
              <a:gd name="T73" fmla="*/ 50 h 68"/>
              <a:gd name="T74" fmla="*/ 31 w 68"/>
              <a:gd name="T75" fmla="*/ 35 h 68"/>
              <a:gd name="T76" fmla="*/ 32 w 68"/>
              <a:gd name="T77" fmla="*/ 31 h 68"/>
              <a:gd name="T78" fmla="*/ 32 w 68"/>
              <a:gd name="T79" fmla="*/ 12 h 68"/>
              <a:gd name="T80" fmla="*/ 14 w 68"/>
              <a:gd name="T81" fmla="*/ 25 h 68"/>
              <a:gd name="T82" fmla="*/ 32 w 68"/>
              <a:gd name="T83" fmla="*/ 31 h 68"/>
              <a:gd name="T84" fmla="*/ 36 w 68"/>
              <a:gd name="T85" fmla="*/ 31 h 68"/>
              <a:gd name="T86" fmla="*/ 54 w 68"/>
              <a:gd name="T87" fmla="*/ 25 h 68"/>
              <a:gd name="T88" fmla="*/ 36 w 68"/>
              <a:gd name="T89" fmla="*/ 12 h 68"/>
              <a:gd name="T90" fmla="*/ 36 w 68"/>
              <a:gd name="T91" fmla="*/ 31 h 68"/>
              <a:gd name="T92" fmla="*/ 49 w 68"/>
              <a:gd name="T93" fmla="*/ 50 h 68"/>
              <a:gd name="T94" fmla="*/ 56 w 68"/>
              <a:gd name="T95" fmla="*/ 34 h 68"/>
              <a:gd name="T96" fmla="*/ 55 w 68"/>
              <a:gd name="T97" fmla="*/ 29 h 68"/>
              <a:gd name="T98" fmla="*/ 38 w 68"/>
              <a:gd name="T99" fmla="*/ 35 h 68"/>
              <a:gd name="T100" fmla="*/ 49 w 68"/>
              <a:gd name="T101" fmla="*/ 50 h 68"/>
              <a:gd name="T102" fmla="*/ 45 w 68"/>
              <a:gd name="T103" fmla="*/ 53 h 68"/>
              <a:gd name="T104" fmla="*/ 34 w 68"/>
              <a:gd name="T105" fmla="*/ 38 h 68"/>
              <a:gd name="T106" fmla="*/ 23 w 68"/>
              <a:gd name="T107" fmla="*/ 53 h 68"/>
              <a:gd name="T108" fmla="*/ 34 w 68"/>
              <a:gd name="T109" fmla="*/ 56 h 68"/>
              <a:gd name="T110" fmla="*/ 45 w 68"/>
              <a:gd name="T111" fmla="*/ 5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68">
                <a:moveTo>
                  <a:pt x="59" y="42"/>
                </a:moveTo>
                <a:cubicBezTo>
                  <a:pt x="58" y="43"/>
                  <a:pt x="58" y="44"/>
                  <a:pt x="57" y="45"/>
                </a:cubicBezTo>
                <a:cubicBezTo>
                  <a:pt x="61" y="55"/>
                  <a:pt x="61" y="55"/>
                  <a:pt x="61" y="55"/>
                </a:cubicBezTo>
                <a:cubicBezTo>
                  <a:pt x="55" y="61"/>
                  <a:pt x="55" y="61"/>
                  <a:pt x="55" y="61"/>
                </a:cubicBezTo>
                <a:cubicBezTo>
                  <a:pt x="46" y="57"/>
                  <a:pt x="46" y="57"/>
                  <a:pt x="46" y="57"/>
                </a:cubicBezTo>
                <a:cubicBezTo>
                  <a:pt x="45" y="58"/>
                  <a:pt x="43" y="58"/>
                  <a:pt x="42" y="58"/>
                </a:cubicBezTo>
                <a:cubicBezTo>
                  <a:pt x="38" y="68"/>
                  <a:pt x="38" y="68"/>
                  <a:pt x="38" y="68"/>
                </a:cubicBezTo>
                <a:cubicBezTo>
                  <a:pt x="30" y="68"/>
                  <a:pt x="30" y="68"/>
                  <a:pt x="30" y="68"/>
                </a:cubicBezTo>
                <a:cubicBezTo>
                  <a:pt x="26" y="58"/>
                  <a:pt x="26" y="58"/>
                  <a:pt x="26" y="58"/>
                </a:cubicBezTo>
                <a:cubicBezTo>
                  <a:pt x="25" y="58"/>
                  <a:pt x="24" y="58"/>
                  <a:pt x="23" y="57"/>
                </a:cubicBezTo>
                <a:cubicBezTo>
                  <a:pt x="13" y="61"/>
                  <a:pt x="13" y="61"/>
                  <a:pt x="13" y="61"/>
                </a:cubicBezTo>
                <a:cubicBezTo>
                  <a:pt x="7" y="55"/>
                  <a:pt x="7" y="55"/>
                  <a:pt x="7" y="55"/>
                </a:cubicBezTo>
                <a:cubicBezTo>
                  <a:pt x="11" y="45"/>
                  <a:pt x="11" y="45"/>
                  <a:pt x="11" y="45"/>
                </a:cubicBezTo>
                <a:cubicBezTo>
                  <a:pt x="10" y="44"/>
                  <a:pt x="10" y="43"/>
                  <a:pt x="10" y="42"/>
                </a:cubicBezTo>
                <a:cubicBezTo>
                  <a:pt x="0" y="38"/>
                  <a:pt x="0" y="38"/>
                  <a:pt x="0" y="38"/>
                </a:cubicBezTo>
                <a:cubicBezTo>
                  <a:pt x="0" y="30"/>
                  <a:pt x="0" y="30"/>
                  <a:pt x="0" y="30"/>
                </a:cubicBezTo>
                <a:cubicBezTo>
                  <a:pt x="10" y="26"/>
                  <a:pt x="10" y="26"/>
                  <a:pt x="10" y="26"/>
                </a:cubicBezTo>
                <a:cubicBezTo>
                  <a:pt x="10" y="25"/>
                  <a:pt x="10" y="23"/>
                  <a:pt x="11" y="22"/>
                </a:cubicBezTo>
                <a:cubicBezTo>
                  <a:pt x="7" y="13"/>
                  <a:pt x="7" y="13"/>
                  <a:pt x="7" y="13"/>
                </a:cubicBezTo>
                <a:cubicBezTo>
                  <a:pt x="13" y="7"/>
                  <a:pt x="13" y="7"/>
                  <a:pt x="13" y="7"/>
                </a:cubicBezTo>
                <a:cubicBezTo>
                  <a:pt x="23" y="11"/>
                  <a:pt x="23" y="11"/>
                  <a:pt x="23" y="11"/>
                </a:cubicBezTo>
                <a:cubicBezTo>
                  <a:pt x="24" y="10"/>
                  <a:pt x="25" y="10"/>
                  <a:pt x="26" y="9"/>
                </a:cubicBezTo>
                <a:cubicBezTo>
                  <a:pt x="30" y="0"/>
                  <a:pt x="30" y="0"/>
                  <a:pt x="30" y="0"/>
                </a:cubicBezTo>
                <a:cubicBezTo>
                  <a:pt x="38" y="0"/>
                  <a:pt x="38" y="0"/>
                  <a:pt x="38" y="0"/>
                </a:cubicBezTo>
                <a:cubicBezTo>
                  <a:pt x="42" y="9"/>
                  <a:pt x="42" y="9"/>
                  <a:pt x="42" y="9"/>
                </a:cubicBezTo>
                <a:cubicBezTo>
                  <a:pt x="43" y="10"/>
                  <a:pt x="45" y="10"/>
                  <a:pt x="46" y="11"/>
                </a:cubicBezTo>
                <a:cubicBezTo>
                  <a:pt x="55" y="7"/>
                  <a:pt x="55" y="7"/>
                  <a:pt x="55" y="7"/>
                </a:cubicBezTo>
                <a:cubicBezTo>
                  <a:pt x="61" y="13"/>
                  <a:pt x="61" y="13"/>
                  <a:pt x="61" y="13"/>
                </a:cubicBezTo>
                <a:cubicBezTo>
                  <a:pt x="57" y="22"/>
                  <a:pt x="57" y="22"/>
                  <a:pt x="57" y="22"/>
                </a:cubicBezTo>
                <a:cubicBezTo>
                  <a:pt x="58" y="23"/>
                  <a:pt x="58" y="25"/>
                  <a:pt x="59" y="26"/>
                </a:cubicBezTo>
                <a:cubicBezTo>
                  <a:pt x="68" y="30"/>
                  <a:pt x="68" y="30"/>
                  <a:pt x="68" y="30"/>
                </a:cubicBezTo>
                <a:cubicBezTo>
                  <a:pt x="68" y="38"/>
                  <a:pt x="68" y="38"/>
                  <a:pt x="68" y="38"/>
                </a:cubicBezTo>
                <a:lnTo>
                  <a:pt x="59" y="42"/>
                </a:lnTo>
                <a:close/>
                <a:moveTo>
                  <a:pt x="31" y="35"/>
                </a:moveTo>
                <a:cubicBezTo>
                  <a:pt x="13" y="29"/>
                  <a:pt x="13" y="29"/>
                  <a:pt x="13" y="29"/>
                </a:cubicBezTo>
                <a:cubicBezTo>
                  <a:pt x="13" y="31"/>
                  <a:pt x="12" y="32"/>
                  <a:pt x="12" y="34"/>
                </a:cubicBezTo>
                <a:cubicBezTo>
                  <a:pt x="12" y="40"/>
                  <a:pt x="15" y="46"/>
                  <a:pt x="20" y="50"/>
                </a:cubicBezTo>
                <a:lnTo>
                  <a:pt x="31" y="35"/>
                </a:lnTo>
                <a:close/>
                <a:moveTo>
                  <a:pt x="32" y="31"/>
                </a:moveTo>
                <a:cubicBezTo>
                  <a:pt x="32" y="12"/>
                  <a:pt x="32" y="12"/>
                  <a:pt x="32" y="12"/>
                </a:cubicBezTo>
                <a:cubicBezTo>
                  <a:pt x="24" y="13"/>
                  <a:pt x="17" y="18"/>
                  <a:pt x="14" y="25"/>
                </a:cubicBezTo>
                <a:lnTo>
                  <a:pt x="32" y="31"/>
                </a:lnTo>
                <a:close/>
                <a:moveTo>
                  <a:pt x="36" y="31"/>
                </a:moveTo>
                <a:cubicBezTo>
                  <a:pt x="54" y="25"/>
                  <a:pt x="54" y="25"/>
                  <a:pt x="54" y="25"/>
                </a:cubicBezTo>
                <a:cubicBezTo>
                  <a:pt x="51" y="18"/>
                  <a:pt x="44" y="13"/>
                  <a:pt x="36" y="12"/>
                </a:cubicBezTo>
                <a:lnTo>
                  <a:pt x="36" y="31"/>
                </a:lnTo>
                <a:close/>
                <a:moveTo>
                  <a:pt x="49" y="50"/>
                </a:moveTo>
                <a:cubicBezTo>
                  <a:pt x="53" y="46"/>
                  <a:pt x="56" y="40"/>
                  <a:pt x="56" y="34"/>
                </a:cubicBezTo>
                <a:cubicBezTo>
                  <a:pt x="56" y="32"/>
                  <a:pt x="56" y="31"/>
                  <a:pt x="55" y="29"/>
                </a:cubicBezTo>
                <a:cubicBezTo>
                  <a:pt x="38" y="35"/>
                  <a:pt x="38" y="35"/>
                  <a:pt x="38" y="35"/>
                </a:cubicBezTo>
                <a:lnTo>
                  <a:pt x="49" y="50"/>
                </a:lnTo>
                <a:close/>
                <a:moveTo>
                  <a:pt x="45" y="53"/>
                </a:moveTo>
                <a:cubicBezTo>
                  <a:pt x="34" y="38"/>
                  <a:pt x="34" y="38"/>
                  <a:pt x="34" y="38"/>
                </a:cubicBezTo>
                <a:cubicBezTo>
                  <a:pt x="23" y="53"/>
                  <a:pt x="23" y="53"/>
                  <a:pt x="23" y="53"/>
                </a:cubicBezTo>
                <a:cubicBezTo>
                  <a:pt x="27" y="54"/>
                  <a:pt x="30" y="56"/>
                  <a:pt x="34" y="56"/>
                </a:cubicBezTo>
                <a:cubicBezTo>
                  <a:pt x="38" y="56"/>
                  <a:pt x="42" y="54"/>
                  <a:pt x="45" y="53"/>
                </a:cubicBezTo>
                <a:close/>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latin typeface="Open Sans" panose="020B0606030504020204" pitchFamily="34" charset="0"/>
            </a:endParaRPr>
          </a:p>
        </p:txBody>
      </p:sp>
      <p:sp>
        <p:nvSpPr>
          <p:cNvPr id="2" name="Oval 1">
            <a:extLst>
              <a:ext uri="{FF2B5EF4-FFF2-40B4-BE49-F238E27FC236}">
                <a16:creationId xmlns:a16="http://schemas.microsoft.com/office/drawing/2014/main" id="{8D4146D8-5B34-4203-8AC0-D119BDD139C7}"/>
              </a:ext>
            </a:extLst>
          </p:cNvPr>
          <p:cNvSpPr/>
          <p:nvPr/>
        </p:nvSpPr>
        <p:spPr>
          <a:xfrm>
            <a:off x="4386660" y="2232817"/>
            <a:ext cx="3204000" cy="320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atin typeface="Open Sans" panose="020B0606030504020204" pitchFamily="34" charset="0"/>
              </a:rPr>
              <a:t>Centre of Excellence</a:t>
            </a:r>
          </a:p>
        </p:txBody>
      </p:sp>
      <p:sp>
        <p:nvSpPr>
          <p:cNvPr id="40" name="TextBox 39">
            <a:extLst>
              <a:ext uri="{FF2B5EF4-FFF2-40B4-BE49-F238E27FC236}">
                <a16:creationId xmlns:a16="http://schemas.microsoft.com/office/drawing/2014/main" id="{8D4B5355-1BCB-465A-93F0-64E1551B85B3}"/>
              </a:ext>
            </a:extLst>
          </p:cNvPr>
          <p:cNvSpPr txBox="1"/>
          <p:nvPr/>
        </p:nvSpPr>
        <p:spPr>
          <a:xfrm>
            <a:off x="4999747" y="2347065"/>
            <a:ext cx="1834840" cy="646331"/>
          </a:xfrm>
          <a:prstGeom prst="rect">
            <a:avLst/>
          </a:prstGeom>
          <a:noFill/>
        </p:spPr>
        <p:txBody>
          <a:bodyPr wrap="square" rtlCol="0">
            <a:spAutoFit/>
          </a:bodyPr>
          <a:lstStyle/>
          <a:p>
            <a:pPr algn="ctr"/>
            <a:r>
              <a:rPr lang="en-CA" b="1" dirty="0">
                <a:solidFill>
                  <a:schemeClr val="tx1">
                    <a:lumMod val="75000"/>
                    <a:lumOff val="25000"/>
                  </a:schemeClr>
                </a:solidFill>
                <a:latin typeface="Open Sans" panose="020B0606030504020204" pitchFamily="34" charset="0"/>
              </a:rPr>
              <a:t>Centre of Excellence</a:t>
            </a:r>
          </a:p>
        </p:txBody>
      </p:sp>
      <p:graphicFrame>
        <p:nvGraphicFramePr>
          <p:cNvPr id="41" name="Diagram 40">
            <a:extLst>
              <a:ext uri="{FF2B5EF4-FFF2-40B4-BE49-F238E27FC236}">
                <a16:creationId xmlns:a16="http://schemas.microsoft.com/office/drawing/2014/main" id="{11CF3EEA-55FB-418A-A102-CB13B94040DF}"/>
              </a:ext>
            </a:extLst>
          </p:cNvPr>
          <p:cNvGraphicFramePr/>
          <p:nvPr/>
        </p:nvGraphicFramePr>
        <p:xfrm>
          <a:off x="4445174" y="2786309"/>
          <a:ext cx="3008565" cy="2475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9FA9E413-38D7-4997-8B87-353289CCF8B1}"/>
              </a:ext>
            </a:extLst>
          </p:cNvPr>
          <p:cNvSpPr/>
          <p:nvPr/>
        </p:nvSpPr>
        <p:spPr>
          <a:xfrm>
            <a:off x="4393481" y="2227260"/>
            <a:ext cx="3204000" cy="320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Open Sans" panose="020B0606030504020204" pitchFamily="34" charset="0"/>
            </a:endParaRPr>
          </a:p>
        </p:txBody>
      </p:sp>
    </p:spTree>
    <p:extLst>
      <p:ext uri="{BB962C8B-B14F-4D97-AF65-F5344CB8AC3E}">
        <p14:creationId xmlns:p14="http://schemas.microsoft.com/office/powerpoint/2010/main" val="9454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2"/>
                                        </p:tgtEl>
                                        <p:attrNameLst>
                                          <p:attrName>fillcolor</p:attrName>
                                        </p:attrNameLst>
                                      </p:cBhvr>
                                      <p:to>
                                        <a:srgbClr val="FFFFFF"/>
                                      </p:to>
                                    </p:animClr>
                                    <p:set>
                                      <p:cBhvr>
                                        <p:cTn id="7" dur="500" fill="hold"/>
                                        <p:tgtEl>
                                          <p:spTgt spid="2"/>
                                        </p:tgtEl>
                                        <p:attrNameLst>
                                          <p:attrName>fill.type</p:attrName>
                                        </p:attrNameLst>
                                      </p:cBhvr>
                                      <p:to>
                                        <p:strVal val="solid"/>
                                      </p:to>
                                    </p:set>
                                    <p:set>
                                      <p:cBhvr>
                                        <p:cTn id="8" dur="500" fill="hold"/>
                                        <p:tgtEl>
                                          <p:spTgt spid="2"/>
                                        </p:tgtEl>
                                        <p:attrNameLst>
                                          <p:attrName>fill.on</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Graphic spid="4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D6B3E05A-9FDD-4ED2-B1E1-EE4833D7AF64}"/>
              </a:ext>
            </a:extLst>
          </p:cNvPr>
          <p:cNvGrpSpPr/>
          <p:nvPr/>
        </p:nvGrpSpPr>
        <p:grpSpPr>
          <a:xfrm>
            <a:off x="1053262" y="587376"/>
            <a:ext cx="3997326" cy="3995737"/>
            <a:chOff x="3673475" y="587376"/>
            <a:chExt cx="3997326" cy="3995737"/>
          </a:xfrm>
          <a:effectLst>
            <a:outerShdw blurRad="101600" dist="50800" dir="4800000" algn="ctr" rotWithShape="0">
              <a:srgbClr val="000000">
                <a:alpha val="32000"/>
              </a:srgbClr>
            </a:outerShdw>
          </a:effectLst>
        </p:grpSpPr>
        <p:sp>
          <p:nvSpPr>
            <p:cNvPr id="58" name="Freeform 47">
              <a:extLst>
                <a:ext uri="{FF2B5EF4-FFF2-40B4-BE49-F238E27FC236}">
                  <a16:creationId xmlns:a16="http://schemas.microsoft.com/office/drawing/2014/main" id="{EB95D698-71CB-490E-9C11-26ED5037E04D}"/>
                </a:ext>
              </a:extLst>
            </p:cNvPr>
            <p:cNvSpPr>
              <a:spLocks/>
            </p:cNvSpPr>
            <p:nvPr/>
          </p:nvSpPr>
          <p:spPr bwMode="auto">
            <a:xfrm>
              <a:off x="5516563" y="587376"/>
              <a:ext cx="2154238" cy="2155825"/>
            </a:xfrm>
            <a:custGeom>
              <a:avLst/>
              <a:gdLst>
                <a:gd name="T0" fmla="*/ 495 w 572"/>
                <a:gd name="T1" fmla="*/ 76 h 572"/>
                <a:gd name="T2" fmla="*/ 218 w 572"/>
                <a:gd name="T3" fmla="*/ 76 h 572"/>
                <a:gd name="T4" fmla="*/ 190 w 572"/>
                <a:gd name="T5" fmla="*/ 318 h 572"/>
                <a:gd name="T6" fmla="*/ 0 w 572"/>
                <a:gd name="T7" fmla="*/ 508 h 572"/>
                <a:gd name="T8" fmla="*/ 63 w 572"/>
                <a:gd name="T9" fmla="*/ 572 h 572"/>
                <a:gd name="T10" fmla="*/ 254 w 572"/>
                <a:gd name="T11" fmla="*/ 381 h 572"/>
                <a:gd name="T12" fmla="*/ 495 w 572"/>
                <a:gd name="T13" fmla="*/ 353 h 572"/>
                <a:gd name="T14" fmla="*/ 495 w 572"/>
                <a:gd name="T15" fmla="*/ 76 h 5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572">
                  <a:moveTo>
                    <a:pt x="495" y="76"/>
                  </a:moveTo>
                  <a:cubicBezTo>
                    <a:pt x="419" y="0"/>
                    <a:pt x="295" y="0"/>
                    <a:pt x="218" y="76"/>
                  </a:cubicBezTo>
                  <a:cubicBezTo>
                    <a:pt x="153" y="142"/>
                    <a:pt x="144" y="242"/>
                    <a:pt x="190" y="318"/>
                  </a:cubicBezTo>
                  <a:cubicBezTo>
                    <a:pt x="0" y="508"/>
                    <a:pt x="0" y="508"/>
                    <a:pt x="0" y="508"/>
                  </a:cubicBezTo>
                  <a:cubicBezTo>
                    <a:pt x="24" y="526"/>
                    <a:pt x="45" y="548"/>
                    <a:pt x="63" y="572"/>
                  </a:cubicBezTo>
                  <a:cubicBezTo>
                    <a:pt x="254" y="381"/>
                    <a:pt x="254" y="381"/>
                    <a:pt x="254" y="381"/>
                  </a:cubicBezTo>
                  <a:cubicBezTo>
                    <a:pt x="329" y="428"/>
                    <a:pt x="430" y="419"/>
                    <a:pt x="495" y="353"/>
                  </a:cubicBezTo>
                  <a:cubicBezTo>
                    <a:pt x="572" y="277"/>
                    <a:pt x="572" y="153"/>
                    <a:pt x="495" y="7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 name="Freeform 36">
              <a:extLst>
                <a:ext uri="{FF2B5EF4-FFF2-40B4-BE49-F238E27FC236}">
                  <a16:creationId xmlns:a16="http://schemas.microsoft.com/office/drawing/2014/main" id="{7923984D-4B33-4922-8E34-535F00E5616E}"/>
                </a:ext>
              </a:extLst>
            </p:cNvPr>
            <p:cNvSpPr>
              <a:spLocks noEditPoints="1"/>
            </p:cNvSpPr>
            <p:nvPr/>
          </p:nvSpPr>
          <p:spPr bwMode="auto">
            <a:xfrm>
              <a:off x="3673475" y="2274888"/>
              <a:ext cx="2309813" cy="2308225"/>
            </a:xfrm>
            <a:custGeom>
              <a:avLst/>
              <a:gdLst>
                <a:gd name="T0" fmla="*/ 306 w 613"/>
                <a:gd name="T1" fmla="*/ 612 h 612"/>
                <a:gd name="T2" fmla="*/ 0 w 613"/>
                <a:gd name="T3" fmla="*/ 306 h 612"/>
                <a:gd name="T4" fmla="*/ 306 w 613"/>
                <a:gd name="T5" fmla="*/ 0 h 612"/>
                <a:gd name="T6" fmla="*/ 613 w 613"/>
                <a:gd name="T7" fmla="*/ 306 h 612"/>
                <a:gd name="T8" fmla="*/ 306 w 613"/>
                <a:gd name="T9" fmla="*/ 612 h 612"/>
                <a:gd name="T10" fmla="*/ 306 w 613"/>
                <a:gd name="T11" fmla="*/ 90 h 612"/>
                <a:gd name="T12" fmla="*/ 90 w 613"/>
                <a:gd name="T13" fmla="*/ 306 h 612"/>
                <a:gd name="T14" fmla="*/ 306 w 613"/>
                <a:gd name="T15" fmla="*/ 522 h 612"/>
                <a:gd name="T16" fmla="*/ 523 w 613"/>
                <a:gd name="T17" fmla="*/ 306 h 612"/>
                <a:gd name="T18" fmla="*/ 306 w 613"/>
                <a:gd name="T19" fmla="*/ 9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3" h="612">
                  <a:moveTo>
                    <a:pt x="306" y="612"/>
                  </a:moveTo>
                  <a:cubicBezTo>
                    <a:pt x="138" y="612"/>
                    <a:pt x="0" y="475"/>
                    <a:pt x="0" y="306"/>
                  </a:cubicBezTo>
                  <a:cubicBezTo>
                    <a:pt x="0" y="137"/>
                    <a:pt x="138" y="0"/>
                    <a:pt x="306" y="0"/>
                  </a:cubicBezTo>
                  <a:cubicBezTo>
                    <a:pt x="475" y="0"/>
                    <a:pt x="613" y="137"/>
                    <a:pt x="613" y="306"/>
                  </a:cubicBezTo>
                  <a:cubicBezTo>
                    <a:pt x="613" y="475"/>
                    <a:pt x="475" y="612"/>
                    <a:pt x="306" y="612"/>
                  </a:cubicBezTo>
                  <a:close/>
                  <a:moveTo>
                    <a:pt x="306" y="90"/>
                  </a:moveTo>
                  <a:cubicBezTo>
                    <a:pt x="187" y="90"/>
                    <a:pt x="90" y="187"/>
                    <a:pt x="90" y="306"/>
                  </a:cubicBezTo>
                  <a:cubicBezTo>
                    <a:pt x="90" y="425"/>
                    <a:pt x="187" y="522"/>
                    <a:pt x="306" y="522"/>
                  </a:cubicBezTo>
                  <a:cubicBezTo>
                    <a:pt x="426" y="522"/>
                    <a:pt x="523" y="425"/>
                    <a:pt x="523" y="306"/>
                  </a:cubicBezTo>
                  <a:cubicBezTo>
                    <a:pt x="523" y="187"/>
                    <a:pt x="426" y="90"/>
                    <a:pt x="306" y="9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 name="Freeform 37">
              <a:extLst>
                <a:ext uri="{FF2B5EF4-FFF2-40B4-BE49-F238E27FC236}">
                  <a16:creationId xmlns:a16="http://schemas.microsoft.com/office/drawing/2014/main" id="{7FF4BBD5-94BC-4350-A8DE-9C52A35362E4}"/>
                </a:ext>
              </a:extLst>
            </p:cNvPr>
            <p:cNvSpPr>
              <a:spLocks/>
            </p:cNvSpPr>
            <p:nvPr/>
          </p:nvSpPr>
          <p:spPr bwMode="auto">
            <a:xfrm>
              <a:off x="3673475" y="2274888"/>
              <a:ext cx="1857375" cy="1979613"/>
            </a:xfrm>
            <a:custGeom>
              <a:avLst/>
              <a:gdLst>
                <a:gd name="T0" fmla="*/ 306 w 493"/>
                <a:gd name="T1" fmla="*/ 0 h 525"/>
                <a:gd name="T2" fmla="*/ 0 w 493"/>
                <a:gd name="T3" fmla="*/ 306 h 525"/>
                <a:gd name="T4" fmla="*/ 93 w 493"/>
                <a:gd name="T5" fmla="*/ 525 h 525"/>
                <a:gd name="T6" fmla="*/ 6 w 493"/>
                <a:gd name="T7" fmla="*/ 311 h 525"/>
                <a:gd name="T8" fmla="*/ 312 w 493"/>
                <a:gd name="T9" fmla="*/ 5 h 525"/>
                <a:gd name="T10" fmla="*/ 492 w 493"/>
                <a:gd name="T11" fmla="*/ 64 h 525"/>
                <a:gd name="T12" fmla="*/ 493 w 493"/>
                <a:gd name="T13" fmla="*/ 63 h 525"/>
                <a:gd name="T14" fmla="*/ 306 w 493"/>
                <a:gd name="T15" fmla="*/ 0 h 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525">
                  <a:moveTo>
                    <a:pt x="306" y="0"/>
                  </a:moveTo>
                  <a:cubicBezTo>
                    <a:pt x="138" y="0"/>
                    <a:pt x="0" y="137"/>
                    <a:pt x="0" y="306"/>
                  </a:cubicBezTo>
                  <a:cubicBezTo>
                    <a:pt x="0" y="392"/>
                    <a:pt x="36" y="469"/>
                    <a:pt x="93" y="525"/>
                  </a:cubicBezTo>
                  <a:cubicBezTo>
                    <a:pt x="39" y="470"/>
                    <a:pt x="6" y="394"/>
                    <a:pt x="6" y="311"/>
                  </a:cubicBezTo>
                  <a:cubicBezTo>
                    <a:pt x="6" y="143"/>
                    <a:pt x="143" y="5"/>
                    <a:pt x="312" y="5"/>
                  </a:cubicBezTo>
                  <a:cubicBezTo>
                    <a:pt x="379" y="5"/>
                    <a:pt x="441" y="27"/>
                    <a:pt x="492" y="64"/>
                  </a:cubicBezTo>
                  <a:cubicBezTo>
                    <a:pt x="493" y="63"/>
                    <a:pt x="493" y="63"/>
                    <a:pt x="493" y="63"/>
                  </a:cubicBezTo>
                  <a:cubicBezTo>
                    <a:pt x="441" y="24"/>
                    <a:pt x="377" y="0"/>
                    <a:pt x="306" y="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 name="Freeform 48">
              <a:extLst>
                <a:ext uri="{FF2B5EF4-FFF2-40B4-BE49-F238E27FC236}">
                  <a16:creationId xmlns:a16="http://schemas.microsoft.com/office/drawing/2014/main" id="{0443632B-7881-4500-85BD-3EEA91E62228}"/>
                </a:ext>
              </a:extLst>
            </p:cNvPr>
            <p:cNvSpPr>
              <a:spLocks/>
            </p:cNvSpPr>
            <p:nvPr/>
          </p:nvSpPr>
          <p:spPr bwMode="auto">
            <a:xfrm>
              <a:off x="6454775" y="869951"/>
              <a:ext cx="1216025" cy="1330325"/>
            </a:xfrm>
            <a:custGeom>
              <a:avLst/>
              <a:gdLst>
                <a:gd name="T0" fmla="*/ 246 w 323"/>
                <a:gd name="T1" fmla="*/ 1 h 353"/>
                <a:gd name="T2" fmla="*/ 244 w 323"/>
                <a:gd name="T3" fmla="*/ 0 h 353"/>
                <a:gd name="T4" fmla="*/ 243 w 323"/>
                <a:gd name="T5" fmla="*/ 274 h 353"/>
                <a:gd name="T6" fmla="*/ 1 w 323"/>
                <a:gd name="T7" fmla="*/ 303 h 353"/>
                <a:gd name="T8" fmla="*/ 0 w 323"/>
                <a:gd name="T9" fmla="*/ 304 h 353"/>
                <a:gd name="T10" fmla="*/ 5 w 323"/>
                <a:gd name="T11" fmla="*/ 306 h 353"/>
                <a:gd name="T12" fmla="*/ 246 w 323"/>
                <a:gd name="T13" fmla="*/ 278 h 353"/>
                <a:gd name="T14" fmla="*/ 246 w 323"/>
                <a:gd name="T15" fmla="*/ 1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3" h="353">
                  <a:moveTo>
                    <a:pt x="246" y="1"/>
                  </a:moveTo>
                  <a:cubicBezTo>
                    <a:pt x="246" y="1"/>
                    <a:pt x="245" y="0"/>
                    <a:pt x="244" y="0"/>
                  </a:cubicBezTo>
                  <a:cubicBezTo>
                    <a:pt x="319" y="76"/>
                    <a:pt x="318" y="199"/>
                    <a:pt x="243" y="274"/>
                  </a:cubicBezTo>
                  <a:cubicBezTo>
                    <a:pt x="177" y="340"/>
                    <a:pt x="77" y="349"/>
                    <a:pt x="1" y="303"/>
                  </a:cubicBezTo>
                  <a:cubicBezTo>
                    <a:pt x="0" y="304"/>
                    <a:pt x="0" y="304"/>
                    <a:pt x="0" y="304"/>
                  </a:cubicBezTo>
                  <a:cubicBezTo>
                    <a:pt x="5" y="306"/>
                    <a:pt x="5" y="306"/>
                    <a:pt x="5" y="306"/>
                  </a:cubicBezTo>
                  <a:cubicBezTo>
                    <a:pt x="80" y="353"/>
                    <a:pt x="181" y="344"/>
                    <a:pt x="246" y="278"/>
                  </a:cubicBezTo>
                  <a:cubicBezTo>
                    <a:pt x="323" y="202"/>
                    <a:pt x="323" y="78"/>
                    <a:pt x="246" y="1"/>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 name="Freeform 49">
              <a:extLst>
                <a:ext uri="{FF2B5EF4-FFF2-40B4-BE49-F238E27FC236}">
                  <a16:creationId xmlns:a16="http://schemas.microsoft.com/office/drawing/2014/main" id="{43F106BD-103D-43AB-ABAA-9CAE3D4D993F}"/>
                </a:ext>
              </a:extLst>
            </p:cNvPr>
            <p:cNvSpPr>
              <a:spLocks/>
            </p:cNvSpPr>
            <p:nvPr/>
          </p:nvSpPr>
          <p:spPr bwMode="auto">
            <a:xfrm>
              <a:off x="5516563" y="587376"/>
              <a:ext cx="1871663" cy="1925638"/>
            </a:xfrm>
            <a:custGeom>
              <a:avLst/>
              <a:gdLst>
                <a:gd name="T0" fmla="*/ 4 w 497"/>
                <a:gd name="T1" fmla="*/ 511 h 511"/>
                <a:gd name="T2" fmla="*/ 194 w 497"/>
                <a:gd name="T3" fmla="*/ 321 h 511"/>
                <a:gd name="T4" fmla="*/ 222 w 497"/>
                <a:gd name="T5" fmla="*/ 80 h 511"/>
                <a:gd name="T6" fmla="*/ 497 w 497"/>
                <a:gd name="T7" fmla="*/ 78 h 511"/>
                <a:gd name="T8" fmla="*/ 495 w 497"/>
                <a:gd name="T9" fmla="*/ 76 h 511"/>
                <a:gd name="T10" fmla="*/ 218 w 497"/>
                <a:gd name="T11" fmla="*/ 76 h 511"/>
                <a:gd name="T12" fmla="*/ 190 w 497"/>
                <a:gd name="T13" fmla="*/ 318 h 511"/>
                <a:gd name="T14" fmla="*/ 0 w 497"/>
                <a:gd name="T15" fmla="*/ 508 h 511"/>
                <a:gd name="T16" fmla="*/ 4 w 497"/>
                <a:gd name="T17"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7" h="511">
                  <a:moveTo>
                    <a:pt x="4" y="511"/>
                  </a:moveTo>
                  <a:cubicBezTo>
                    <a:pt x="194" y="321"/>
                    <a:pt x="194" y="321"/>
                    <a:pt x="194" y="321"/>
                  </a:cubicBezTo>
                  <a:cubicBezTo>
                    <a:pt x="147" y="246"/>
                    <a:pt x="157" y="145"/>
                    <a:pt x="222" y="80"/>
                  </a:cubicBezTo>
                  <a:cubicBezTo>
                    <a:pt x="298" y="4"/>
                    <a:pt x="420" y="4"/>
                    <a:pt x="497" y="78"/>
                  </a:cubicBezTo>
                  <a:cubicBezTo>
                    <a:pt x="496" y="78"/>
                    <a:pt x="496" y="77"/>
                    <a:pt x="495" y="76"/>
                  </a:cubicBezTo>
                  <a:cubicBezTo>
                    <a:pt x="419" y="0"/>
                    <a:pt x="295" y="0"/>
                    <a:pt x="218" y="76"/>
                  </a:cubicBezTo>
                  <a:cubicBezTo>
                    <a:pt x="153" y="142"/>
                    <a:pt x="144" y="242"/>
                    <a:pt x="190" y="318"/>
                  </a:cubicBezTo>
                  <a:cubicBezTo>
                    <a:pt x="0" y="508"/>
                    <a:pt x="0" y="508"/>
                    <a:pt x="0" y="508"/>
                  </a:cubicBezTo>
                  <a:cubicBezTo>
                    <a:pt x="1" y="509"/>
                    <a:pt x="2" y="510"/>
                    <a:pt x="4" y="511"/>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1" name="Freeform 50">
              <a:extLst>
                <a:ext uri="{FF2B5EF4-FFF2-40B4-BE49-F238E27FC236}">
                  <a16:creationId xmlns:a16="http://schemas.microsoft.com/office/drawing/2014/main" id="{CA8E3922-E08D-4157-B595-B4157F846420}"/>
                </a:ext>
              </a:extLst>
            </p:cNvPr>
            <p:cNvSpPr>
              <a:spLocks/>
            </p:cNvSpPr>
            <p:nvPr/>
          </p:nvSpPr>
          <p:spPr bwMode="auto">
            <a:xfrm>
              <a:off x="5741988" y="2016126"/>
              <a:ext cx="730250" cy="727075"/>
            </a:xfrm>
            <a:custGeom>
              <a:avLst/>
              <a:gdLst>
                <a:gd name="T0" fmla="*/ 0 w 194"/>
                <a:gd name="T1" fmla="*/ 189 h 193"/>
                <a:gd name="T2" fmla="*/ 0 w 194"/>
                <a:gd name="T3" fmla="*/ 189 h 193"/>
                <a:gd name="T4" fmla="*/ 3 w 194"/>
                <a:gd name="T5" fmla="*/ 193 h 193"/>
                <a:gd name="T6" fmla="*/ 194 w 194"/>
                <a:gd name="T7" fmla="*/ 2 h 193"/>
                <a:gd name="T8" fmla="*/ 189 w 194"/>
                <a:gd name="T9" fmla="*/ 0 h 193"/>
                <a:gd name="T10" fmla="*/ 0 w 194"/>
                <a:gd name="T11" fmla="*/ 189 h 193"/>
              </a:gdLst>
              <a:ahLst/>
              <a:cxnLst>
                <a:cxn ang="0">
                  <a:pos x="T0" y="T1"/>
                </a:cxn>
                <a:cxn ang="0">
                  <a:pos x="T2" y="T3"/>
                </a:cxn>
                <a:cxn ang="0">
                  <a:pos x="T4" y="T5"/>
                </a:cxn>
                <a:cxn ang="0">
                  <a:pos x="T6" y="T7"/>
                </a:cxn>
                <a:cxn ang="0">
                  <a:pos x="T8" y="T9"/>
                </a:cxn>
                <a:cxn ang="0">
                  <a:pos x="T10" y="T11"/>
                </a:cxn>
              </a:cxnLst>
              <a:rect l="0" t="0" r="r" b="b"/>
              <a:pathLst>
                <a:path w="194" h="193">
                  <a:moveTo>
                    <a:pt x="0" y="189"/>
                  </a:moveTo>
                  <a:cubicBezTo>
                    <a:pt x="0" y="189"/>
                    <a:pt x="0" y="189"/>
                    <a:pt x="0" y="189"/>
                  </a:cubicBezTo>
                  <a:cubicBezTo>
                    <a:pt x="1" y="190"/>
                    <a:pt x="2" y="192"/>
                    <a:pt x="3" y="193"/>
                  </a:cubicBezTo>
                  <a:cubicBezTo>
                    <a:pt x="194" y="2"/>
                    <a:pt x="194" y="2"/>
                    <a:pt x="194" y="2"/>
                  </a:cubicBezTo>
                  <a:cubicBezTo>
                    <a:pt x="189" y="0"/>
                    <a:pt x="189" y="0"/>
                    <a:pt x="189" y="0"/>
                  </a:cubicBezTo>
                  <a:lnTo>
                    <a:pt x="0" y="189"/>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84" name="Group 83">
            <a:extLst>
              <a:ext uri="{FF2B5EF4-FFF2-40B4-BE49-F238E27FC236}">
                <a16:creationId xmlns:a16="http://schemas.microsoft.com/office/drawing/2014/main" id="{8FACBD13-4A48-4624-A917-809F86BD8DB2}"/>
              </a:ext>
            </a:extLst>
          </p:cNvPr>
          <p:cNvGrpSpPr/>
          <p:nvPr/>
        </p:nvGrpSpPr>
        <p:grpSpPr>
          <a:xfrm>
            <a:off x="1310437" y="2532063"/>
            <a:ext cx="4508500" cy="1793875"/>
            <a:chOff x="3930650" y="2532063"/>
            <a:chExt cx="4508500" cy="1793875"/>
          </a:xfrm>
          <a:effectLst>
            <a:outerShdw blurRad="127000" dist="50800" dir="5400000" sx="99000" sy="99000" algn="ctr" rotWithShape="0">
              <a:srgbClr val="000000">
                <a:alpha val="32000"/>
              </a:srgbClr>
            </a:outerShdw>
          </a:effectLst>
        </p:grpSpPr>
        <p:sp>
          <p:nvSpPr>
            <p:cNvPr id="49" name="Freeform 38">
              <a:extLst>
                <a:ext uri="{FF2B5EF4-FFF2-40B4-BE49-F238E27FC236}">
                  <a16:creationId xmlns:a16="http://schemas.microsoft.com/office/drawing/2014/main" id="{FDE812CC-6DA5-4FBB-838A-D88DEFE22FA2}"/>
                </a:ext>
              </a:extLst>
            </p:cNvPr>
            <p:cNvSpPr>
              <a:spLocks noEditPoints="1"/>
            </p:cNvSpPr>
            <p:nvPr/>
          </p:nvSpPr>
          <p:spPr bwMode="auto">
            <a:xfrm>
              <a:off x="3930650" y="2532063"/>
              <a:ext cx="1797050" cy="1793875"/>
            </a:xfrm>
            <a:custGeom>
              <a:avLst/>
              <a:gdLst>
                <a:gd name="T0" fmla="*/ 238 w 477"/>
                <a:gd name="T1" fmla="*/ 476 h 476"/>
                <a:gd name="T2" fmla="*/ 0 w 477"/>
                <a:gd name="T3" fmla="*/ 238 h 476"/>
                <a:gd name="T4" fmla="*/ 238 w 477"/>
                <a:gd name="T5" fmla="*/ 0 h 476"/>
                <a:gd name="T6" fmla="*/ 477 w 477"/>
                <a:gd name="T7" fmla="*/ 238 h 476"/>
                <a:gd name="T8" fmla="*/ 238 w 477"/>
                <a:gd name="T9" fmla="*/ 476 h 476"/>
                <a:gd name="T10" fmla="*/ 238 w 477"/>
                <a:gd name="T11" fmla="*/ 90 h 476"/>
                <a:gd name="T12" fmla="*/ 90 w 477"/>
                <a:gd name="T13" fmla="*/ 238 h 476"/>
                <a:gd name="T14" fmla="*/ 238 w 477"/>
                <a:gd name="T15" fmla="*/ 386 h 476"/>
                <a:gd name="T16" fmla="*/ 387 w 477"/>
                <a:gd name="T17" fmla="*/ 238 h 476"/>
                <a:gd name="T18" fmla="*/ 238 w 477"/>
                <a:gd name="T19" fmla="*/ 9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476">
                  <a:moveTo>
                    <a:pt x="238" y="476"/>
                  </a:moveTo>
                  <a:cubicBezTo>
                    <a:pt x="107" y="476"/>
                    <a:pt x="0" y="370"/>
                    <a:pt x="0" y="238"/>
                  </a:cubicBezTo>
                  <a:cubicBezTo>
                    <a:pt x="0" y="106"/>
                    <a:pt x="107" y="0"/>
                    <a:pt x="238" y="0"/>
                  </a:cubicBezTo>
                  <a:cubicBezTo>
                    <a:pt x="370" y="0"/>
                    <a:pt x="477" y="106"/>
                    <a:pt x="477" y="238"/>
                  </a:cubicBezTo>
                  <a:cubicBezTo>
                    <a:pt x="477" y="370"/>
                    <a:pt x="370" y="476"/>
                    <a:pt x="238" y="476"/>
                  </a:cubicBezTo>
                  <a:close/>
                  <a:moveTo>
                    <a:pt x="238" y="90"/>
                  </a:moveTo>
                  <a:cubicBezTo>
                    <a:pt x="157" y="90"/>
                    <a:pt x="90" y="156"/>
                    <a:pt x="90" y="238"/>
                  </a:cubicBezTo>
                  <a:cubicBezTo>
                    <a:pt x="90" y="320"/>
                    <a:pt x="157" y="386"/>
                    <a:pt x="238" y="386"/>
                  </a:cubicBezTo>
                  <a:cubicBezTo>
                    <a:pt x="320" y="386"/>
                    <a:pt x="387" y="320"/>
                    <a:pt x="387" y="238"/>
                  </a:cubicBezTo>
                  <a:cubicBezTo>
                    <a:pt x="387" y="156"/>
                    <a:pt x="320" y="90"/>
                    <a:pt x="238" y="9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 name="Freeform 39">
              <a:extLst>
                <a:ext uri="{FF2B5EF4-FFF2-40B4-BE49-F238E27FC236}">
                  <a16:creationId xmlns:a16="http://schemas.microsoft.com/office/drawing/2014/main" id="{99298E02-508F-4290-8262-CB880523E05A}"/>
                </a:ext>
              </a:extLst>
            </p:cNvPr>
            <p:cNvSpPr>
              <a:spLocks/>
            </p:cNvSpPr>
            <p:nvPr/>
          </p:nvSpPr>
          <p:spPr bwMode="auto">
            <a:xfrm>
              <a:off x="3930650" y="2532063"/>
              <a:ext cx="1539875" cy="1538288"/>
            </a:xfrm>
            <a:custGeom>
              <a:avLst/>
              <a:gdLst>
                <a:gd name="T0" fmla="*/ 4 w 409"/>
                <a:gd name="T1" fmla="*/ 242 h 408"/>
                <a:gd name="T2" fmla="*/ 242 w 409"/>
                <a:gd name="T3" fmla="*/ 3 h 408"/>
                <a:gd name="T4" fmla="*/ 409 w 409"/>
                <a:gd name="T5" fmla="*/ 71 h 408"/>
                <a:gd name="T6" fmla="*/ 238 w 409"/>
                <a:gd name="T7" fmla="*/ 0 h 408"/>
                <a:gd name="T8" fmla="*/ 0 w 409"/>
                <a:gd name="T9" fmla="*/ 238 h 408"/>
                <a:gd name="T10" fmla="*/ 72 w 409"/>
                <a:gd name="T11" fmla="*/ 408 h 408"/>
                <a:gd name="T12" fmla="*/ 4 w 409"/>
                <a:gd name="T13" fmla="*/ 242 h 408"/>
              </a:gdLst>
              <a:ahLst/>
              <a:cxnLst>
                <a:cxn ang="0">
                  <a:pos x="T0" y="T1"/>
                </a:cxn>
                <a:cxn ang="0">
                  <a:pos x="T2" y="T3"/>
                </a:cxn>
                <a:cxn ang="0">
                  <a:pos x="T4" y="T5"/>
                </a:cxn>
                <a:cxn ang="0">
                  <a:pos x="T6" y="T7"/>
                </a:cxn>
                <a:cxn ang="0">
                  <a:pos x="T8" y="T9"/>
                </a:cxn>
                <a:cxn ang="0">
                  <a:pos x="T10" y="T11"/>
                </a:cxn>
                <a:cxn ang="0">
                  <a:pos x="T12" y="T13"/>
                </a:cxn>
              </a:cxnLst>
              <a:rect l="0" t="0" r="r" b="b"/>
              <a:pathLst>
                <a:path w="409" h="408">
                  <a:moveTo>
                    <a:pt x="4" y="242"/>
                  </a:moveTo>
                  <a:cubicBezTo>
                    <a:pt x="4" y="110"/>
                    <a:pt x="111" y="3"/>
                    <a:pt x="242" y="3"/>
                  </a:cubicBezTo>
                  <a:cubicBezTo>
                    <a:pt x="307" y="3"/>
                    <a:pt x="366" y="29"/>
                    <a:pt x="409" y="71"/>
                  </a:cubicBezTo>
                  <a:cubicBezTo>
                    <a:pt x="365" y="27"/>
                    <a:pt x="305" y="0"/>
                    <a:pt x="238" y="0"/>
                  </a:cubicBezTo>
                  <a:cubicBezTo>
                    <a:pt x="107" y="0"/>
                    <a:pt x="0" y="106"/>
                    <a:pt x="0" y="238"/>
                  </a:cubicBezTo>
                  <a:cubicBezTo>
                    <a:pt x="0" y="305"/>
                    <a:pt x="28" y="365"/>
                    <a:pt x="72" y="408"/>
                  </a:cubicBezTo>
                  <a:cubicBezTo>
                    <a:pt x="30" y="365"/>
                    <a:pt x="4" y="306"/>
                    <a:pt x="4" y="242"/>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 name="Freeform 40">
              <a:extLst>
                <a:ext uri="{FF2B5EF4-FFF2-40B4-BE49-F238E27FC236}">
                  <a16:creationId xmlns:a16="http://schemas.microsoft.com/office/drawing/2014/main" id="{EE197ECD-4F41-47B8-AFE0-AE92BF5D9EA7}"/>
                </a:ext>
              </a:extLst>
            </p:cNvPr>
            <p:cNvSpPr>
              <a:spLocks/>
            </p:cNvSpPr>
            <p:nvPr/>
          </p:nvSpPr>
          <p:spPr bwMode="auto">
            <a:xfrm>
              <a:off x="5711825" y="2690813"/>
              <a:ext cx="2727325" cy="1476375"/>
            </a:xfrm>
            <a:custGeom>
              <a:avLst/>
              <a:gdLst>
                <a:gd name="T0" fmla="*/ 528 w 724"/>
                <a:gd name="T1" fmla="*/ 0 h 392"/>
                <a:gd name="T2" fmla="*/ 338 w 724"/>
                <a:gd name="T3" fmla="*/ 151 h 392"/>
                <a:gd name="T4" fmla="*/ 0 w 724"/>
                <a:gd name="T5" fmla="*/ 151 h 392"/>
                <a:gd name="T6" fmla="*/ 4 w 724"/>
                <a:gd name="T7" fmla="*/ 196 h 392"/>
                <a:gd name="T8" fmla="*/ 0 w 724"/>
                <a:gd name="T9" fmla="*/ 241 h 392"/>
                <a:gd name="T10" fmla="*/ 338 w 724"/>
                <a:gd name="T11" fmla="*/ 241 h 392"/>
                <a:gd name="T12" fmla="*/ 528 w 724"/>
                <a:gd name="T13" fmla="*/ 392 h 392"/>
                <a:gd name="T14" fmla="*/ 724 w 724"/>
                <a:gd name="T15" fmla="*/ 196 h 392"/>
                <a:gd name="T16" fmla="*/ 528 w 724"/>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4" h="392">
                  <a:moveTo>
                    <a:pt x="528" y="0"/>
                  </a:moveTo>
                  <a:cubicBezTo>
                    <a:pt x="436" y="0"/>
                    <a:pt x="358" y="65"/>
                    <a:pt x="338" y="151"/>
                  </a:cubicBezTo>
                  <a:cubicBezTo>
                    <a:pt x="0" y="151"/>
                    <a:pt x="0" y="151"/>
                    <a:pt x="0" y="151"/>
                  </a:cubicBezTo>
                  <a:cubicBezTo>
                    <a:pt x="2" y="166"/>
                    <a:pt x="4" y="181"/>
                    <a:pt x="4" y="196"/>
                  </a:cubicBezTo>
                  <a:cubicBezTo>
                    <a:pt x="4" y="211"/>
                    <a:pt x="2" y="226"/>
                    <a:pt x="0" y="241"/>
                  </a:cubicBezTo>
                  <a:cubicBezTo>
                    <a:pt x="338" y="241"/>
                    <a:pt x="338" y="241"/>
                    <a:pt x="338" y="241"/>
                  </a:cubicBezTo>
                  <a:cubicBezTo>
                    <a:pt x="358" y="327"/>
                    <a:pt x="436" y="392"/>
                    <a:pt x="528" y="392"/>
                  </a:cubicBezTo>
                  <a:cubicBezTo>
                    <a:pt x="636" y="392"/>
                    <a:pt x="724" y="304"/>
                    <a:pt x="724" y="196"/>
                  </a:cubicBezTo>
                  <a:cubicBezTo>
                    <a:pt x="724" y="88"/>
                    <a:pt x="636" y="0"/>
                    <a:pt x="528"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 name="Freeform 41">
              <a:extLst>
                <a:ext uri="{FF2B5EF4-FFF2-40B4-BE49-F238E27FC236}">
                  <a16:creationId xmlns:a16="http://schemas.microsoft.com/office/drawing/2014/main" id="{FB2BA7EC-D897-41C0-95CA-B5D1CD74EC8F}"/>
                </a:ext>
              </a:extLst>
            </p:cNvPr>
            <p:cNvSpPr>
              <a:spLocks/>
            </p:cNvSpPr>
            <p:nvPr/>
          </p:nvSpPr>
          <p:spPr bwMode="auto">
            <a:xfrm>
              <a:off x="5711825" y="2690813"/>
              <a:ext cx="2655888" cy="584200"/>
            </a:xfrm>
            <a:custGeom>
              <a:avLst/>
              <a:gdLst>
                <a:gd name="T0" fmla="*/ 528 w 705"/>
                <a:gd name="T1" fmla="*/ 0 h 155"/>
                <a:gd name="T2" fmla="*/ 338 w 705"/>
                <a:gd name="T3" fmla="*/ 151 h 155"/>
                <a:gd name="T4" fmla="*/ 0 w 705"/>
                <a:gd name="T5" fmla="*/ 151 h 155"/>
                <a:gd name="T6" fmla="*/ 0 w 705"/>
                <a:gd name="T7" fmla="*/ 155 h 155"/>
                <a:gd name="T8" fmla="*/ 1 w 705"/>
                <a:gd name="T9" fmla="*/ 155 h 155"/>
                <a:gd name="T10" fmla="*/ 11 w 705"/>
                <a:gd name="T11" fmla="*/ 155 h 155"/>
                <a:gd name="T12" fmla="*/ 340 w 705"/>
                <a:gd name="T13" fmla="*/ 155 h 155"/>
                <a:gd name="T14" fmla="*/ 530 w 705"/>
                <a:gd name="T15" fmla="*/ 4 h 155"/>
                <a:gd name="T16" fmla="*/ 705 w 705"/>
                <a:gd name="T17" fmla="*/ 112 h 155"/>
                <a:gd name="T18" fmla="*/ 528 w 705"/>
                <a:gd name="T19"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5" h="155">
                  <a:moveTo>
                    <a:pt x="528" y="0"/>
                  </a:moveTo>
                  <a:cubicBezTo>
                    <a:pt x="436" y="0"/>
                    <a:pt x="358" y="65"/>
                    <a:pt x="338" y="151"/>
                  </a:cubicBezTo>
                  <a:cubicBezTo>
                    <a:pt x="0" y="151"/>
                    <a:pt x="0" y="151"/>
                    <a:pt x="0" y="151"/>
                  </a:cubicBezTo>
                  <a:cubicBezTo>
                    <a:pt x="0" y="152"/>
                    <a:pt x="0" y="153"/>
                    <a:pt x="0" y="155"/>
                  </a:cubicBezTo>
                  <a:cubicBezTo>
                    <a:pt x="1" y="155"/>
                    <a:pt x="1" y="155"/>
                    <a:pt x="1" y="155"/>
                  </a:cubicBezTo>
                  <a:cubicBezTo>
                    <a:pt x="11" y="155"/>
                    <a:pt x="11" y="155"/>
                    <a:pt x="11" y="155"/>
                  </a:cubicBezTo>
                  <a:cubicBezTo>
                    <a:pt x="340" y="155"/>
                    <a:pt x="340" y="155"/>
                    <a:pt x="340" y="155"/>
                  </a:cubicBezTo>
                  <a:cubicBezTo>
                    <a:pt x="360" y="68"/>
                    <a:pt x="437" y="4"/>
                    <a:pt x="530" y="4"/>
                  </a:cubicBezTo>
                  <a:cubicBezTo>
                    <a:pt x="607" y="4"/>
                    <a:pt x="673" y="48"/>
                    <a:pt x="705" y="112"/>
                  </a:cubicBezTo>
                  <a:cubicBezTo>
                    <a:pt x="673" y="46"/>
                    <a:pt x="606" y="0"/>
                    <a:pt x="528" y="0"/>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 name="Freeform 42">
              <a:extLst>
                <a:ext uri="{FF2B5EF4-FFF2-40B4-BE49-F238E27FC236}">
                  <a16:creationId xmlns:a16="http://schemas.microsoft.com/office/drawing/2014/main" id="{21847E7A-9ED5-4BAC-8D59-7020E39307C8}"/>
                </a:ext>
              </a:extLst>
            </p:cNvPr>
            <p:cNvSpPr>
              <a:spLocks/>
            </p:cNvSpPr>
            <p:nvPr/>
          </p:nvSpPr>
          <p:spPr bwMode="auto">
            <a:xfrm>
              <a:off x="5711825" y="3579813"/>
              <a:ext cx="1273175" cy="19050"/>
            </a:xfrm>
            <a:custGeom>
              <a:avLst/>
              <a:gdLst>
                <a:gd name="T0" fmla="*/ 0 w 338"/>
                <a:gd name="T1" fmla="*/ 5 h 5"/>
                <a:gd name="T2" fmla="*/ 338 w 338"/>
                <a:gd name="T3" fmla="*/ 5 h 5"/>
                <a:gd name="T4" fmla="*/ 336 w 338"/>
                <a:gd name="T5" fmla="*/ 0 h 5"/>
                <a:gd name="T6" fmla="*/ 1 w 338"/>
                <a:gd name="T7" fmla="*/ 0 h 5"/>
                <a:gd name="T8" fmla="*/ 0 w 338"/>
                <a:gd name="T9" fmla="*/ 5 h 5"/>
              </a:gdLst>
              <a:ahLst/>
              <a:cxnLst>
                <a:cxn ang="0">
                  <a:pos x="T0" y="T1"/>
                </a:cxn>
                <a:cxn ang="0">
                  <a:pos x="T2" y="T3"/>
                </a:cxn>
                <a:cxn ang="0">
                  <a:pos x="T4" y="T5"/>
                </a:cxn>
                <a:cxn ang="0">
                  <a:pos x="T6" y="T7"/>
                </a:cxn>
                <a:cxn ang="0">
                  <a:pos x="T8" y="T9"/>
                </a:cxn>
              </a:cxnLst>
              <a:rect l="0" t="0" r="r" b="b"/>
              <a:pathLst>
                <a:path w="338" h="5">
                  <a:moveTo>
                    <a:pt x="0" y="5"/>
                  </a:moveTo>
                  <a:cubicBezTo>
                    <a:pt x="338" y="5"/>
                    <a:pt x="338" y="5"/>
                    <a:pt x="338" y="5"/>
                  </a:cubicBezTo>
                  <a:cubicBezTo>
                    <a:pt x="336" y="0"/>
                    <a:pt x="336" y="0"/>
                    <a:pt x="336" y="0"/>
                  </a:cubicBezTo>
                  <a:cubicBezTo>
                    <a:pt x="1" y="0"/>
                    <a:pt x="1" y="0"/>
                    <a:pt x="1" y="0"/>
                  </a:cubicBezTo>
                  <a:cubicBezTo>
                    <a:pt x="0" y="2"/>
                    <a:pt x="0" y="3"/>
                    <a:pt x="0" y="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 name="Freeform 43">
              <a:extLst>
                <a:ext uri="{FF2B5EF4-FFF2-40B4-BE49-F238E27FC236}">
                  <a16:creationId xmlns:a16="http://schemas.microsoft.com/office/drawing/2014/main" id="{C3DB2835-2805-4941-B0FE-F1D0D3D84462}"/>
                </a:ext>
              </a:extLst>
            </p:cNvPr>
            <p:cNvSpPr>
              <a:spLocks/>
            </p:cNvSpPr>
            <p:nvPr/>
          </p:nvSpPr>
          <p:spPr bwMode="auto">
            <a:xfrm>
              <a:off x="7169150" y="2901951"/>
              <a:ext cx="1270000" cy="1265238"/>
            </a:xfrm>
            <a:custGeom>
              <a:avLst/>
              <a:gdLst>
                <a:gd name="T0" fmla="*/ 278 w 337"/>
                <a:gd name="T1" fmla="*/ 0 h 336"/>
                <a:gd name="T2" fmla="*/ 333 w 337"/>
                <a:gd name="T3" fmla="*/ 136 h 336"/>
                <a:gd name="T4" fmla="*/ 138 w 337"/>
                <a:gd name="T5" fmla="*/ 332 h 336"/>
                <a:gd name="T6" fmla="*/ 0 w 337"/>
                <a:gd name="T7" fmla="*/ 276 h 336"/>
                <a:gd name="T8" fmla="*/ 141 w 337"/>
                <a:gd name="T9" fmla="*/ 336 h 336"/>
                <a:gd name="T10" fmla="*/ 337 w 337"/>
                <a:gd name="T11" fmla="*/ 140 h 336"/>
                <a:gd name="T12" fmla="*/ 278 w 337"/>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7" h="336">
                  <a:moveTo>
                    <a:pt x="278" y="0"/>
                  </a:moveTo>
                  <a:cubicBezTo>
                    <a:pt x="312" y="35"/>
                    <a:pt x="333" y="83"/>
                    <a:pt x="333" y="136"/>
                  </a:cubicBezTo>
                  <a:cubicBezTo>
                    <a:pt x="333" y="244"/>
                    <a:pt x="246" y="332"/>
                    <a:pt x="138" y="332"/>
                  </a:cubicBezTo>
                  <a:cubicBezTo>
                    <a:pt x="84" y="332"/>
                    <a:pt x="36" y="311"/>
                    <a:pt x="0" y="276"/>
                  </a:cubicBezTo>
                  <a:cubicBezTo>
                    <a:pt x="36" y="313"/>
                    <a:pt x="86" y="336"/>
                    <a:pt x="141" y="336"/>
                  </a:cubicBezTo>
                  <a:cubicBezTo>
                    <a:pt x="249" y="336"/>
                    <a:pt x="337" y="248"/>
                    <a:pt x="337" y="140"/>
                  </a:cubicBezTo>
                  <a:cubicBezTo>
                    <a:pt x="337" y="85"/>
                    <a:pt x="314" y="35"/>
                    <a:pt x="278"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7" name="Group 76">
            <a:extLst>
              <a:ext uri="{FF2B5EF4-FFF2-40B4-BE49-F238E27FC236}">
                <a16:creationId xmlns:a16="http://schemas.microsoft.com/office/drawing/2014/main" id="{811878B9-22ED-4692-A108-DE5E55806F8A}"/>
              </a:ext>
            </a:extLst>
          </p:cNvPr>
          <p:cNvGrpSpPr/>
          <p:nvPr/>
        </p:nvGrpSpPr>
        <p:grpSpPr>
          <a:xfrm>
            <a:off x="1562850" y="2784476"/>
            <a:ext cx="3487737" cy="3486150"/>
            <a:chOff x="4183063" y="2784476"/>
            <a:chExt cx="3487737" cy="3486150"/>
          </a:xfrm>
          <a:effectLst>
            <a:outerShdw blurRad="165100" dist="12700" dir="2700000" sx="102000" sy="102000" algn="tl" rotWithShape="0">
              <a:prstClr val="black">
                <a:alpha val="40000"/>
              </a:prstClr>
            </a:outerShdw>
          </a:effectLst>
        </p:grpSpPr>
        <p:sp>
          <p:nvSpPr>
            <p:cNvPr id="55" name="Freeform 44">
              <a:extLst>
                <a:ext uri="{FF2B5EF4-FFF2-40B4-BE49-F238E27FC236}">
                  <a16:creationId xmlns:a16="http://schemas.microsoft.com/office/drawing/2014/main" id="{217800B0-EA8A-4F83-A5CE-B5C508DF97B8}"/>
                </a:ext>
              </a:extLst>
            </p:cNvPr>
            <p:cNvSpPr>
              <a:spLocks noEditPoints="1"/>
            </p:cNvSpPr>
            <p:nvPr/>
          </p:nvSpPr>
          <p:spPr bwMode="auto">
            <a:xfrm>
              <a:off x="4183063" y="2784476"/>
              <a:ext cx="1292225" cy="1289050"/>
            </a:xfrm>
            <a:custGeom>
              <a:avLst/>
              <a:gdLst>
                <a:gd name="T0" fmla="*/ 171 w 343"/>
                <a:gd name="T1" fmla="*/ 342 h 342"/>
                <a:gd name="T2" fmla="*/ 0 w 343"/>
                <a:gd name="T3" fmla="*/ 171 h 342"/>
                <a:gd name="T4" fmla="*/ 171 w 343"/>
                <a:gd name="T5" fmla="*/ 0 h 342"/>
                <a:gd name="T6" fmla="*/ 343 w 343"/>
                <a:gd name="T7" fmla="*/ 171 h 342"/>
                <a:gd name="T8" fmla="*/ 171 w 343"/>
                <a:gd name="T9" fmla="*/ 342 h 342"/>
                <a:gd name="T10" fmla="*/ 171 w 343"/>
                <a:gd name="T11" fmla="*/ 78 h 342"/>
                <a:gd name="T12" fmla="*/ 79 w 343"/>
                <a:gd name="T13" fmla="*/ 171 h 342"/>
                <a:gd name="T14" fmla="*/ 171 w 343"/>
                <a:gd name="T15" fmla="*/ 264 h 342"/>
                <a:gd name="T16" fmla="*/ 264 w 343"/>
                <a:gd name="T17" fmla="*/ 171 h 342"/>
                <a:gd name="T18" fmla="*/ 171 w 343"/>
                <a:gd name="T19" fmla="*/ 7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3" h="342">
                  <a:moveTo>
                    <a:pt x="171" y="342"/>
                  </a:moveTo>
                  <a:cubicBezTo>
                    <a:pt x="77" y="342"/>
                    <a:pt x="0" y="265"/>
                    <a:pt x="0" y="171"/>
                  </a:cubicBezTo>
                  <a:cubicBezTo>
                    <a:pt x="0" y="77"/>
                    <a:pt x="77" y="0"/>
                    <a:pt x="171" y="0"/>
                  </a:cubicBezTo>
                  <a:cubicBezTo>
                    <a:pt x="266" y="0"/>
                    <a:pt x="343" y="77"/>
                    <a:pt x="343" y="171"/>
                  </a:cubicBezTo>
                  <a:cubicBezTo>
                    <a:pt x="343" y="265"/>
                    <a:pt x="266" y="342"/>
                    <a:pt x="171" y="342"/>
                  </a:cubicBezTo>
                  <a:close/>
                  <a:moveTo>
                    <a:pt x="171" y="78"/>
                  </a:moveTo>
                  <a:cubicBezTo>
                    <a:pt x="120" y="78"/>
                    <a:pt x="79" y="120"/>
                    <a:pt x="79" y="171"/>
                  </a:cubicBezTo>
                  <a:cubicBezTo>
                    <a:pt x="79" y="222"/>
                    <a:pt x="120" y="264"/>
                    <a:pt x="171" y="264"/>
                  </a:cubicBezTo>
                  <a:cubicBezTo>
                    <a:pt x="223" y="264"/>
                    <a:pt x="264" y="222"/>
                    <a:pt x="264" y="171"/>
                  </a:cubicBezTo>
                  <a:cubicBezTo>
                    <a:pt x="264" y="120"/>
                    <a:pt x="223" y="78"/>
                    <a:pt x="171" y="7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6" name="Freeform 45">
              <a:extLst>
                <a:ext uri="{FF2B5EF4-FFF2-40B4-BE49-F238E27FC236}">
                  <a16:creationId xmlns:a16="http://schemas.microsoft.com/office/drawing/2014/main" id="{8ADC3ED1-C39A-4760-BB88-4E13F269EF1D}"/>
                </a:ext>
              </a:extLst>
            </p:cNvPr>
            <p:cNvSpPr>
              <a:spLocks/>
            </p:cNvSpPr>
            <p:nvPr/>
          </p:nvSpPr>
          <p:spPr bwMode="auto">
            <a:xfrm>
              <a:off x="4183063" y="2784476"/>
              <a:ext cx="1106488" cy="1108075"/>
            </a:xfrm>
            <a:custGeom>
              <a:avLst/>
              <a:gdLst>
                <a:gd name="T0" fmla="*/ 4 w 294"/>
                <a:gd name="T1" fmla="*/ 175 h 294"/>
                <a:gd name="T2" fmla="*/ 175 w 294"/>
                <a:gd name="T3" fmla="*/ 3 h 294"/>
                <a:gd name="T4" fmla="*/ 294 w 294"/>
                <a:gd name="T5" fmla="*/ 52 h 294"/>
                <a:gd name="T6" fmla="*/ 171 w 294"/>
                <a:gd name="T7" fmla="*/ 0 h 294"/>
                <a:gd name="T8" fmla="*/ 0 w 294"/>
                <a:gd name="T9" fmla="*/ 171 h 294"/>
                <a:gd name="T10" fmla="*/ 52 w 294"/>
                <a:gd name="T11" fmla="*/ 294 h 294"/>
                <a:gd name="T12" fmla="*/ 4 w 294"/>
                <a:gd name="T13" fmla="*/ 175 h 294"/>
              </a:gdLst>
              <a:ahLst/>
              <a:cxnLst>
                <a:cxn ang="0">
                  <a:pos x="T0" y="T1"/>
                </a:cxn>
                <a:cxn ang="0">
                  <a:pos x="T2" y="T3"/>
                </a:cxn>
                <a:cxn ang="0">
                  <a:pos x="T4" y="T5"/>
                </a:cxn>
                <a:cxn ang="0">
                  <a:pos x="T6" y="T7"/>
                </a:cxn>
                <a:cxn ang="0">
                  <a:pos x="T8" y="T9"/>
                </a:cxn>
                <a:cxn ang="0">
                  <a:pos x="T10" y="T11"/>
                </a:cxn>
                <a:cxn ang="0">
                  <a:pos x="T12" y="T13"/>
                </a:cxn>
              </a:cxnLst>
              <a:rect l="0" t="0" r="r" b="b"/>
              <a:pathLst>
                <a:path w="294" h="294">
                  <a:moveTo>
                    <a:pt x="4" y="175"/>
                  </a:moveTo>
                  <a:cubicBezTo>
                    <a:pt x="4" y="80"/>
                    <a:pt x="81" y="3"/>
                    <a:pt x="175" y="3"/>
                  </a:cubicBezTo>
                  <a:cubicBezTo>
                    <a:pt x="221" y="3"/>
                    <a:pt x="263" y="22"/>
                    <a:pt x="294" y="52"/>
                  </a:cubicBezTo>
                  <a:cubicBezTo>
                    <a:pt x="263" y="20"/>
                    <a:pt x="220" y="0"/>
                    <a:pt x="171" y="0"/>
                  </a:cubicBezTo>
                  <a:cubicBezTo>
                    <a:pt x="77" y="0"/>
                    <a:pt x="0" y="77"/>
                    <a:pt x="0" y="171"/>
                  </a:cubicBezTo>
                  <a:cubicBezTo>
                    <a:pt x="0" y="219"/>
                    <a:pt x="20" y="263"/>
                    <a:pt x="52" y="294"/>
                  </a:cubicBezTo>
                  <a:cubicBezTo>
                    <a:pt x="22" y="263"/>
                    <a:pt x="4" y="221"/>
                    <a:pt x="4" y="17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2" name="Freeform 51">
              <a:extLst>
                <a:ext uri="{FF2B5EF4-FFF2-40B4-BE49-F238E27FC236}">
                  <a16:creationId xmlns:a16="http://schemas.microsoft.com/office/drawing/2014/main" id="{E9C28F5B-B6AB-4572-A720-A5E8C4A37E5C}"/>
                </a:ext>
              </a:extLst>
            </p:cNvPr>
            <p:cNvSpPr>
              <a:spLocks/>
            </p:cNvSpPr>
            <p:nvPr/>
          </p:nvSpPr>
          <p:spPr bwMode="auto">
            <a:xfrm>
              <a:off x="5146675" y="3749676"/>
              <a:ext cx="2524125" cy="2520950"/>
            </a:xfrm>
            <a:custGeom>
              <a:avLst/>
              <a:gdLst>
                <a:gd name="T0" fmla="*/ 593 w 670"/>
                <a:gd name="T1" fmla="*/ 316 h 669"/>
                <a:gd name="T2" fmla="*/ 352 w 670"/>
                <a:gd name="T3" fmla="*/ 288 h 669"/>
                <a:gd name="T4" fmla="*/ 64 w 670"/>
                <a:gd name="T5" fmla="*/ 0 h 669"/>
                <a:gd name="T6" fmla="*/ 0 w 670"/>
                <a:gd name="T7" fmla="*/ 64 h 669"/>
                <a:gd name="T8" fmla="*/ 288 w 670"/>
                <a:gd name="T9" fmla="*/ 351 h 669"/>
                <a:gd name="T10" fmla="*/ 316 w 670"/>
                <a:gd name="T11" fmla="*/ 593 h 669"/>
                <a:gd name="T12" fmla="*/ 593 w 670"/>
                <a:gd name="T13" fmla="*/ 593 h 669"/>
                <a:gd name="T14" fmla="*/ 593 w 670"/>
                <a:gd name="T15" fmla="*/ 316 h 6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0" h="669">
                  <a:moveTo>
                    <a:pt x="593" y="316"/>
                  </a:moveTo>
                  <a:cubicBezTo>
                    <a:pt x="528" y="250"/>
                    <a:pt x="427" y="241"/>
                    <a:pt x="352" y="288"/>
                  </a:cubicBezTo>
                  <a:cubicBezTo>
                    <a:pt x="64" y="0"/>
                    <a:pt x="64" y="0"/>
                    <a:pt x="64" y="0"/>
                  </a:cubicBezTo>
                  <a:cubicBezTo>
                    <a:pt x="49" y="26"/>
                    <a:pt x="27" y="48"/>
                    <a:pt x="0" y="64"/>
                  </a:cubicBezTo>
                  <a:cubicBezTo>
                    <a:pt x="288" y="351"/>
                    <a:pt x="288" y="351"/>
                    <a:pt x="288" y="351"/>
                  </a:cubicBezTo>
                  <a:cubicBezTo>
                    <a:pt x="242" y="427"/>
                    <a:pt x="251" y="527"/>
                    <a:pt x="316" y="593"/>
                  </a:cubicBezTo>
                  <a:cubicBezTo>
                    <a:pt x="393" y="669"/>
                    <a:pt x="517" y="669"/>
                    <a:pt x="593" y="593"/>
                  </a:cubicBezTo>
                  <a:cubicBezTo>
                    <a:pt x="670" y="516"/>
                    <a:pt x="670" y="392"/>
                    <a:pt x="593" y="31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3" name="Freeform 52">
              <a:extLst>
                <a:ext uri="{FF2B5EF4-FFF2-40B4-BE49-F238E27FC236}">
                  <a16:creationId xmlns:a16="http://schemas.microsoft.com/office/drawing/2014/main" id="{C50A71F3-2363-4B83-9448-62967F3BFD88}"/>
                </a:ext>
              </a:extLst>
            </p:cNvPr>
            <p:cNvSpPr>
              <a:spLocks/>
            </p:cNvSpPr>
            <p:nvPr/>
          </p:nvSpPr>
          <p:spPr bwMode="auto">
            <a:xfrm>
              <a:off x="6334125" y="4932363"/>
              <a:ext cx="1336675" cy="1338263"/>
            </a:xfrm>
            <a:custGeom>
              <a:avLst/>
              <a:gdLst>
                <a:gd name="T0" fmla="*/ 278 w 355"/>
                <a:gd name="T1" fmla="*/ 2 h 355"/>
                <a:gd name="T2" fmla="*/ 276 w 355"/>
                <a:gd name="T3" fmla="*/ 0 h 355"/>
                <a:gd name="T4" fmla="*/ 275 w 355"/>
                <a:gd name="T5" fmla="*/ 275 h 355"/>
                <a:gd name="T6" fmla="*/ 0 w 355"/>
                <a:gd name="T7" fmla="*/ 277 h 355"/>
                <a:gd name="T8" fmla="*/ 1 w 355"/>
                <a:gd name="T9" fmla="*/ 279 h 355"/>
                <a:gd name="T10" fmla="*/ 278 w 355"/>
                <a:gd name="T11" fmla="*/ 279 h 355"/>
                <a:gd name="T12" fmla="*/ 278 w 355"/>
                <a:gd name="T13" fmla="*/ 2 h 355"/>
              </a:gdLst>
              <a:ahLst/>
              <a:cxnLst>
                <a:cxn ang="0">
                  <a:pos x="T0" y="T1"/>
                </a:cxn>
                <a:cxn ang="0">
                  <a:pos x="T2" y="T3"/>
                </a:cxn>
                <a:cxn ang="0">
                  <a:pos x="T4" y="T5"/>
                </a:cxn>
                <a:cxn ang="0">
                  <a:pos x="T6" y="T7"/>
                </a:cxn>
                <a:cxn ang="0">
                  <a:pos x="T8" y="T9"/>
                </a:cxn>
                <a:cxn ang="0">
                  <a:pos x="T10" y="T11"/>
                </a:cxn>
                <a:cxn ang="0">
                  <a:pos x="T12" y="T13"/>
                </a:cxn>
              </a:cxnLst>
              <a:rect l="0" t="0" r="r" b="b"/>
              <a:pathLst>
                <a:path w="355" h="355">
                  <a:moveTo>
                    <a:pt x="278" y="2"/>
                  </a:moveTo>
                  <a:cubicBezTo>
                    <a:pt x="278" y="1"/>
                    <a:pt x="277" y="1"/>
                    <a:pt x="276" y="0"/>
                  </a:cubicBezTo>
                  <a:cubicBezTo>
                    <a:pt x="351" y="77"/>
                    <a:pt x="350" y="199"/>
                    <a:pt x="275" y="275"/>
                  </a:cubicBezTo>
                  <a:cubicBezTo>
                    <a:pt x="199" y="351"/>
                    <a:pt x="76" y="351"/>
                    <a:pt x="0" y="277"/>
                  </a:cubicBezTo>
                  <a:cubicBezTo>
                    <a:pt x="0" y="277"/>
                    <a:pt x="1" y="278"/>
                    <a:pt x="1" y="279"/>
                  </a:cubicBezTo>
                  <a:cubicBezTo>
                    <a:pt x="78" y="355"/>
                    <a:pt x="202" y="355"/>
                    <a:pt x="278" y="279"/>
                  </a:cubicBezTo>
                  <a:cubicBezTo>
                    <a:pt x="355" y="202"/>
                    <a:pt x="355" y="78"/>
                    <a:pt x="278" y="2"/>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5" name="Freeform 54">
              <a:extLst>
                <a:ext uri="{FF2B5EF4-FFF2-40B4-BE49-F238E27FC236}">
                  <a16:creationId xmlns:a16="http://schemas.microsoft.com/office/drawing/2014/main" id="{B0425FE3-0EB7-4E02-97EE-25C515B58A9D}"/>
                </a:ext>
              </a:extLst>
            </p:cNvPr>
            <p:cNvSpPr>
              <a:spLocks/>
            </p:cNvSpPr>
            <p:nvPr/>
          </p:nvSpPr>
          <p:spPr bwMode="auto">
            <a:xfrm>
              <a:off x="5384800" y="3749676"/>
              <a:ext cx="2214563" cy="1719263"/>
            </a:xfrm>
            <a:custGeom>
              <a:avLst/>
              <a:gdLst>
                <a:gd name="T0" fmla="*/ 530 w 588"/>
                <a:gd name="T1" fmla="*/ 316 h 456"/>
                <a:gd name="T2" fmla="*/ 289 w 588"/>
                <a:gd name="T3" fmla="*/ 288 h 456"/>
                <a:gd name="T4" fmla="*/ 1 w 588"/>
                <a:gd name="T5" fmla="*/ 0 h 456"/>
                <a:gd name="T6" fmla="*/ 0 w 588"/>
                <a:gd name="T7" fmla="*/ 2 h 456"/>
                <a:gd name="T8" fmla="*/ 1 w 588"/>
                <a:gd name="T9" fmla="*/ 3 h 456"/>
                <a:gd name="T10" fmla="*/ 289 w 588"/>
                <a:gd name="T11" fmla="*/ 291 h 456"/>
                <a:gd name="T12" fmla="*/ 530 w 588"/>
                <a:gd name="T13" fmla="*/ 320 h 456"/>
                <a:gd name="T14" fmla="*/ 587 w 588"/>
                <a:gd name="T15" fmla="*/ 456 h 456"/>
                <a:gd name="T16" fmla="*/ 530 w 588"/>
                <a:gd name="T17" fmla="*/ 31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8" h="456">
                  <a:moveTo>
                    <a:pt x="530" y="316"/>
                  </a:moveTo>
                  <a:cubicBezTo>
                    <a:pt x="465" y="250"/>
                    <a:pt x="364" y="241"/>
                    <a:pt x="289" y="288"/>
                  </a:cubicBezTo>
                  <a:cubicBezTo>
                    <a:pt x="1" y="0"/>
                    <a:pt x="1" y="0"/>
                    <a:pt x="1" y="0"/>
                  </a:cubicBezTo>
                  <a:cubicBezTo>
                    <a:pt x="1" y="1"/>
                    <a:pt x="0" y="1"/>
                    <a:pt x="0" y="2"/>
                  </a:cubicBezTo>
                  <a:cubicBezTo>
                    <a:pt x="1" y="3"/>
                    <a:pt x="1" y="3"/>
                    <a:pt x="1" y="3"/>
                  </a:cubicBezTo>
                  <a:cubicBezTo>
                    <a:pt x="289" y="291"/>
                    <a:pt x="289" y="291"/>
                    <a:pt x="289" y="291"/>
                  </a:cubicBezTo>
                  <a:cubicBezTo>
                    <a:pt x="364" y="245"/>
                    <a:pt x="465" y="254"/>
                    <a:pt x="530" y="320"/>
                  </a:cubicBezTo>
                  <a:cubicBezTo>
                    <a:pt x="568" y="357"/>
                    <a:pt x="587" y="407"/>
                    <a:pt x="587" y="456"/>
                  </a:cubicBezTo>
                  <a:cubicBezTo>
                    <a:pt x="588" y="405"/>
                    <a:pt x="569" y="355"/>
                    <a:pt x="530" y="316"/>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6" name="Freeform 55">
              <a:extLst>
                <a:ext uri="{FF2B5EF4-FFF2-40B4-BE49-F238E27FC236}">
                  <a16:creationId xmlns:a16="http://schemas.microsoft.com/office/drawing/2014/main" id="{E63A6AC0-02B2-46F0-BA66-CB6BDD581F6A}"/>
                </a:ext>
              </a:extLst>
            </p:cNvPr>
            <p:cNvSpPr>
              <a:spLocks/>
            </p:cNvSpPr>
            <p:nvPr/>
          </p:nvSpPr>
          <p:spPr bwMode="auto">
            <a:xfrm>
              <a:off x="5146675" y="3979863"/>
              <a:ext cx="1096963" cy="1092200"/>
            </a:xfrm>
            <a:custGeom>
              <a:avLst/>
              <a:gdLst>
                <a:gd name="T0" fmla="*/ 5 w 291"/>
                <a:gd name="T1" fmla="*/ 0 h 290"/>
                <a:gd name="T2" fmla="*/ 0 w 291"/>
                <a:gd name="T3" fmla="*/ 3 h 290"/>
                <a:gd name="T4" fmla="*/ 288 w 291"/>
                <a:gd name="T5" fmla="*/ 290 h 290"/>
                <a:gd name="T6" fmla="*/ 291 w 291"/>
                <a:gd name="T7" fmla="*/ 286 h 290"/>
                <a:gd name="T8" fmla="*/ 5 w 291"/>
                <a:gd name="T9" fmla="*/ 0 h 290"/>
              </a:gdLst>
              <a:ahLst/>
              <a:cxnLst>
                <a:cxn ang="0">
                  <a:pos x="T0" y="T1"/>
                </a:cxn>
                <a:cxn ang="0">
                  <a:pos x="T2" y="T3"/>
                </a:cxn>
                <a:cxn ang="0">
                  <a:pos x="T4" y="T5"/>
                </a:cxn>
                <a:cxn ang="0">
                  <a:pos x="T6" y="T7"/>
                </a:cxn>
                <a:cxn ang="0">
                  <a:pos x="T8" y="T9"/>
                </a:cxn>
              </a:cxnLst>
              <a:rect l="0" t="0" r="r" b="b"/>
              <a:pathLst>
                <a:path w="291" h="290">
                  <a:moveTo>
                    <a:pt x="5" y="0"/>
                  </a:moveTo>
                  <a:cubicBezTo>
                    <a:pt x="3" y="1"/>
                    <a:pt x="2" y="2"/>
                    <a:pt x="0" y="3"/>
                  </a:cubicBezTo>
                  <a:cubicBezTo>
                    <a:pt x="288" y="290"/>
                    <a:pt x="288" y="290"/>
                    <a:pt x="288" y="290"/>
                  </a:cubicBezTo>
                  <a:cubicBezTo>
                    <a:pt x="291" y="286"/>
                    <a:pt x="291" y="286"/>
                    <a:pt x="291" y="286"/>
                  </a:cubicBezTo>
                  <a:lnTo>
                    <a:pt x="5"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6" name="Group 75">
            <a:extLst>
              <a:ext uri="{FF2B5EF4-FFF2-40B4-BE49-F238E27FC236}">
                <a16:creationId xmlns:a16="http://schemas.microsoft.com/office/drawing/2014/main" id="{ED6739A8-6D84-4F3E-B674-2263E5053B12}"/>
              </a:ext>
            </a:extLst>
          </p:cNvPr>
          <p:cNvGrpSpPr/>
          <p:nvPr/>
        </p:nvGrpSpPr>
        <p:grpSpPr>
          <a:xfrm>
            <a:off x="3725025" y="4948238"/>
            <a:ext cx="1027113" cy="1028700"/>
            <a:chOff x="6345238" y="4948238"/>
            <a:chExt cx="1027113" cy="1028700"/>
          </a:xfrm>
          <a:effectLst>
            <a:outerShdw blurRad="114300" dist="76200" dir="2700000" sx="102000" sy="102000" algn="tl" rotWithShape="0">
              <a:prstClr val="black">
                <a:alpha val="40000"/>
              </a:prstClr>
            </a:outerShdw>
          </a:effectLst>
        </p:grpSpPr>
        <p:sp>
          <p:nvSpPr>
            <p:cNvPr id="67" name="Oval 56">
              <a:extLst>
                <a:ext uri="{FF2B5EF4-FFF2-40B4-BE49-F238E27FC236}">
                  <a16:creationId xmlns:a16="http://schemas.microsoft.com/office/drawing/2014/main" id="{31BE5E29-84CC-4836-9CD7-DF35D73E4D5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8" name="Oval 57">
              <a:extLst>
                <a:ext uri="{FF2B5EF4-FFF2-40B4-BE49-F238E27FC236}">
                  <a16:creationId xmlns:a16="http://schemas.microsoft.com/office/drawing/2014/main" id="{67EFFE5E-7AF4-40B5-B772-C4A2B9D4101F}"/>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8" name="Group 77">
            <a:extLst>
              <a:ext uri="{FF2B5EF4-FFF2-40B4-BE49-F238E27FC236}">
                <a16:creationId xmlns:a16="http://schemas.microsoft.com/office/drawing/2014/main" id="{DDE4BCA7-86A6-465F-A2BA-BD1E016AD5DE}"/>
              </a:ext>
            </a:extLst>
          </p:cNvPr>
          <p:cNvGrpSpPr/>
          <p:nvPr/>
        </p:nvGrpSpPr>
        <p:grpSpPr>
          <a:xfrm>
            <a:off x="4579100" y="2919413"/>
            <a:ext cx="1027113" cy="1028700"/>
            <a:chOff x="6345238" y="4948238"/>
            <a:chExt cx="1027113" cy="1028700"/>
          </a:xfrm>
          <a:effectLst>
            <a:outerShdw blurRad="114300" dist="76200" dir="2700000" sx="102000" sy="102000" algn="tl" rotWithShape="0">
              <a:prstClr val="black">
                <a:alpha val="40000"/>
              </a:prstClr>
            </a:outerShdw>
          </a:effectLst>
        </p:grpSpPr>
        <p:sp>
          <p:nvSpPr>
            <p:cNvPr id="79" name="Oval 56">
              <a:extLst>
                <a:ext uri="{FF2B5EF4-FFF2-40B4-BE49-F238E27FC236}">
                  <a16:creationId xmlns:a16="http://schemas.microsoft.com/office/drawing/2014/main" id="{140CFB75-C8FA-4E71-81EC-1A0C0310E2A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 name="Oval 57">
              <a:extLst>
                <a:ext uri="{FF2B5EF4-FFF2-40B4-BE49-F238E27FC236}">
                  <a16:creationId xmlns:a16="http://schemas.microsoft.com/office/drawing/2014/main" id="{5861D079-FC20-4288-A046-AE521934863C}"/>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81" name="Group 80">
            <a:extLst>
              <a:ext uri="{FF2B5EF4-FFF2-40B4-BE49-F238E27FC236}">
                <a16:creationId xmlns:a16="http://schemas.microsoft.com/office/drawing/2014/main" id="{D27A5D86-EAEE-43AD-9042-7D557909D8A2}"/>
              </a:ext>
            </a:extLst>
          </p:cNvPr>
          <p:cNvGrpSpPr/>
          <p:nvPr/>
        </p:nvGrpSpPr>
        <p:grpSpPr>
          <a:xfrm>
            <a:off x="3739312" y="881062"/>
            <a:ext cx="1027113" cy="1028700"/>
            <a:chOff x="6345238" y="4948238"/>
            <a:chExt cx="1027113" cy="1028700"/>
          </a:xfrm>
          <a:effectLst>
            <a:outerShdw blurRad="114300" dist="76200" dir="2700000" sx="102000" sy="102000" algn="tl" rotWithShape="0">
              <a:prstClr val="black">
                <a:alpha val="40000"/>
              </a:prstClr>
            </a:outerShdw>
          </a:effectLst>
        </p:grpSpPr>
        <p:sp>
          <p:nvSpPr>
            <p:cNvPr id="82" name="Oval 56">
              <a:extLst>
                <a:ext uri="{FF2B5EF4-FFF2-40B4-BE49-F238E27FC236}">
                  <a16:creationId xmlns:a16="http://schemas.microsoft.com/office/drawing/2014/main" id="{324E3F25-1B6B-4EA3-85D8-27C83D6EBFCD}"/>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 name="Oval 57">
              <a:extLst>
                <a:ext uri="{FF2B5EF4-FFF2-40B4-BE49-F238E27FC236}">
                  <a16:creationId xmlns:a16="http://schemas.microsoft.com/office/drawing/2014/main" id="{915C94AE-060E-4359-B670-4B3034F0EBFB}"/>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87" name="Freeform 143">
            <a:extLst>
              <a:ext uri="{FF2B5EF4-FFF2-40B4-BE49-F238E27FC236}">
                <a16:creationId xmlns:a16="http://schemas.microsoft.com/office/drawing/2014/main" id="{CB4BFAEA-7E2E-4E31-AA6D-75B1473A5BD7}"/>
              </a:ext>
            </a:extLst>
          </p:cNvPr>
          <p:cNvSpPr>
            <a:spLocks noEditPoints="1"/>
          </p:cNvSpPr>
          <p:nvPr/>
        </p:nvSpPr>
        <p:spPr bwMode="auto">
          <a:xfrm>
            <a:off x="4004425" y="5281613"/>
            <a:ext cx="460375" cy="403225"/>
          </a:xfrm>
          <a:custGeom>
            <a:avLst/>
            <a:gdLst>
              <a:gd name="T0" fmla="*/ 20 w 121"/>
              <a:gd name="T1" fmla="*/ 57 h 106"/>
              <a:gd name="T2" fmla="*/ 13 w 121"/>
              <a:gd name="T3" fmla="*/ 46 h 106"/>
              <a:gd name="T4" fmla="*/ 14 w 121"/>
              <a:gd name="T5" fmla="*/ 39 h 106"/>
              <a:gd name="T6" fmla="*/ 16 w 121"/>
              <a:gd name="T7" fmla="*/ 39 h 106"/>
              <a:gd name="T8" fmla="*/ 23 w 121"/>
              <a:gd name="T9" fmla="*/ 40 h 106"/>
              <a:gd name="T10" fmla="*/ 40 w 121"/>
              <a:gd name="T11" fmla="*/ 67 h 106"/>
              <a:gd name="T12" fmla="*/ 40 w 121"/>
              <a:gd name="T13" fmla="*/ 89 h 106"/>
              <a:gd name="T14" fmla="*/ 20 w 121"/>
              <a:gd name="T15" fmla="*/ 89 h 106"/>
              <a:gd name="T16" fmla="*/ 20 w 121"/>
              <a:gd name="T17" fmla="*/ 81 h 106"/>
              <a:gd name="T18" fmla="*/ 0 w 121"/>
              <a:gd name="T19" fmla="*/ 59 h 106"/>
              <a:gd name="T20" fmla="*/ 0 w 121"/>
              <a:gd name="T21" fmla="*/ 18 h 106"/>
              <a:gd name="T22" fmla="*/ 5 w 121"/>
              <a:gd name="T23" fmla="*/ 13 h 106"/>
              <a:gd name="T24" fmla="*/ 5 w 121"/>
              <a:gd name="T25" fmla="*/ 13 h 106"/>
              <a:gd name="T26" fmla="*/ 10 w 121"/>
              <a:gd name="T27" fmla="*/ 18 h 106"/>
              <a:gd name="T28" fmla="*/ 10 w 121"/>
              <a:gd name="T29" fmla="*/ 34 h 106"/>
              <a:gd name="T30" fmla="*/ 45 w 121"/>
              <a:gd name="T31" fmla="*/ 106 h 106"/>
              <a:gd name="T32" fmla="*/ 45 w 121"/>
              <a:gd name="T33" fmla="*/ 89 h 106"/>
              <a:gd name="T34" fmla="*/ 15 w 121"/>
              <a:gd name="T35" fmla="*/ 89 h 106"/>
              <a:gd name="T36" fmla="*/ 15 w 121"/>
              <a:gd name="T37" fmla="*/ 106 h 106"/>
              <a:gd name="T38" fmla="*/ 102 w 121"/>
              <a:gd name="T39" fmla="*/ 57 h 106"/>
              <a:gd name="T40" fmla="*/ 108 w 121"/>
              <a:gd name="T41" fmla="*/ 46 h 106"/>
              <a:gd name="T42" fmla="*/ 107 w 121"/>
              <a:gd name="T43" fmla="*/ 39 h 106"/>
              <a:gd name="T44" fmla="*/ 106 w 121"/>
              <a:gd name="T45" fmla="*/ 39 h 106"/>
              <a:gd name="T46" fmla="*/ 99 w 121"/>
              <a:gd name="T47" fmla="*/ 40 h 106"/>
              <a:gd name="T48" fmla="*/ 82 w 121"/>
              <a:gd name="T49" fmla="*/ 67 h 106"/>
              <a:gd name="T50" fmla="*/ 82 w 121"/>
              <a:gd name="T51" fmla="*/ 89 h 106"/>
              <a:gd name="T52" fmla="*/ 102 w 121"/>
              <a:gd name="T53" fmla="*/ 89 h 106"/>
              <a:gd name="T54" fmla="*/ 102 w 121"/>
              <a:gd name="T55" fmla="*/ 81 h 106"/>
              <a:gd name="T56" fmla="*/ 121 w 121"/>
              <a:gd name="T57" fmla="*/ 59 h 106"/>
              <a:gd name="T58" fmla="*/ 121 w 121"/>
              <a:gd name="T59" fmla="*/ 18 h 106"/>
              <a:gd name="T60" fmla="*/ 116 w 121"/>
              <a:gd name="T61" fmla="*/ 13 h 106"/>
              <a:gd name="T62" fmla="*/ 116 w 121"/>
              <a:gd name="T63" fmla="*/ 13 h 106"/>
              <a:gd name="T64" fmla="*/ 111 w 121"/>
              <a:gd name="T65" fmla="*/ 18 h 106"/>
              <a:gd name="T66" fmla="*/ 111 w 121"/>
              <a:gd name="T67" fmla="*/ 34 h 106"/>
              <a:gd name="T68" fmla="*/ 107 w 121"/>
              <a:gd name="T69" fmla="*/ 106 h 106"/>
              <a:gd name="T70" fmla="*/ 107 w 121"/>
              <a:gd name="T71" fmla="*/ 89 h 106"/>
              <a:gd name="T72" fmla="*/ 76 w 121"/>
              <a:gd name="T73" fmla="*/ 89 h 106"/>
              <a:gd name="T74" fmla="*/ 76 w 121"/>
              <a:gd name="T75" fmla="*/ 106 h 106"/>
              <a:gd name="T76" fmla="*/ 61 w 121"/>
              <a:gd name="T77" fmla="*/ 0 h 106"/>
              <a:gd name="T78" fmla="*/ 33 w 121"/>
              <a:gd name="T79" fmla="*/ 27 h 106"/>
              <a:gd name="T80" fmla="*/ 61 w 121"/>
              <a:gd name="T81" fmla="*/ 55 h 106"/>
              <a:gd name="T82" fmla="*/ 88 w 121"/>
              <a:gd name="T83" fmla="*/ 27 h 106"/>
              <a:gd name="T84" fmla="*/ 61 w 121"/>
              <a:gd name="T85" fmla="*/ 0 h 106"/>
              <a:gd name="T86" fmla="*/ 54 w 121"/>
              <a:gd name="T87" fmla="*/ 36 h 106"/>
              <a:gd name="T88" fmla="*/ 61 w 121"/>
              <a:gd name="T89" fmla="*/ 41 h 106"/>
              <a:gd name="T90" fmla="*/ 68 w 121"/>
              <a:gd name="T91" fmla="*/ 34 h 106"/>
              <a:gd name="T92" fmla="*/ 61 w 121"/>
              <a:gd name="T93" fmla="*/ 27 h 106"/>
              <a:gd name="T94" fmla="*/ 53 w 121"/>
              <a:gd name="T95" fmla="*/ 21 h 106"/>
              <a:gd name="T96" fmla="*/ 61 w 121"/>
              <a:gd name="T97" fmla="*/ 14 h 106"/>
              <a:gd name="T98" fmla="*/ 68 w 121"/>
              <a:gd name="T99" fmla="*/ 19 h 106"/>
              <a:gd name="T100" fmla="*/ 61 w 121"/>
              <a:gd name="T101" fmla="*/ 14 h 106"/>
              <a:gd name="T102" fmla="*/ 61 w 121"/>
              <a:gd name="T103" fmla="*/ 10 h 106"/>
              <a:gd name="T104" fmla="*/ 61 w 121"/>
              <a:gd name="T105" fmla="*/ 45 h 106"/>
              <a:gd name="T106" fmla="*/ 61 w 121"/>
              <a:gd name="T107"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06">
                <a:moveTo>
                  <a:pt x="20" y="57"/>
                </a:moveTo>
                <a:cubicBezTo>
                  <a:pt x="13" y="46"/>
                  <a:pt x="13" y="46"/>
                  <a:pt x="13" y="46"/>
                </a:cubicBezTo>
                <a:cubicBezTo>
                  <a:pt x="12" y="44"/>
                  <a:pt x="12" y="41"/>
                  <a:pt x="14" y="39"/>
                </a:cubicBezTo>
                <a:cubicBezTo>
                  <a:pt x="16" y="39"/>
                  <a:pt x="16" y="39"/>
                  <a:pt x="16" y="39"/>
                </a:cubicBezTo>
                <a:cubicBezTo>
                  <a:pt x="18" y="37"/>
                  <a:pt x="21" y="38"/>
                  <a:pt x="23" y="40"/>
                </a:cubicBezTo>
                <a:cubicBezTo>
                  <a:pt x="40" y="67"/>
                  <a:pt x="40" y="67"/>
                  <a:pt x="40" y="67"/>
                </a:cubicBezTo>
                <a:cubicBezTo>
                  <a:pt x="40" y="89"/>
                  <a:pt x="40" y="89"/>
                  <a:pt x="40" y="89"/>
                </a:cubicBezTo>
                <a:cubicBezTo>
                  <a:pt x="20" y="89"/>
                  <a:pt x="20" y="89"/>
                  <a:pt x="20" y="89"/>
                </a:cubicBezTo>
                <a:cubicBezTo>
                  <a:pt x="20" y="81"/>
                  <a:pt x="20" y="81"/>
                  <a:pt x="20" y="81"/>
                </a:cubicBezTo>
                <a:cubicBezTo>
                  <a:pt x="0" y="59"/>
                  <a:pt x="0" y="59"/>
                  <a:pt x="0" y="59"/>
                </a:cubicBezTo>
                <a:cubicBezTo>
                  <a:pt x="0" y="18"/>
                  <a:pt x="0" y="18"/>
                  <a:pt x="0" y="18"/>
                </a:cubicBezTo>
                <a:cubicBezTo>
                  <a:pt x="0" y="15"/>
                  <a:pt x="3" y="13"/>
                  <a:pt x="5" y="13"/>
                </a:cubicBezTo>
                <a:cubicBezTo>
                  <a:pt x="5" y="13"/>
                  <a:pt x="5" y="13"/>
                  <a:pt x="5" y="13"/>
                </a:cubicBezTo>
                <a:cubicBezTo>
                  <a:pt x="8" y="13"/>
                  <a:pt x="10" y="15"/>
                  <a:pt x="10" y="18"/>
                </a:cubicBezTo>
                <a:cubicBezTo>
                  <a:pt x="10" y="34"/>
                  <a:pt x="10" y="34"/>
                  <a:pt x="10" y="34"/>
                </a:cubicBezTo>
                <a:moveTo>
                  <a:pt x="45" y="106"/>
                </a:moveTo>
                <a:cubicBezTo>
                  <a:pt x="45" y="89"/>
                  <a:pt x="45" y="89"/>
                  <a:pt x="45" y="89"/>
                </a:cubicBezTo>
                <a:cubicBezTo>
                  <a:pt x="15" y="89"/>
                  <a:pt x="15" y="89"/>
                  <a:pt x="15" y="89"/>
                </a:cubicBezTo>
                <a:cubicBezTo>
                  <a:pt x="15" y="106"/>
                  <a:pt x="15" y="106"/>
                  <a:pt x="15" y="106"/>
                </a:cubicBezTo>
                <a:moveTo>
                  <a:pt x="102" y="57"/>
                </a:moveTo>
                <a:cubicBezTo>
                  <a:pt x="108" y="46"/>
                  <a:pt x="108" y="46"/>
                  <a:pt x="108" y="46"/>
                </a:cubicBezTo>
                <a:cubicBezTo>
                  <a:pt x="110" y="44"/>
                  <a:pt x="109" y="41"/>
                  <a:pt x="107" y="39"/>
                </a:cubicBezTo>
                <a:cubicBezTo>
                  <a:pt x="106" y="39"/>
                  <a:pt x="106" y="39"/>
                  <a:pt x="106" y="39"/>
                </a:cubicBezTo>
                <a:cubicBezTo>
                  <a:pt x="103" y="37"/>
                  <a:pt x="100" y="38"/>
                  <a:pt x="99" y="40"/>
                </a:cubicBezTo>
                <a:cubicBezTo>
                  <a:pt x="82" y="67"/>
                  <a:pt x="82" y="67"/>
                  <a:pt x="82" y="67"/>
                </a:cubicBezTo>
                <a:cubicBezTo>
                  <a:pt x="82" y="89"/>
                  <a:pt x="82" y="89"/>
                  <a:pt x="82" y="89"/>
                </a:cubicBezTo>
                <a:cubicBezTo>
                  <a:pt x="102" y="89"/>
                  <a:pt x="102" y="89"/>
                  <a:pt x="102" y="89"/>
                </a:cubicBezTo>
                <a:cubicBezTo>
                  <a:pt x="102" y="81"/>
                  <a:pt x="102" y="81"/>
                  <a:pt x="102" y="81"/>
                </a:cubicBezTo>
                <a:cubicBezTo>
                  <a:pt x="121" y="59"/>
                  <a:pt x="121" y="59"/>
                  <a:pt x="121" y="59"/>
                </a:cubicBezTo>
                <a:cubicBezTo>
                  <a:pt x="121" y="18"/>
                  <a:pt x="121" y="18"/>
                  <a:pt x="121" y="18"/>
                </a:cubicBezTo>
                <a:cubicBezTo>
                  <a:pt x="121" y="15"/>
                  <a:pt x="119" y="13"/>
                  <a:pt x="116" y="13"/>
                </a:cubicBezTo>
                <a:cubicBezTo>
                  <a:pt x="116" y="13"/>
                  <a:pt x="116" y="13"/>
                  <a:pt x="116" y="13"/>
                </a:cubicBezTo>
                <a:cubicBezTo>
                  <a:pt x="114" y="13"/>
                  <a:pt x="111" y="15"/>
                  <a:pt x="111" y="18"/>
                </a:cubicBezTo>
                <a:cubicBezTo>
                  <a:pt x="111" y="34"/>
                  <a:pt x="111" y="34"/>
                  <a:pt x="111" y="34"/>
                </a:cubicBezTo>
                <a:moveTo>
                  <a:pt x="107" y="106"/>
                </a:moveTo>
                <a:cubicBezTo>
                  <a:pt x="107" y="89"/>
                  <a:pt x="107" y="89"/>
                  <a:pt x="107" y="89"/>
                </a:cubicBezTo>
                <a:cubicBezTo>
                  <a:pt x="76" y="89"/>
                  <a:pt x="76" y="89"/>
                  <a:pt x="76" y="89"/>
                </a:cubicBezTo>
                <a:cubicBezTo>
                  <a:pt x="76" y="106"/>
                  <a:pt x="76" y="106"/>
                  <a:pt x="76" y="106"/>
                </a:cubicBezTo>
                <a:moveTo>
                  <a:pt x="61" y="0"/>
                </a:moveTo>
                <a:cubicBezTo>
                  <a:pt x="46" y="0"/>
                  <a:pt x="33" y="12"/>
                  <a:pt x="33" y="27"/>
                </a:cubicBezTo>
                <a:cubicBezTo>
                  <a:pt x="33" y="43"/>
                  <a:pt x="46" y="55"/>
                  <a:pt x="61" y="55"/>
                </a:cubicBezTo>
                <a:cubicBezTo>
                  <a:pt x="76" y="55"/>
                  <a:pt x="88" y="43"/>
                  <a:pt x="88" y="27"/>
                </a:cubicBezTo>
                <a:cubicBezTo>
                  <a:pt x="88" y="12"/>
                  <a:pt x="76" y="0"/>
                  <a:pt x="61" y="0"/>
                </a:cubicBezTo>
                <a:close/>
                <a:moveTo>
                  <a:pt x="54" y="36"/>
                </a:moveTo>
                <a:cubicBezTo>
                  <a:pt x="54" y="39"/>
                  <a:pt x="57" y="41"/>
                  <a:pt x="61" y="41"/>
                </a:cubicBezTo>
                <a:cubicBezTo>
                  <a:pt x="65" y="41"/>
                  <a:pt x="68" y="38"/>
                  <a:pt x="68" y="34"/>
                </a:cubicBezTo>
                <a:cubicBezTo>
                  <a:pt x="68" y="30"/>
                  <a:pt x="65" y="28"/>
                  <a:pt x="61" y="27"/>
                </a:cubicBezTo>
                <a:cubicBezTo>
                  <a:pt x="57" y="27"/>
                  <a:pt x="53" y="24"/>
                  <a:pt x="53" y="21"/>
                </a:cubicBezTo>
                <a:cubicBezTo>
                  <a:pt x="53" y="17"/>
                  <a:pt x="57" y="14"/>
                  <a:pt x="61" y="14"/>
                </a:cubicBezTo>
                <a:cubicBezTo>
                  <a:pt x="64" y="14"/>
                  <a:pt x="67" y="16"/>
                  <a:pt x="68" y="19"/>
                </a:cubicBezTo>
                <a:moveTo>
                  <a:pt x="61" y="14"/>
                </a:moveTo>
                <a:cubicBezTo>
                  <a:pt x="61" y="10"/>
                  <a:pt x="61" y="10"/>
                  <a:pt x="61" y="10"/>
                </a:cubicBezTo>
                <a:moveTo>
                  <a:pt x="61" y="45"/>
                </a:moveTo>
                <a:cubicBezTo>
                  <a:pt x="61" y="41"/>
                  <a:pt x="61" y="41"/>
                  <a:pt x="61" y="41"/>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8" name="Freeform 144">
            <a:extLst>
              <a:ext uri="{FF2B5EF4-FFF2-40B4-BE49-F238E27FC236}">
                <a16:creationId xmlns:a16="http://schemas.microsoft.com/office/drawing/2014/main" id="{E398FBB5-3149-468C-9BE9-A4F34599850E}"/>
              </a:ext>
            </a:extLst>
          </p:cNvPr>
          <p:cNvSpPr>
            <a:spLocks noEditPoints="1"/>
          </p:cNvSpPr>
          <p:nvPr/>
        </p:nvSpPr>
        <p:spPr bwMode="auto">
          <a:xfrm>
            <a:off x="4788650" y="3286125"/>
            <a:ext cx="612775" cy="346075"/>
          </a:xfrm>
          <a:custGeom>
            <a:avLst/>
            <a:gdLst>
              <a:gd name="T0" fmla="*/ 38 w 161"/>
              <a:gd name="T1" fmla="*/ 74 h 91"/>
              <a:gd name="T2" fmla="*/ 38 w 161"/>
              <a:gd name="T3" fmla="*/ 68 h 91"/>
              <a:gd name="T4" fmla="*/ 47 w 161"/>
              <a:gd name="T5" fmla="*/ 59 h 91"/>
              <a:gd name="T6" fmla="*/ 52 w 161"/>
              <a:gd name="T7" fmla="*/ 64 h 91"/>
              <a:gd name="T8" fmla="*/ 45 w 161"/>
              <a:gd name="T9" fmla="*/ 74 h 91"/>
              <a:gd name="T10" fmla="*/ 98 w 161"/>
              <a:gd name="T11" fmla="*/ 66 h 91"/>
              <a:gd name="T12" fmla="*/ 118 w 161"/>
              <a:gd name="T13" fmla="*/ 75 h 91"/>
              <a:gd name="T14" fmla="*/ 118 w 161"/>
              <a:gd name="T15" fmla="*/ 66 h 91"/>
              <a:gd name="T16" fmla="*/ 99 w 161"/>
              <a:gd name="T17" fmla="*/ 81 h 91"/>
              <a:gd name="T18" fmla="*/ 108 w 161"/>
              <a:gd name="T19" fmla="*/ 82 h 91"/>
              <a:gd name="T20" fmla="*/ 109 w 161"/>
              <a:gd name="T21" fmla="*/ 75 h 91"/>
              <a:gd name="T22" fmla="*/ 88 w 161"/>
              <a:gd name="T23" fmla="*/ 87 h 91"/>
              <a:gd name="T24" fmla="*/ 97 w 161"/>
              <a:gd name="T25" fmla="*/ 88 h 91"/>
              <a:gd name="T26" fmla="*/ 99 w 161"/>
              <a:gd name="T27" fmla="*/ 81 h 91"/>
              <a:gd name="T28" fmla="*/ 75 w 161"/>
              <a:gd name="T29" fmla="*/ 89 h 91"/>
              <a:gd name="T30" fmla="*/ 86 w 161"/>
              <a:gd name="T31" fmla="*/ 88 h 91"/>
              <a:gd name="T32" fmla="*/ 51 w 161"/>
              <a:gd name="T33" fmla="*/ 81 h 91"/>
              <a:gd name="T34" fmla="*/ 62 w 161"/>
              <a:gd name="T35" fmla="*/ 62 h 91"/>
              <a:gd name="T36" fmla="*/ 55 w 161"/>
              <a:gd name="T37" fmla="*/ 63 h 91"/>
              <a:gd name="T38" fmla="*/ 44 w 161"/>
              <a:gd name="T39" fmla="*/ 82 h 91"/>
              <a:gd name="T40" fmla="*/ 51 w 161"/>
              <a:gd name="T41" fmla="*/ 81 h 91"/>
              <a:gd name="T42" fmla="*/ 71 w 161"/>
              <a:gd name="T43" fmla="*/ 74 h 91"/>
              <a:gd name="T44" fmla="*/ 66 w 161"/>
              <a:gd name="T45" fmla="*/ 66 h 91"/>
              <a:gd name="T46" fmla="*/ 53 w 161"/>
              <a:gd name="T47" fmla="*/ 79 h 91"/>
              <a:gd name="T48" fmla="*/ 58 w 161"/>
              <a:gd name="T49" fmla="*/ 87 h 91"/>
              <a:gd name="T50" fmla="*/ 74 w 161"/>
              <a:gd name="T51" fmla="*/ 85 h 91"/>
              <a:gd name="T52" fmla="*/ 75 w 161"/>
              <a:gd name="T53" fmla="*/ 76 h 91"/>
              <a:gd name="T54" fmla="*/ 69 w 161"/>
              <a:gd name="T55" fmla="*/ 77 h 91"/>
              <a:gd name="T56" fmla="*/ 63 w 161"/>
              <a:gd name="T57" fmla="*/ 90 h 91"/>
              <a:gd name="T58" fmla="*/ 70 w 161"/>
              <a:gd name="T59" fmla="*/ 90 h 91"/>
              <a:gd name="T60" fmla="*/ 138 w 161"/>
              <a:gd name="T61" fmla="*/ 1 h 91"/>
              <a:gd name="T62" fmla="*/ 134 w 161"/>
              <a:gd name="T63" fmla="*/ 55 h 91"/>
              <a:gd name="T64" fmla="*/ 161 w 161"/>
              <a:gd name="T65" fmla="*/ 44 h 91"/>
              <a:gd name="T66" fmla="*/ 87 w 161"/>
              <a:gd name="T67" fmla="*/ 24 h 91"/>
              <a:gd name="T68" fmla="*/ 79 w 161"/>
              <a:gd name="T69" fmla="*/ 24 h 91"/>
              <a:gd name="T70" fmla="*/ 55 w 161"/>
              <a:gd name="T71" fmla="*/ 36 h 91"/>
              <a:gd name="T72" fmla="*/ 77 w 161"/>
              <a:gd name="T73" fmla="*/ 41 h 91"/>
              <a:gd name="T74" fmla="*/ 118 w 161"/>
              <a:gd name="T75" fmla="*/ 66 h 91"/>
              <a:gd name="T76" fmla="*/ 125 w 161"/>
              <a:gd name="T77" fmla="*/ 57 h 91"/>
              <a:gd name="T78" fmla="*/ 118 w 161"/>
              <a:gd name="T79" fmla="*/ 66 h 91"/>
              <a:gd name="T80" fmla="*/ 41 w 161"/>
              <a:gd name="T81" fmla="*/ 65 h 91"/>
              <a:gd name="T82" fmla="*/ 23 w 161"/>
              <a:gd name="T83" fmla="*/ 60 h 91"/>
              <a:gd name="T84" fmla="*/ 33 w 161"/>
              <a:gd name="T85" fmla="*/ 0 h 91"/>
              <a:gd name="T86" fmla="*/ 39 w 161"/>
              <a:gd name="T87" fmla="*/ 66 h 91"/>
              <a:gd name="T88" fmla="*/ 53 w 161"/>
              <a:gd name="T89"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91">
                <a:moveTo>
                  <a:pt x="42" y="76"/>
                </a:moveTo>
                <a:cubicBezTo>
                  <a:pt x="41" y="76"/>
                  <a:pt x="39" y="75"/>
                  <a:pt x="38" y="74"/>
                </a:cubicBezTo>
                <a:cubicBezTo>
                  <a:pt x="37" y="74"/>
                  <a:pt x="36" y="72"/>
                  <a:pt x="36" y="71"/>
                </a:cubicBezTo>
                <a:cubicBezTo>
                  <a:pt x="36" y="70"/>
                  <a:pt x="37" y="69"/>
                  <a:pt x="38" y="68"/>
                </a:cubicBezTo>
                <a:cubicBezTo>
                  <a:pt x="44" y="61"/>
                  <a:pt x="44" y="61"/>
                  <a:pt x="44" y="61"/>
                </a:cubicBezTo>
                <a:cubicBezTo>
                  <a:pt x="45" y="60"/>
                  <a:pt x="46" y="59"/>
                  <a:pt x="47" y="59"/>
                </a:cubicBezTo>
                <a:cubicBezTo>
                  <a:pt x="48" y="59"/>
                  <a:pt x="50" y="59"/>
                  <a:pt x="51" y="60"/>
                </a:cubicBezTo>
                <a:cubicBezTo>
                  <a:pt x="52" y="61"/>
                  <a:pt x="52" y="62"/>
                  <a:pt x="52" y="64"/>
                </a:cubicBezTo>
                <a:cubicBezTo>
                  <a:pt x="52" y="65"/>
                  <a:pt x="52" y="66"/>
                  <a:pt x="51" y="67"/>
                </a:cubicBezTo>
                <a:cubicBezTo>
                  <a:pt x="45" y="74"/>
                  <a:pt x="45" y="74"/>
                  <a:pt x="45" y="74"/>
                </a:cubicBezTo>
                <a:cubicBezTo>
                  <a:pt x="44" y="75"/>
                  <a:pt x="43" y="76"/>
                  <a:pt x="42" y="76"/>
                </a:cubicBezTo>
                <a:close/>
                <a:moveTo>
                  <a:pt x="98" y="66"/>
                </a:moveTo>
                <a:cubicBezTo>
                  <a:pt x="98" y="66"/>
                  <a:pt x="110" y="76"/>
                  <a:pt x="113" y="76"/>
                </a:cubicBezTo>
                <a:cubicBezTo>
                  <a:pt x="115" y="77"/>
                  <a:pt x="116" y="76"/>
                  <a:pt x="118" y="75"/>
                </a:cubicBezTo>
                <a:cubicBezTo>
                  <a:pt x="119" y="73"/>
                  <a:pt x="120" y="72"/>
                  <a:pt x="120" y="70"/>
                </a:cubicBezTo>
                <a:cubicBezTo>
                  <a:pt x="120" y="68"/>
                  <a:pt x="119" y="67"/>
                  <a:pt x="118" y="66"/>
                </a:cubicBezTo>
                <a:moveTo>
                  <a:pt x="89" y="72"/>
                </a:moveTo>
                <a:cubicBezTo>
                  <a:pt x="99" y="81"/>
                  <a:pt x="99" y="81"/>
                  <a:pt x="99" y="81"/>
                </a:cubicBezTo>
                <a:cubicBezTo>
                  <a:pt x="100" y="82"/>
                  <a:pt x="101" y="83"/>
                  <a:pt x="103" y="83"/>
                </a:cubicBezTo>
                <a:cubicBezTo>
                  <a:pt x="105" y="83"/>
                  <a:pt x="106" y="83"/>
                  <a:pt x="108" y="82"/>
                </a:cubicBezTo>
                <a:cubicBezTo>
                  <a:pt x="109" y="80"/>
                  <a:pt x="110" y="79"/>
                  <a:pt x="110" y="77"/>
                </a:cubicBezTo>
                <a:cubicBezTo>
                  <a:pt x="110" y="76"/>
                  <a:pt x="109" y="75"/>
                  <a:pt x="109" y="75"/>
                </a:cubicBezTo>
                <a:moveTo>
                  <a:pt x="83" y="83"/>
                </a:moveTo>
                <a:cubicBezTo>
                  <a:pt x="88" y="87"/>
                  <a:pt x="88" y="87"/>
                  <a:pt x="88" y="87"/>
                </a:cubicBezTo>
                <a:cubicBezTo>
                  <a:pt x="89" y="89"/>
                  <a:pt x="90" y="90"/>
                  <a:pt x="92" y="90"/>
                </a:cubicBezTo>
                <a:cubicBezTo>
                  <a:pt x="94" y="90"/>
                  <a:pt x="96" y="89"/>
                  <a:pt x="97" y="88"/>
                </a:cubicBezTo>
                <a:cubicBezTo>
                  <a:pt x="98" y="87"/>
                  <a:pt x="99" y="85"/>
                  <a:pt x="99" y="83"/>
                </a:cubicBezTo>
                <a:cubicBezTo>
                  <a:pt x="99" y="82"/>
                  <a:pt x="99" y="82"/>
                  <a:pt x="99" y="81"/>
                </a:cubicBezTo>
                <a:moveTo>
                  <a:pt x="72" y="87"/>
                </a:moveTo>
                <a:cubicBezTo>
                  <a:pt x="75" y="89"/>
                  <a:pt x="75" y="89"/>
                  <a:pt x="75" y="89"/>
                </a:cubicBezTo>
                <a:cubicBezTo>
                  <a:pt x="76" y="90"/>
                  <a:pt x="78" y="90"/>
                  <a:pt x="81" y="90"/>
                </a:cubicBezTo>
                <a:cubicBezTo>
                  <a:pt x="83" y="90"/>
                  <a:pt x="85" y="90"/>
                  <a:pt x="86" y="88"/>
                </a:cubicBezTo>
                <a:cubicBezTo>
                  <a:pt x="86" y="88"/>
                  <a:pt x="87" y="87"/>
                  <a:pt x="87" y="87"/>
                </a:cubicBezTo>
                <a:moveTo>
                  <a:pt x="51" y="81"/>
                </a:moveTo>
                <a:cubicBezTo>
                  <a:pt x="62" y="69"/>
                  <a:pt x="62" y="69"/>
                  <a:pt x="62" y="69"/>
                </a:cubicBezTo>
                <a:cubicBezTo>
                  <a:pt x="64" y="67"/>
                  <a:pt x="64" y="64"/>
                  <a:pt x="62" y="62"/>
                </a:cubicBezTo>
                <a:cubicBezTo>
                  <a:pt x="61" y="61"/>
                  <a:pt x="59" y="61"/>
                  <a:pt x="58" y="61"/>
                </a:cubicBezTo>
                <a:cubicBezTo>
                  <a:pt x="57" y="61"/>
                  <a:pt x="56" y="62"/>
                  <a:pt x="55" y="63"/>
                </a:cubicBezTo>
                <a:cubicBezTo>
                  <a:pt x="44" y="75"/>
                  <a:pt x="44" y="75"/>
                  <a:pt x="44" y="75"/>
                </a:cubicBezTo>
                <a:cubicBezTo>
                  <a:pt x="42" y="77"/>
                  <a:pt x="43" y="80"/>
                  <a:pt x="44" y="82"/>
                </a:cubicBezTo>
                <a:cubicBezTo>
                  <a:pt x="46" y="83"/>
                  <a:pt x="47" y="83"/>
                  <a:pt x="48" y="83"/>
                </a:cubicBezTo>
                <a:cubicBezTo>
                  <a:pt x="50" y="83"/>
                  <a:pt x="51" y="82"/>
                  <a:pt x="51" y="81"/>
                </a:cubicBezTo>
                <a:close/>
                <a:moveTo>
                  <a:pt x="60" y="86"/>
                </a:moveTo>
                <a:cubicBezTo>
                  <a:pt x="71" y="74"/>
                  <a:pt x="71" y="74"/>
                  <a:pt x="71" y="74"/>
                </a:cubicBezTo>
                <a:cubicBezTo>
                  <a:pt x="72" y="72"/>
                  <a:pt x="72" y="69"/>
                  <a:pt x="70" y="68"/>
                </a:cubicBezTo>
                <a:cubicBezTo>
                  <a:pt x="69" y="67"/>
                  <a:pt x="68" y="66"/>
                  <a:pt x="66" y="66"/>
                </a:cubicBezTo>
                <a:cubicBezTo>
                  <a:pt x="65" y="67"/>
                  <a:pt x="64" y="67"/>
                  <a:pt x="63" y="68"/>
                </a:cubicBezTo>
                <a:cubicBezTo>
                  <a:pt x="53" y="79"/>
                  <a:pt x="53" y="79"/>
                  <a:pt x="53" y="79"/>
                </a:cubicBezTo>
                <a:cubicBezTo>
                  <a:pt x="51" y="81"/>
                  <a:pt x="52" y="84"/>
                  <a:pt x="54" y="86"/>
                </a:cubicBezTo>
                <a:cubicBezTo>
                  <a:pt x="55" y="87"/>
                  <a:pt x="56" y="87"/>
                  <a:pt x="58" y="87"/>
                </a:cubicBezTo>
                <a:cubicBezTo>
                  <a:pt x="59" y="87"/>
                  <a:pt x="60" y="87"/>
                  <a:pt x="60" y="86"/>
                </a:cubicBezTo>
                <a:close/>
                <a:moveTo>
                  <a:pt x="74" y="85"/>
                </a:moveTo>
                <a:cubicBezTo>
                  <a:pt x="76" y="83"/>
                  <a:pt x="76" y="83"/>
                  <a:pt x="76" y="83"/>
                </a:cubicBezTo>
                <a:cubicBezTo>
                  <a:pt x="78" y="81"/>
                  <a:pt x="77" y="78"/>
                  <a:pt x="75" y="76"/>
                </a:cubicBezTo>
                <a:cubicBezTo>
                  <a:pt x="74" y="75"/>
                  <a:pt x="73" y="75"/>
                  <a:pt x="72" y="75"/>
                </a:cubicBezTo>
                <a:cubicBezTo>
                  <a:pt x="70" y="75"/>
                  <a:pt x="69" y="76"/>
                  <a:pt x="69" y="77"/>
                </a:cubicBezTo>
                <a:cubicBezTo>
                  <a:pt x="63" y="83"/>
                  <a:pt x="63" y="83"/>
                  <a:pt x="63" y="83"/>
                </a:cubicBezTo>
                <a:cubicBezTo>
                  <a:pt x="61" y="85"/>
                  <a:pt x="61" y="88"/>
                  <a:pt x="63" y="90"/>
                </a:cubicBezTo>
                <a:cubicBezTo>
                  <a:pt x="64" y="91"/>
                  <a:pt x="66" y="91"/>
                  <a:pt x="67" y="91"/>
                </a:cubicBezTo>
                <a:cubicBezTo>
                  <a:pt x="68" y="91"/>
                  <a:pt x="69" y="90"/>
                  <a:pt x="70" y="90"/>
                </a:cubicBezTo>
                <a:lnTo>
                  <a:pt x="74" y="85"/>
                </a:lnTo>
                <a:close/>
                <a:moveTo>
                  <a:pt x="138" y="1"/>
                </a:moveTo>
                <a:cubicBezTo>
                  <a:pt x="128" y="6"/>
                  <a:pt x="113" y="14"/>
                  <a:pt x="111" y="15"/>
                </a:cubicBezTo>
                <a:cubicBezTo>
                  <a:pt x="113" y="19"/>
                  <a:pt x="122" y="35"/>
                  <a:pt x="134" y="55"/>
                </a:cubicBezTo>
                <a:cubicBezTo>
                  <a:pt x="135" y="57"/>
                  <a:pt x="135" y="57"/>
                  <a:pt x="135" y="57"/>
                </a:cubicBezTo>
                <a:cubicBezTo>
                  <a:pt x="161" y="44"/>
                  <a:pt x="161" y="44"/>
                  <a:pt x="161" y="44"/>
                </a:cubicBezTo>
                <a:moveTo>
                  <a:pt x="114" y="21"/>
                </a:moveTo>
                <a:cubicBezTo>
                  <a:pt x="101" y="16"/>
                  <a:pt x="95" y="24"/>
                  <a:pt x="87" y="24"/>
                </a:cubicBezTo>
                <a:cubicBezTo>
                  <a:pt x="84" y="24"/>
                  <a:pt x="81" y="24"/>
                  <a:pt x="80" y="24"/>
                </a:cubicBezTo>
                <a:cubicBezTo>
                  <a:pt x="80" y="24"/>
                  <a:pt x="80" y="24"/>
                  <a:pt x="79" y="24"/>
                </a:cubicBezTo>
                <a:cubicBezTo>
                  <a:pt x="79" y="24"/>
                  <a:pt x="78" y="24"/>
                  <a:pt x="77" y="25"/>
                </a:cubicBezTo>
                <a:cubicBezTo>
                  <a:pt x="55" y="36"/>
                  <a:pt x="55" y="36"/>
                  <a:pt x="55" y="36"/>
                </a:cubicBezTo>
                <a:cubicBezTo>
                  <a:pt x="45" y="41"/>
                  <a:pt x="55" y="49"/>
                  <a:pt x="59" y="48"/>
                </a:cubicBezTo>
                <a:cubicBezTo>
                  <a:pt x="62" y="47"/>
                  <a:pt x="71" y="44"/>
                  <a:pt x="77" y="41"/>
                </a:cubicBezTo>
                <a:cubicBezTo>
                  <a:pt x="80" y="40"/>
                  <a:pt x="84" y="40"/>
                  <a:pt x="87" y="42"/>
                </a:cubicBezTo>
                <a:cubicBezTo>
                  <a:pt x="97" y="50"/>
                  <a:pt x="117" y="65"/>
                  <a:pt x="118" y="66"/>
                </a:cubicBezTo>
                <a:moveTo>
                  <a:pt x="133" y="53"/>
                </a:moveTo>
                <a:cubicBezTo>
                  <a:pt x="131" y="54"/>
                  <a:pt x="127" y="56"/>
                  <a:pt x="125" y="57"/>
                </a:cubicBezTo>
                <a:cubicBezTo>
                  <a:pt x="125" y="58"/>
                  <a:pt x="124" y="59"/>
                  <a:pt x="123" y="60"/>
                </a:cubicBezTo>
                <a:cubicBezTo>
                  <a:pt x="122" y="62"/>
                  <a:pt x="120" y="65"/>
                  <a:pt x="118" y="66"/>
                </a:cubicBezTo>
                <a:moveTo>
                  <a:pt x="41" y="65"/>
                </a:moveTo>
                <a:cubicBezTo>
                  <a:pt x="41" y="65"/>
                  <a:pt x="41" y="65"/>
                  <a:pt x="41" y="65"/>
                </a:cubicBezTo>
                <a:moveTo>
                  <a:pt x="0" y="41"/>
                </a:moveTo>
                <a:cubicBezTo>
                  <a:pt x="23" y="60"/>
                  <a:pt x="23" y="60"/>
                  <a:pt x="23" y="60"/>
                </a:cubicBezTo>
                <a:cubicBezTo>
                  <a:pt x="56" y="19"/>
                  <a:pt x="56" y="19"/>
                  <a:pt x="56" y="19"/>
                </a:cubicBezTo>
                <a:cubicBezTo>
                  <a:pt x="33" y="0"/>
                  <a:pt x="33" y="0"/>
                  <a:pt x="33" y="0"/>
                </a:cubicBezTo>
                <a:moveTo>
                  <a:pt x="26" y="57"/>
                </a:moveTo>
                <a:cubicBezTo>
                  <a:pt x="32" y="63"/>
                  <a:pt x="39" y="66"/>
                  <a:pt x="39" y="66"/>
                </a:cubicBezTo>
                <a:moveTo>
                  <a:pt x="69" y="29"/>
                </a:moveTo>
                <a:cubicBezTo>
                  <a:pt x="66" y="27"/>
                  <a:pt x="59" y="24"/>
                  <a:pt x="53" y="23"/>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9" name="Freeform 146">
            <a:extLst>
              <a:ext uri="{FF2B5EF4-FFF2-40B4-BE49-F238E27FC236}">
                <a16:creationId xmlns:a16="http://schemas.microsoft.com/office/drawing/2014/main" id="{BE8E9F57-9D73-4A63-8778-017A42445C45}"/>
              </a:ext>
            </a:extLst>
          </p:cNvPr>
          <p:cNvSpPr>
            <a:spLocks noEditPoints="1"/>
          </p:cNvSpPr>
          <p:nvPr/>
        </p:nvSpPr>
        <p:spPr bwMode="auto">
          <a:xfrm>
            <a:off x="4004425" y="1174750"/>
            <a:ext cx="501650" cy="403225"/>
          </a:xfrm>
          <a:custGeom>
            <a:avLst/>
            <a:gdLst>
              <a:gd name="T0" fmla="*/ 132 w 132"/>
              <a:gd name="T1" fmla="*/ 106 h 106"/>
              <a:gd name="T2" fmla="*/ 0 w 132"/>
              <a:gd name="T3" fmla="*/ 106 h 106"/>
              <a:gd name="T4" fmla="*/ 32 w 132"/>
              <a:gd name="T5" fmla="*/ 78 h 106"/>
              <a:gd name="T6" fmla="*/ 14 w 132"/>
              <a:gd name="T7" fmla="*/ 78 h 106"/>
              <a:gd name="T8" fmla="*/ 14 w 132"/>
              <a:gd name="T9" fmla="*/ 106 h 106"/>
              <a:gd name="T10" fmla="*/ 32 w 132"/>
              <a:gd name="T11" fmla="*/ 106 h 106"/>
              <a:gd name="T12" fmla="*/ 32 w 132"/>
              <a:gd name="T13" fmla="*/ 78 h 106"/>
              <a:gd name="T14" fmla="*/ 60 w 132"/>
              <a:gd name="T15" fmla="*/ 50 h 106"/>
              <a:gd name="T16" fmla="*/ 42 w 132"/>
              <a:gd name="T17" fmla="*/ 50 h 106"/>
              <a:gd name="T18" fmla="*/ 42 w 132"/>
              <a:gd name="T19" fmla="*/ 106 h 106"/>
              <a:gd name="T20" fmla="*/ 60 w 132"/>
              <a:gd name="T21" fmla="*/ 106 h 106"/>
              <a:gd name="T22" fmla="*/ 60 w 132"/>
              <a:gd name="T23" fmla="*/ 50 h 106"/>
              <a:gd name="T24" fmla="*/ 89 w 132"/>
              <a:gd name="T25" fmla="*/ 62 h 106"/>
              <a:gd name="T26" fmla="*/ 71 w 132"/>
              <a:gd name="T27" fmla="*/ 62 h 106"/>
              <a:gd name="T28" fmla="*/ 71 w 132"/>
              <a:gd name="T29" fmla="*/ 106 h 106"/>
              <a:gd name="T30" fmla="*/ 89 w 132"/>
              <a:gd name="T31" fmla="*/ 106 h 106"/>
              <a:gd name="T32" fmla="*/ 89 w 132"/>
              <a:gd name="T33" fmla="*/ 62 h 106"/>
              <a:gd name="T34" fmla="*/ 117 w 132"/>
              <a:gd name="T35" fmla="*/ 33 h 106"/>
              <a:gd name="T36" fmla="*/ 99 w 132"/>
              <a:gd name="T37" fmla="*/ 33 h 106"/>
              <a:gd name="T38" fmla="*/ 99 w 132"/>
              <a:gd name="T39" fmla="*/ 106 h 106"/>
              <a:gd name="T40" fmla="*/ 117 w 132"/>
              <a:gd name="T41" fmla="*/ 106 h 106"/>
              <a:gd name="T42" fmla="*/ 117 w 132"/>
              <a:gd name="T43" fmla="*/ 33 h 106"/>
              <a:gd name="T44" fmla="*/ 23 w 132"/>
              <a:gd name="T45" fmla="*/ 46 h 106"/>
              <a:gd name="T46" fmla="*/ 18 w 132"/>
              <a:gd name="T47" fmla="*/ 52 h 106"/>
              <a:gd name="T48" fmla="*/ 23 w 132"/>
              <a:gd name="T49" fmla="*/ 57 h 106"/>
              <a:gd name="T50" fmla="*/ 28 w 132"/>
              <a:gd name="T51" fmla="*/ 52 h 106"/>
              <a:gd name="T52" fmla="*/ 23 w 132"/>
              <a:gd name="T53" fmla="*/ 46 h 106"/>
              <a:gd name="T54" fmla="*/ 51 w 132"/>
              <a:gd name="T55" fmla="*/ 19 h 106"/>
              <a:gd name="T56" fmla="*/ 46 w 132"/>
              <a:gd name="T57" fmla="*/ 24 h 106"/>
              <a:gd name="T58" fmla="*/ 51 w 132"/>
              <a:gd name="T59" fmla="*/ 30 h 106"/>
              <a:gd name="T60" fmla="*/ 56 w 132"/>
              <a:gd name="T61" fmla="*/ 24 h 106"/>
              <a:gd name="T62" fmla="*/ 51 w 132"/>
              <a:gd name="T63" fmla="*/ 19 h 106"/>
              <a:gd name="T64" fmla="*/ 80 w 132"/>
              <a:gd name="T65" fmla="*/ 33 h 106"/>
              <a:gd name="T66" fmla="*/ 75 w 132"/>
              <a:gd name="T67" fmla="*/ 38 h 106"/>
              <a:gd name="T68" fmla="*/ 80 w 132"/>
              <a:gd name="T69" fmla="*/ 43 h 106"/>
              <a:gd name="T70" fmla="*/ 85 w 132"/>
              <a:gd name="T71" fmla="*/ 38 h 106"/>
              <a:gd name="T72" fmla="*/ 80 w 132"/>
              <a:gd name="T73" fmla="*/ 33 h 106"/>
              <a:gd name="T74" fmla="*/ 108 w 132"/>
              <a:gd name="T75" fmla="*/ 0 h 106"/>
              <a:gd name="T76" fmla="*/ 103 w 132"/>
              <a:gd name="T77" fmla="*/ 6 h 106"/>
              <a:gd name="T78" fmla="*/ 108 w 132"/>
              <a:gd name="T79" fmla="*/ 11 h 106"/>
              <a:gd name="T80" fmla="*/ 113 w 132"/>
              <a:gd name="T81" fmla="*/ 6 h 106"/>
              <a:gd name="T82" fmla="*/ 108 w 132"/>
              <a:gd name="T83" fmla="*/ 0 h 106"/>
              <a:gd name="T84" fmla="*/ 83 w 132"/>
              <a:gd name="T85" fmla="*/ 34 h 106"/>
              <a:gd name="T86" fmla="*/ 105 w 132"/>
              <a:gd name="T87" fmla="*/ 9 h 106"/>
              <a:gd name="T88" fmla="*/ 56 w 132"/>
              <a:gd name="T89" fmla="*/ 27 h 106"/>
              <a:gd name="T90" fmla="*/ 75 w 132"/>
              <a:gd name="T91" fmla="*/ 36 h 106"/>
              <a:gd name="T92" fmla="*/ 47 w 132"/>
              <a:gd name="T93" fmla="*/ 28 h 106"/>
              <a:gd name="T94" fmla="*/ 27 w 132"/>
              <a:gd name="T95" fmla="*/ 4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 h="106">
                <a:moveTo>
                  <a:pt x="132" y="106"/>
                </a:moveTo>
                <a:cubicBezTo>
                  <a:pt x="0" y="106"/>
                  <a:pt x="0" y="106"/>
                  <a:pt x="0" y="106"/>
                </a:cubicBezTo>
                <a:moveTo>
                  <a:pt x="32" y="78"/>
                </a:moveTo>
                <a:cubicBezTo>
                  <a:pt x="14" y="78"/>
                  <a:pt x="14" y="78"/>
                  <a:pt x="14" y="78"/>
                </a:cubicBezTo>
                <a:cubicBezTo>
                  <a:pt x="14" y="106"/>
                  <a:pt x="14" y="106"/>
                  <a:pt x="14" y="106"/>
                </a:cubicBezTo>
                <a:cubicBezTo>
                  <a:pt x="32" y="106"/>
                  <a:pt x="32" y="106"/>
                  <a:pt x="32" y="106"/>
                </a:cubicBezTo>
                <a:lnTo>
                  <a:pt x="32" y="78"/>
                </a:lnTo>
                <a:close/>
                <a:moveTo>
                  <a:pt x="60" y="50"/>
                </a:moveTo>
                <a:cubicBezTo>
                  <a:pt x="42" y="50"/>
                  <a:pt x="42" y="50"/>
                  <a:pt x="42" y="50"/>
                </a:cubicBezTo>
                <a:cubicBezTo>
                  <a:pt x="42" y="106"/>
                  <a:pt x="42" y="106"/>
                  <a:pt x="42" y="106"/>
                </a:cubicBezTo>
                <a:cubicBezTo>
                  <a:pt x="60" y="106"/>
                  <a:pt x="60" y="106"/>
                  <a:pt x="60" y="106"/>
                </a:cubicBezTo>
                <a:lnTo>
                  <a:pt x="60" y="50"/>
                </a:lnTo>
                <a:close/>
                <a:moveTo>
                  <a:pt x="89" y="62"/>
                </a:moveTo>
                <a:cubicBezTo>
                  <a:pt x="71" y="62"/>
                  <a:pt x="71" y="62"/>
                  <a:pt x="71" y="62"/>
                </a:cubicBezTo>
                <a:cubicBezTo>
                  <a:pt x="71" y="106"/>
                  <a:pt x="71" y="106"/>
                  <a:pt x="71" y="106"/>
                </a:cubicBezTo>
                <a:cubicBezTo>
                  <a:pt x="89" y="106"/>
                  <a:pt x="89" y="106"/>
                  <a:pt x="89" y="106"/>
                </a:cubicBezTo>
                <a:lnTo>
                  <a:pt x="89" y="62"/>
                </a:lnTo>
                <a:close/>
                <a:moveTo>
                  <a:pt x="117" y="33"/>
                </a:moveTo>
                <a:cubicBezTo>
                  <a:pt x="99" y="33"/>
                  <a:pt x="99" y="33"/>
                  <a:pt x="99" y="33"/>
                </a:cubicBezTo>
                <a:cubicBezTo>
                  <a:pt x="99" y="106"/>
                  <a:pt x="99" y="106"/>
                  <a:pt x="99" y="106"/>
                </a:cubicBezTo>
                <a:cubicBezTo>
                  <a:pt x="117" y="106"/>
                  <a:pt x="117" y="106"/>
                  <a:pt x="117" y="106"/>
                </a:cubicBezTo>
                <a:lnTo>
                  <a:pt x="117" y="33"/>
                </a:lnTo>
                <a:close/>
                <a:moveTo>
                  <a:pt x="23" y="46"/>
                </a:moveTo>
                <a:cubicBezTo>
                  <a:pt x="20" y="46"/>
                  <a:pt x="18" y="49"/>
                  <a:pt x="18" y="52"/>
                </a:cubicBezTo>
                <a:cubicBezTo>
                  <a:pt x="18" y="54"/>
                  <a:pt x="20" y="57"/>
                  <a:pt x="23" y="57"/>
                </a:cubicBezTo>
                <a:cubicBezTo>
                  <a:pt x="26" y="57"/>
                  <a:pt x="28" y="54"/>
                  <a:pt x="28" y="52"/>
                </a:cubicBezTo>
                <a:cubicBezTo>
                  <a:pt x="28" y="49"/>
                  <a:pt x="26" y="46"/>
                  <a:pt x="23" y="46"/>
                </a:cubicBezTo>
                <a:close/>
                <a:moveTo>
                  <a:pt x="51" y="19"/>
                </a:moveTo>
                <a:cubicBezTo>
                  <a:pt x="48" y="19"/>
                  <a:pt x="46" y="22"/>
                  <a:pt x="46" y="24"/>
                </a:cubicBezTo>
                <a:cubicBezTo>
                  <a:pt x="46" y="27"/>
                  <a:pt x="48" y="30"/>
                  <a:pt x="51" y="30"/>
                </a:cubicBezTo>
                <a:cubicBezTo>
                  <a:pt x="54" y="30"/>
                  <a:pt x="56" y="27"/>
                  <a:pt x="56" y="24"/>
                </a:cubicBezTo>
                <a:cubicBezTo>
                  <a:pt x="56" y="22"/>
                  <a:pt x="54" y="19"/>
                  <a:pt x="51" y="19"/>
                </a:cubicBezTo>
                <a:close/>
                <a:moveTo>
                  <a:pt x="80" y="33"/>
                </a:moveTo>
                <a:cubicBezTo>
                  <a:pt x="77" y="33"/>
                  <a:pt x="75" y="35"/>
                  <a:pt x="75" y="38"/>
                </a:cubicBezTo>
                <a:cubicBezTo>
                  <a:pt x="75" y="41"/>
                  <a:pt x="77" y="43"/>
                  <a:pt x="80" y="43"/>
                </a:cubicBezTo>
                <a:cubicBezTo>
                  <a:pt x="83" y="43"/>
                  <a:pt x="85" y="41"/>
                  <a:pt x="85" y="38"/>
                </a:cubicBezTo>
                <a:cubicBezTo>
                  <a:pt x="85" y="35"/>
                  <a:pt x="83" y="33"/>
                  <a:pt x="80" y="33"/>
                </a:cubicBezTo>
                <a:close/>
                <a:moveTo>
                  <a:pt x="108" y="0"/>
                </a:moveTo>
                <a:cubicBezTo>
                  <a:pt x="105" y="0"/>
                  <a:pt x="103" y="3"/>
                  <a:pt x="103" y="6"/>
                </a:cubicBezTo>
                <a:cubicBezTo>
                  <a:pt x="103" y="8"/>
                  <a:pt x="105" y="11"/>
                  <a:pt x="108" y="11"/>
                </a:cubicBezTo>
                <a:cubicBezTo>
                  <a:pt x="111" y="11"/>
                  <a:pt x="113" y="8"/>
                  <a:pt x="113" y="6"/>
                </a:cubicBezTo>
                <a:cubicBezTo>
                  <a:pt x="113" y="3"/>
                  <a:pt x="111" y="0"/>
                  <a:pt x="108" y="0"/>
                </a:cubicBezTo>
                <a:close/>
                <a:moveTo>
                  <a:pt x="83" y="34"/>
                </a:moveTo>
                <a:cubicBezTo>
                  <a:pt x="105" y="9"/>
                  <a:pt x="105" y="9"/>
                  <a:pt x="105" y="9"/>
                </a:cubicBezTo>
                <a:moveTo>
                  <a:pt x="56" y="27"/>
                </a:moveTo>
                <a:cubicBezTo>
                  <a:pt x="75" y="36"/>
                  <a:pt x="75" y="36"/>
                  <a:pt x="75" y="36"/>
                </a:cubicBezTo>
                <a:moveTo>
                  <a:pt x="47" y="28"/>
                </a:moveTo>
                <a:cubicBezTo>
                  <a:pt x="27" y="48"/>
                  <a:pt x="27" y="48"/>
                  <a:pt x="27" y="48"/>
                </a:cubicBezTo>
              </a:path>
            </a:pathLst>
          </a:custGeom>
          <a:noFill/>
          <a:ln w="127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7" name="Text Placeholder 36">
            <a:extLst>
              <a:ext uri="{FF2B5EF4-FFF2-40B4-BE49-F238E27FC236}">
                <a16:creationId xmlns:a16="http://schemas.microsoft.com/office/drawing/2014/main" id="{CEBCDE6E-0D11-4C63-B8AD-99724A7FAF74}"/>
              </a:ext>
            </a:extLst>
          </p:cNvPr>
          <p:cNvSpPr>
            <a:spLocks noGrp="1"/>
          </p:cNvSpPr>
          <p:nvPr>
            <p:ph type="body" sz="quarter" idx="4294967295" hasCustomPrompt="1"/>
          </p:nvPr>
        </p:nvSpPr>
        <p:spPr>
          <a:xfrm>
            <a:off x="6822236" y="4743450"/>
            <a:ext cx="4726711"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Operational Supports (funding)</a:t>
            </a:r>
            <a:endParaRPr lang="ru-RU" dirty="0"/>
          </a:p>
        </p:txBody>
      </p:sp>
      <p:sp>
        <p:nvSpPr>
          <p:cNvPr id="46" name="Text Placeholder 33">
            <a:extLst>
              <a:ext uri="{FF2B5EF4-FFF2-40B4-BE49-F238E27FC236}">
                <a16:creationId xmlns:a16="http://schemas.microsoft.com/office/drawing/2014/main" id="{62F6A29B-BE27-46B0-AF21-93A3AD1310A3}"/>
              </a:ext>
            </a:extLst>
          </p:cNvPr>
          <p:cNvSpPr>
            <a:spLocks noGrp="1"/>
          </p:cNvSpPr>
          <p:nvPr>
            <p:ph type="body" sz="quarter" idx="4294967295" hasCustomPrompt="1"/>
          </p:nvPr>
        </p:nvSpPr>
        <p:spPr>
          <a:xfrm>
            <a:off x="6822238" y="5151438"/>
            <a:ext cx="4352492" cy="1201737"/>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General operating costs</a:t>
            </a:r>
          </a:p>
          <a:p>
            <a:pPr lvl="0"/>
            <a:r>
              <a:rPr lang="en-US" dirty="0"/>
              <a:t>Consumables (e.g., kits, materials)</a:t>
            </a:r>
          </a:p>
          <a:p>
            <a:pPr lvl="0"/>
            <a:r>
              <a:rPr lang="en-US" dirty="0"/>
              <a:t>Event costs (e.g., student site visits)</a:t>
            </a:r>
          </a:p>
          <a:p>
            <a:pPr lvl="0"/>
            <a:r>
              <a:rPr lang="en-US" dirty="0"/>
              <a:t>Teacher Professional Learning time/travel</a:t>
            </a:r>
          </a:p>
          <a:p>
            <a:pPr lvl="0"/>
            <a:endParaRPr lang="en-US" dirty="0"/>
          </a:p>
        </p:txBody>
      </p:sp>
      <p:sp>
        <p:nvSpPr>
          <p:cNvPr id="45" name="Text Placeholder 36">
            <a:extLst>
              <a:ext uri="{FF2B5EF4-FFF2-40B4-BE49-F238E27FC236}">
                <a16:creationId xmlns:a16="http://schemas.microsoft.com/office/drawing/2014/main" id="{B4F3D9AF-69C6-4F79-A4DC-3443076DBA4C}"/>
              </a:ext>
            </a:extLst>
          </p:cNvPr>
          <p:cNvSpPr>
            <a:spLocks noGrp="1"/>
          </p:cNvSpPr>
          <p:nvPr>
            <p:ph type="body" sz="quarter" idx="4294967295" hasCustomPrompt="1"/>
          </p:nvPr>
        </p:nvSpPr>
        <p:spPr>
          <a:xfrm>
            <a:off x="6790919" y="3171826"/>
            <a:ext cx="4726711" cy="541337"/>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Access to Expertise (knowledge)</a:t>
            </a:r>
            <a:endParaRPr lang="ru-RU" dirty="0"/>
          </a:p>
        </p:txBody>
      </p:sp>
      <p:sp>
        <p:nvSpPr>
          <p:cNvPr id="44" name="Text Placeholder 33">
            <a:extLst>
              <a:ext uri="{FF2B5EF4-FFF2-40B4-BE49-F238E27FC236}">
                <a16:creationId xmlns:a16="http://schemas.microsoft.com/office/drawing/2014/main" id="{E38CAABA-15EC-47FE-8C8C-40607DD1FBF0}"/>
              </a:ext>
            </a:extLst>
          </p:cNvPr>
          <p:cNvSpPr>
            <a:spLocks noGrp="1"/>
          </p:cNvSpPr>
          <p:nvPr>
            <p:ph type="body" sz="quarter" idx="4294967295" hasCustomPrompt="1"/>
          </p:nvPr>
        </p:nvSpPr>
        <p:spPr>
          <a:xfrm>
            <a:off x="6790921" y="3579813"/>
            <a:ext cx="4524779" cy="968375"/>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Industry partners willing to provide expertise and support</a:t>
            </a:r>
          </a:p>
          <a:p>
            <a:pPr lvl="0"/>
            <a:r>
              <a:rPr lang="en-US" dirty="0"/>
              <a:t>Participation and access to partner knowledge, staff, and possibly facilities and equipment</a:t>
            </a:r>
          </a:p>
        </p:txBody>
      </p:sp>
      <p:sp>
        <p:nvSpPr>
          <p:cNvPr id="43" name="Text Placeholder 36">
            <a:extLst>
              <a:ext uri="{FF2B5EF4-FFF2-40B4-BE49-F238E27FC236}">
                <a16:creationId xmlns:a16="http://schemas.microsoft.com/office/drawing/2014/main" id="{719DBFB1-C317-4F7A-B44A-B8DEA0B4F433}"/>
              </a:ext>
            </a:extLst>
          </p:cNvPr>
          <p:cNvSpPr>
            <a:spLocks noGrp="1"/>
          </p:cNvSpPr>
          <p:nvPr>
            <p:ph type="body" sz="quarter" idx="4294967295" hasCustomPrompt="1"/>
          </p:nvPr>
        </p:nvSpPr>
        <p:spPr>
          <a:xfrm>
            <a:off x="6790919" y="1566061"/>
            <a:ext cx="3107460" cy="541338"/>
          </a:xfrm>
          <a:prstGeom prst="rect">
            <a:avLst/>
          </a:prstGeom>
        </p:spPr>
        <p:txBody>
          <a:bodyPr>
            <a:noAutofit/>
          </a:bodyPr>
          <a:lstStyle>
            <a:lvl1pPr marL="0" indent="0" algn="l">
              <a:buNone/>
              <a:defRPr kumimoji="0" lang="en-US" sz="20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24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24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Centre Staff (people)</a:t>
            </a:r>
            <a:endParaRPr lang="ru-RU" dirty="0"/>
          </a:p>
        </p:txBody>
      </p:sp>
      <p:sp>
        <p:nvSpPr>
          <p:cNvPr id="42" name="Text Placeholder 33">
            <a:extLst>
              <a:ext uri="{FF2B5EF4-FFF2-40B4-BE49-F238E27FC236}">
                <a16:creationId xmlns:a16="http://schemas.microsoft.com/office/drawing/2014/main" id="{C2569BF7-F817-4583-B679-92351E748566}"/>
              </a:ext>
            </a:extLst>
          </p:cNvPr>
          <p:cNvSpPr>
            <a:spLocks noGrp="1"/>
          </p:cNvSpPr>
          <p:nvPr>
            <p:ph type="body" sz="quarter" idx="4294967295" hasCustomPrompt="1"/>
          </p:nvPr>
        </p:nvSpPr>
        <p:spPr>
          <a:xfrm>
            <a:off x="6790920" y="1974049"/>
            <a:ext cx="4604790" cy="968375"/>
          </a:xfrm>
          <a:prstGeom prst="rect">
            <a:avLst/>
          </a:prstGeom>
        </p:spPr>
        <p:txBody>
          <a:bodyPr>
            <a:noAutofit/>
          </a:bodyPr>
          <a:lstStyle>
            <a:lvl1pPr marL="0" indent="0">
              <a:buNone/>
              <a:defRPr sz="11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Full-time lead for each Centre (teachers, partly funded by partners)</a:t>
            </a:r>
          </a:p>
          <a:p>
            <a:pPr lvl="0"/>
            <a:r>
              <a:rPr lang="en-US" dirty="0"/>
              <a:t>Supports of EECD and districts with curriculum support, leads, and other educators</a:t>
            </a:r>
          </a:p>
          <a:p>
            <a:pPr lvl="0"/>
            <a:endParaRPr lang="en-US" dirty="0"/>
          </a:p>
        </p:txBody>
      </p:sp>
      <p:sp>
        <p:nvSpPr>
          <p:cNvPr id="41" name="Title 1">
            <a:extLst>
              <a:ext uri="{FF2B5EF4-FFF2-40B4-BE49-F238E27FC236}">
                <a16:creationId xmlns:a16="http://schemas.microsoft.com/office/drawing/2014/main" id="{C9D4BD00-0B7F-4B27-AD21-AD5C44B1F0CD}"/>
              </a:ext>
            </a:extLst>
          </p:cNvPr>
          <p:cNvSpPr txBox="1">
            <a:spLocks/>
          </p:cNvSpPr>
          <p:nvPr/>
        </p:nvSpPr>
        <p:spPr>
          <a:xfrm>
            <a:off x="6790919" y="365126"/>
            <a:ext cx="4383811" cy="10826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dirty="0"/>
              <a:t>What makes a Centre of Excellence possible?</a:t>
            </a:r>
          </a:p>
        </p:txBody>
      </p:sp>
    </p:spTree>
    <p:extLst>
      <p:ext uri="{BB962C8B-B14F-4D97-AF65-F5344CB8AC3E}">
        <p14:creationId xmlns:p14="http://schemas.microsoft.com/office/powerpoint/2010/main" val="369776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79"/>
          <p:cNvSpPr>
            <a:spLocks/>
          </p:cNvSpPr>
          <p:nvPr/>
        </p:nvSpPr>
        <p:spPr bwMode="auto">
          <a:xfrm>
            <a:off x="7857377" y="1214438"/>
            <a:ext cx="3445623" cy="5005386"/>
          </a:xfrm>
          <a:custGeom>
            <a:avLst/>
            <a:gdLst>
              <a:gd name="T0" fmla="*/ 3616669 w 868"/>
              <a:gd name="T1" fmla="*/ 5090272 h 1263"/>
              <a:gd name="T2" fmla="*/ 738616 w 868"/>
              <a:gd name="T3" fmla="*/ 114436 h 1263"/>
              <a:gd name="T4" fmla="*/ 437226 w 868"/>
              <a:gd name="T5" fmla="*/ 114436 h 1263"/>
              <a:gd name="T6" fmla="*/ 0 w 868"/>
              <a:gd name="T7" fmla="*/ 873102 h 1263"/>
              <a:gd name="T8" fmla="*/ 50939 w 868"/>
              <a:gd name="T9" fmla="*/ 868864 h 1263"/>
              <a:gd name="T10" fmla="*/ 50939 w 868"/>
              <a:gd name="T11" fmla="*/ 868864 h 1263"/>
              <a:gd name="T12" fmla="*/ 280165 w 868"/>
              <a:gd name="T13" fmla="*/ 1000253 h 1263"/>
              <a:gd name="T14" fmla="*/ 2619114 w 868"/>
              <a:gd name="T15" fmla="*/ 5043650 h 1263"/>
              <a:gd name="T16" fmla="*/ 2619114 w 868"/>
              <a:gd name="T17" fmla="*/ 5310666 h 1263"/>
              <a:gd name="T18" fmla="*/ 2589399 w 868"/>
              <a:gd name="T19" fmla="*/ 5353050 h 1263"/>
              <a:gd name="T20" fmla="*/ 3463852 w 868"/>
              <a:gd name="T21" fmla="*/ 5353050 h 1263"/>
              <a:gd name="T22" fmla="*/ 3616669 w 868"/>
              <a:gd name="T23" fmla="*/ 5090272 h 12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8" h="1263">
                <a:moveTo>
                  <a:pt x="852" y="1201"/>
                </a:moveTo>
                <a:cubicBezTo>
                  <a:pt x="174" y="27"/>
                  <a:pt x="174" y="27"/>
                  <a:pt x="174" y="27"/>
                </a:cubicBezTo>
                <a:cubicBezTo>
                  <a:pt x="158" y="0"/>
                  <a:pt x="119" y="0"/>
                  <a:pt x="103" y="27"/>
                </a:cubicBezTo>
                <a:cubicBezTo>
                  <a:pt x="0" y="206"/>
                  <a:pt x="0" y="206"/>
                  <a:pt x="0" y="206"/>
                </a:cubicBezTo>
                <a:cubicBezTo>
                  <a:pt x="4" y="205"/>
                  <a:pt x="8" y="205"/>
                  <a:pt x="12" y="205"/>
                </a:cubicBezTo>
                <a:cubicBezTo>
                  <a:pt x="12" y="205"/>
                  <a:pt x="12" y="205"/>
                  <a:pt x="12" y="205"/>
                </a:cubicBezTo>
                <a:cubicBezTo>
                  <a:pt x="35" y="205"/>
                  <a:pt x="55" y="216"/>
                  <a:pt x="66" y="236"/>
                </a:cubicBezTo>
                <a:cubicBezTo>
                  <a:pt x="617" y="1190"/>
                  <a:pt x="617" y="1190"/>
                  <a:pt x="617" y="1190"/>
                </a:cubicBezTo>
                <a:cubicBezTo>
                  <a:pt x="628" y="1210"/>
                  <a:pt x="628" y="1233"/>
                  <a:pt x="617" y="1253"/>
                </a:cubicBezTo>
                <a:cubicBezTo>
                  <a:pt x="615" y="1256"/>
                  <a:pt x="613" y="1260"/>
                  <a:pt x="610" y="1263"/>
                </a:cubicBezTo>
                <a:cubicBezTo>
                  <a:pt x="816" y="1263"/>
                  <a:pt x="816" y="1263"/>
                  <a:pt x="816" y="1263"/>
                </a:cubicBezTo>
                <a:cubicBezTo>
                  <a:pt x="848" y="1263"/>
                  <a:pt x="868" y="1228"/>
                  <a:pt x="852" y="1201"/>
                </a:cubicBez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4" name="Freeform 80"/>
          <p:cNvSpPr>
            <a:spLocks/>
          </p:cNvSpPr>
          <p:nvPr/>
        </p:nvSpPr>
        <p:spPr bwMode="auto">
          <a:xfrm>
            <a:off x="7325911" y="2082811"/>
            <a:ext cx="2969085" cy="4137014"/>
          </a:xfrm>
          <a:custGeom>
            <a:avLst/>
            <a:gdLst>
              <a:gd name="T0" fmla="*/ 3107086 w 748"/>
              <a:gd name="T1" fmla="*/ 4161613 h 1044"/>
              <a:gd name="T2" fmla="*/ 772527 w 748"/>
              <a:gd name="T3" fmla="*/ 118661 h 1044"/>
              <a:gd name="T4" fmla="*/ 466912 w 748"/>
              <a:gd name="T5" fmla="*/ 118661 h 1044"/>
              <a:gd name="T6" fmla="*/ 0 w 748"/>
              <a:gd name="T7" fmla="*/ 928099 h 1044"/>
              <a:gd name="T8" fmla="*/ 50936 w 748"/>
              <a:gd name="T9" fmla="*/ 919623 h 1044"/>
              <a:gd name="T10" fmla="*/ 280147 w 748"/>
              <a:gd name="T11" fmla="*/ 1055236 h 1044"/>
              <a:gd name="T12" fmla="*/ 2050167 w 748"/>
              <a:gd name="T13" fmla="*/ 4114997 h 1044"/>
              <a:gd name="T14" fmla="*/ 2050167 w 748"/>
              <a:gd name="T15" fmla="*/ 4381984 h 1044"/>
              <a:gd name="T16" fmla="*/ 2020455 w 748"/>
              <a:gd name="T17" fmla="*/ 4424363 h 1044"/>
              <a:gd name="T18" fmla="*/ 2958523 w 748"/>
              <a:gd name="T19" fmla="*/ 4424363 h 1044"/>
              <a:gd name="T20" fmla="*/ 3107086 w 748"/>
              <a:gd name="T21" fmla="*/ 4161613 h 10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 h="1044">
                <a:moveTo>
                  <a:pt x="732" y="982"/>
                </a:moveTo>
                <a:cubicBezTo>
                  <a:pt x="182" y="28"/>
                  <a:pt x="182" y="28"/>
                  <a:pt x="182" y="28"/>
                </a:cubicBezTo>
                <a:cubicBezTo>
                  <a:pt x="166" y="0"/>
                  <a:pt x="126" y="0"/>
                  <a:pt x="110" y="28"/>
                </a:cubicBezTo>
                <a:cubicBezTo>
                  <a:pt x="0" y="219"/>
                  <a:pt x="0" y="219"/>
                  <a:pt x="0" y="219"/>
                </a:cubicBezTo>
                <a:cubicBezTo>
                  <a:pt x="4" y="218"/>
                  <a:pt x="8" y="217"/>
                  <a:pt x="12" y="217"/>
                </a:cubicBezTo>
                <a:cubicBezTo>
                  <a:pt x="35" y="217"/>
                  <a:pt x="55" y="229"/>
                  <a:pt x="66" y="249"/>
                </a:cubicBezTo>
                <a:cubicBezTo>
                  <a:pt x="483" y="971"/>
                  <a:pt x="483" y="971"/>
                  <a:pt x="483" y="971"/>
                </a:cubicBezTo>
                <a:cubicBezTo>
                  <a:pt x="495" y="991"/>
                  <a:pt x="495" y="1014"/>
                  <a:pt x="483" y="1034"/>
                </a:cubicBezTo>
                <a:cubicBezTo>
                  <a:pt x="481" y="1037"/>
                  <a:pt x="479" y="1041"/>
                  <a:pt x="476" y="1044"/>
                </a:cubicBezTo>
                <a:cubicBezTo>
                  <a:pt x="697" y="1044"/>
                  <a:pt x="697" y="1044"/>
                  <a:pt x="697" y="1044"/>
                </a:cubicBezTo>
                <a:cubicBezTo>
                  <a:pt x="728" y="1044"/>
                  <a:pt x="748" y="1009"/>
                  <a:pt x="732" y="982"/>
                </a:cubicBezTo>
                <a:close/>
              </a:path>
            </a:pathLst>
          </a:custGeom>
          <a:solidFill>
            <a:schemeClr val="accent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5" name="Freeform 81"/>
          <p:cNvSpPr>
            <a:spLocks/>
          </p:cNvSpPr>
          <p:nvPr/>
        </p:nvSpPr>
        <p:spPr bwMode="auto">
          <a:xfrm>
            <a:off x="6778115" y="3001652"/>
            <a:ext cx="2456918" cy="3218172"/>
          </a:xfrm>
          <a:custGeom>
            <a:avLst/>
            <a:gdLst>
              <a:gd name="T0" fmla="*/ 2559402 w 619"/>
              <a:gd name="T1" fmla="*/ 3178910 h 812"/>
              <a:gd name="T2" fmla="*/ 789467 w 619"/>
              <a:gd name="T3" fmla="*/ 118679 h 812"/>
              <a:gd name="T4" fmla="*/ 483867 w 619"/>
              <a:gd name="T5" fmla="*/ 118679 h 812"/>
              <a:gd name="T6" fmla="*/ 0 w 619"/>
              <a:gd name="T7" fmla="*/ 957912 h 812"/>
              <a:gd name="T8" fmla="*/ 50933 w 619"/>
              <a:gd name="T9" fmla="*/ 953673 h 812"/>
              <a:gd name="T10" fmla="*/ 280134 w 619"/>
              <a:gd name="T11" fmla="*/ 1085068 h 812"/>
              <a:gd name="T12" fmla="*/ 1464334 w 619"/>
              <a:gd name="T13" fmla="*/ 3132286 h 812"/>
              <a:gd name="T14" fmla="*/ 1464334 w 619"/>
              <a:gd name="T15" fmla="*/ 3399315 h 812"/>
              <a:gd name="T16" fmla="*/ 1434623 w 619"/>
              <a:gd name="T17" fmla="*/ 3441700 h 812"/>
              <a:gd name="T18" fmla="*/ 2406602 w 619"/>
              <a:gd name="T19" fmla="*/ 3441700 h 812"/>
              <a:gd name="T20" fmla="*/ 2559402 w 619"/>
              <a:gd name="T21" fmla="*/ 3178910 h 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9" h="812">
                <a:moveTo>
                  <a:pt x="603" y="750"/>
                </a:moveTo>
                <a:cubicBezTo>
                  <a:pt x="186" y="28"/>
                  <a:pt x="186" y="28"/>
                  <a:pt x="186" y="28"/>
                </a:cubicBezTo>
                <a:cubicBezTo>
                  <a:pt x="170" y="0"/>
                  <a:pt x="130" y="0"/>
                  <a:pt x="114" y="28"/>
                </a:cubicBezTo>
                <a:cubicBezTo>
                  <a:pt x="0" y="226"/>
                  <a:pt x="0" y="226"/>
                  <a:pt x="0" y="226"/>
                </a:cubicBezTo>
                <a:cubicBezTo>
                  <a:pt x="4" y="225"/>
                  <a:pt x="8" y="225"/>
                  <a:pt x="12" y="225"/>
                </a:cubicBezTo>
                <a:cubicBezTo>
                  <a:pt x="35" y="225"/>
                  <a:pt x="55" y="236"/>
                  <a:pt x="66" y="256"/>
                </a:cubicBezTo>
                <a:cubicBezTo>
                  <a:pt x="345" y="739"/>
                  <a:pt x="345" y="739"/>
                  <a:pt x="345" y="739"/>
                </a:cubicBezTo>
                <a:cubicBezTo>
                  <a:pt x="357" y="759"/>
                  <a:pt x="357" y="782"/>
                  <a:pt x="345" y="802"/>
                </a:cubicBezTo>
                <a:cubicBezTo>
                  <a:pt x="343" y="805"/>
                  <a:pt x="341" y="809"/>
                  <a:pt x="338" y="812"/>
                </a:cubicBezTo>
                <a:cubicBezTo>
                  <a:pt x="567" y="812"/>
                  <a:pt x="567" y="812"/>
                  <a:pt x="567" y="812"/>
                </a:cubicBezTo>
                <a:cubicBezTo>
                  <a:pt x="599" y="812"/>
                  <a:pt x="619" y="777"/>
                  <a:pt x="603" y="750"/>
                </a:cubicBezTo>
                <a:close/>
              </a:path>
            </a:pathLst>
          </a:custGeom>
          <a:ln/>
        </p:spPr>
        <p:style>
          <a:lnRef idx="3">
            <a:schemeClr val="lt1"/>
          </a:lnRef>
          <a:fillRef idx="1">
            <a:schemeClr val="accent2"/>
          </a:fillRef>
          <a:effectRef idx="1">
            <a:schemeClr val="accent2"/>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6" name="Freeform 82"/>
          <p:cNvSpPr>
            <a:spLocks/>
          </p:cNvSpPr>
          <p:nvPr/>
        </p:nvSpPr>
        <p:spPr bwMode="auto">
          <a:xfrm>
            <a:off x="5511800" y="3948697"/>
            <a:ext cx="2623187" cy="2271127"/>
          </a:xfrm>
          <a:custGeom>
            <a:avLst/>
            <a:gdLst>
              <a:gd name="T0" fmla="*/ 67900 w 661"/>
              <a:gd name="T1" fmla="*/ 2166065 h 573"/>
              <a:gd name="T2" fmla="*/ 1251904 w 661"/>
              <a:gd name="T3" fmla="*/ 118688 h 573"/>
              <a:gd name="T4" fmla="*/ 1557453 w 661"/>
              <a:gd name="T5" fmla="*/ 118688 h 573"/>
              <a:gd name="T6" fmla="*/ 2737213 w 661"/>
              <a:gd name="T7" fmla="*/ 2166065 h 573"/>
              <a:gd name="T8" fmla="*/ 2588682 w 661"/>
              <a:gd name="T9" fmla="*/ 2428875 h 573"/>
              <a:gd name="T10" fmla="*/ 220675 w 661"/>
              <a:gd name="T11" fmla="*/ 2428875 h 573"/>
              <a:gd name="T12" fmla="*/ 67900 w 661"/>
              <a:gd name="T13" fmla="*/ 2166065 h 5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1" h="573">
                <a:moveTo>
                  <a:pt x="16" y="511"/>
                </a:moveTo>
                <a:cubicBezTo>
                  <a:pt x="295" y="28"/>
                  <a:pt x="295" y="28"/>
                  <a:pt x="295" y="28"/>
                </a:cubicBezTo>
                <a:cubicBezTo>
                  <a:pt x="311" y="0"/>
                  <a:pt x="351" y="0"/>
                  <a:pt x="367" y="28"/>
                </a:cubicBezTo>
                <a:cubicBezTo>
                  <a:pt x="645" y="511"/>
                  <a:pt x="645" y="511"/>
                  <a:pt x="645" y="511"/>
                </a:cubicBezTo>
                <a:cubicBezTo>
                  <a:pt x="661" y="538"/>
                  <a:pt x="642" y="573"/>
                  <a:pt x="610" y="573"/>
                </a:cubicBezTo>
                <a:cubicBezTo>
                  <a:pt x="52" y="573"/>
                  <a:pt x="52" y="573"/>
                  <a:pt x="52" y="573"/>
                </a:cubicBezTo>
                <a:cubicBezTo>
                  <a:pt x="20" y="573"/>
                  <a:pt x="0" y="538"/>
                  <a:pt x="16" y="511"/>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 name="Rectangle 75"/>
          <p:cNvSpPr>
            <a:spLocks noChangeArrowheads="1"/>
          </p:cNvSpPr>
          <p:nvPr/>
        </p:nvSpPr>
        <p:spPr bwMode="auto">
          <a:xfrm rot="3600000">
            <a:off x="7762167" y="3672677"/>
            <a:ext cx="352962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3200" b="1" i="0" u="none" strike="noStrike" kern="1200" cap="none" spc="0" normalizeH="0" baseline="0" noProof="0" dirty="0">
                <a:ln>
                  <a:noFill/>
                </a:ln>
                <a:solidFill>
                  <a:schemeClr val="bg1"/>
                </a:solidFill>
                <a:effectLst/>
                <a:uLnTx/>
                <a:uFillTx/>
                <a:latin typeface="Open Sans"/>
                <a:ea typeface="+mn-ea"/>
                <a:cs typeface="+mn-cs"/>
              </a:rPr>
              <a:t>Career Readiness</a:t>
            </a:r>
            <a:endParaRPr kumimoji="0" lang="ru-RU" altLang="ru-RU" sz="28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19" name="Rectangle 75"/>
          <p:cNvSpPr>
            <a:spLocks noChangeArrowheads="1"/>
          </p:cNvSpPr>
          <p:nvPr/>
        </p:nvSpPr>
        <p:spPr bwMode="auto">
          <a:xfrm rot="3600000">
            <a:off x="7199725" y="4134341"/>
            <a:ext cx="315740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ru-RU" sz="2700" b="1" i="0" u="none" strike="noStrike" kern="1200" cap="none" spc="0" normalizeH="0" baseline="0" noProof="0" dirty="0">
                <a:ln>
                  <a:noFill/>
                </a:ln>
                <a:solidFill>
                  <a:schemeClr val="bg1"/>
                </a:solidFill>
                <a:effectLst/>
                <a:uLnTx/>
                <a:uFillTx/>
                <a:latin typeface="Open Sans"/>
                <a:ea typeface="+mn-ea"/>
                <a:cs typeface="+mn-cs"/>
              </a:rPr>
              <a:t>Active Exploration</a:t>
            </a:r>
            <a:endParaRPr kumimoji="0" lang="ru-RU" altLang="ru-RU" sz="27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0" name="Rectangle 75"/>
          <p:cNvSpPr>
            <a:spLocks noChangeArrowheads="1"/>
          </p:cNvSpPr>
          <p:nvPr/>
        </p:nvSpPr>
        <p:spPr bwMode="auto">
          <a:xfrm rot="3600000">
            <a:off x="6957891" y="4425624"/>
            <a:ext cx="21255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ru-RU" sz="2400" b="1" dirty="0">
                <a:solidFill>
                  <a:schemeClr val="bg1"/>
                </a:solidFill>
                <a:latin typeface="Open Sans"/>
              </a:rPr>
              <a:t>Foundational </a:t>
            </a:r>
            <a:br>
              <a:rPr lang="en-US" altLang="ru-RU" sz="2400" b="1" dirty="0">
                <a:solidFill>
                  <a:schemeClr val="bg1"/>
                </a:solidFill>
                <a:latin typeface="Open Sans"/>
              </a:rPr>
            </a:br>
            <a:r>
              <a:rPr lang="en-US" altLang="ru-RU" sz="2400" b="1" dirty="0">
                <a:solidFill>
                  <a:schemeClr val="bg1"/>
                </a:solidFill>
                <a:latin typeface="Open Sans"/>
              </a:rPr>
              <a:t>Awareness</a:t>
            </a:r>
            <a:endParaRPr kumimoji="0" lang="ru-RU" altLang="ru-RU" sz="2000" b="0" i="0" u="none" strike="noStrike" kern="1200" cap="none" spc="0" normalizeH="0" baseline="0" noProof="0" dirty="0">
              <a:ln>
                <a:noFill/>
              </a:ln>
              <a:solidFill>
                <a:schemeClr val="bg1"/>
              </a:solidFill>
              <a:effectLst/>
              <a:uLnTx/>
              <a:uFillTx/>
              <a:latin typeface="Open Sans"/>
            </a:endParaRPr>
          </a:p>
        </p:txBody>
      </p:sp>
      <p:sp>
        <p:nvSpPr>
          <p:cNvPr id="21" name="Rectangle 90"/>
          <p:cNvSpPr>
            <a:spLocks noChangeArrowheads="1"/>
          </p:cNvSpPr>
          <p:nvPr/>
        </p:nvSpPr>
        <p:spPr bwMode="auto">
          <a:xfrm>
            <a:off x="5983831" y="5514166"/>
            <a:ext cx="17312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ru-RU" sz="2400" b="1" i="0" u="none" strike="noStrike" kern="1200" cap="none" spc="0" normalizeH="0" baseline="0" noProof="0" dirty="0">
                <a:ln>
                  <a:noFill/>
                </a:ln>
                <a:solidFill>
                  <a:schemeClr val="bg1"/>
                </a:solidFill>
                <a:effectLst/>
                <a:uLnTx/>
                <a:uFillTx/>
                <a:latin typeface="Open Sans"/>
                <a:ea typeface="+mn-ea"/>
                <a:cs typeface="+mn-cs"/>
              </a:rPr>
              <a:t>Curriculum</a:t>
            </a:r>
            <a:endParaRPr kumimoji="0" lang="ru-RU" altLang="ru-RU" sz="900" b="0" i="0" u="none" strike="noStrike" kern="1200" cap="none" spc="0" normalizeH="0" baseline="0" noProof="0" dirty="0">
              <a:ln>
                <a:noFill/>
              </a:ln>
              <a:solidFill>
                <a:schemeClr val="bg1"/>
              </a:solidFill>
              <a:effectLst/>
              <a:uLnTx/>
              <a:uFillTx/>
              <a:latin typeface="Open Sans"/>
              <a:ea typeface="+mn-ea"/>
              <a:cs typeface="+mn-cs"/>
            </a:endParaRPr>
          </a:p>
        </p:txBody>
      </p:sp>
      <p:sp>
        <p:nvSpPr>
          <p:cNvPr id="22" name="Rectangle 21">
            <a:extLst>
              <a:ext uri="{FF2B5EF4-FFF2-40B4-BE49-F238E27FC236}">
                <a16:creationId xmlns:a16="http://schemas.microsoft.com/office/drawing/2014/main" id="{7828C6BE-C16A-4663-9A35-2F3EFBC48B9D}"/>
              </a:ext>
            </a:extLst>
          </p:cNvPr>
          <p:cNvSpPr/>
          <p:nvPr/>
        </p:nvSpPr>
        <p:spPr>
          <a:xfrm>
            <a:off x="1336712" y="349187"/>
            <a:ext cx="10236163" cy="646331"/>
          </a:xfrm>
          <a:prstGeom prst="rect">
            <a:avLst/>
          </a:prstGeom>
        </p:spPr>
        <p:txBody>
          <a:bodyPr wrap="square">
            <a:spAutoFit/>
          </a:bodyPr>
          <a:lstStyle/>
          <a:p>
            <a:r>
              <a:rPr lang="en-CA" sz="3600" dirty="0"/>
              <a:t>COE Learning and Engagement Model for K-12</a:t>
            </a:r>
          </a:p>
        </p:txBody>
      </p:sp>
      <p:sp>
        <p:nvSpPr>
          <p:cNvPr id="38" name="Freeform 68">
            <a:extLst>
              <a:ext uri="{FF2B5EF4-FFF2-40B4-BE49-F238E27FC236}">
                <a16:creationId xmlns:a16="http://schemas.microsoft.com/office/drawing/2014/main" id="{1A437650-CA82-4810-B05D-FBC58BCF158F}"/>
              </a:ext>
            </a:extLst>
          </p:cNvPr>
          <p:cNvSpPr>
            <a:spLocks/>
          </p:cNvSpPr>
          <p:nvPr/>
        </p:nvSpPr>
        <p:spPr bwMode="auto">
          <a:xfrm>
            <a:off x="1453389" y="1522008"/>
            <a:ext cx="544513" cy="628650"/>
          </a:xfrm>
          <a:custGeom>
            <a:avLst/>
            <a:gdLst>
              <a:gd name="T0" fmla="*/ 0 w 343"/>
              <a:gd name="T1" fmla="*/ 0 h 396"/>
              <a:gd name="T2" fmla="*/ 544513 w 343"/>
              <a:gd name="T3" fmla="*/ 315913 h 396"/>
              <a:gd name="T4" fmla="*/ 0 w 343"/>
              <a:gd name="T5" fmla="*/ 628650 h 396"/>
              <a:gd name="T6" fmla="*/ 0 w 343"/>
              <a:gd name="T7" fmla="*/ 0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6">
                <a:moveTo>
                  <a:pt x="0" y="0"/>
                </a:moveTo>
                <a:lnTo>
                  <a:pt x="343" y="199"/>
                </a:lnTo>
                <a:lnTo>
                  <a:pt x="0" y="396"/>
                </a:lnTo>
                <a:lnTo>
                  <a:pt x="0" y="0"/>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9" name="Freeform 69">
            <a:extLst>
              <a:ext uri="{FF2B5EF4-FFF2-40B4-BE49-F238E27FC236}">
                <a16:creationId xmlns:a16="http://schemas.microsoft.com/office/drawing/2014/main" id="{74397FE5-E42D-47A5-90CE-260ED87CAE8D}"/>
              </a:ext>
            </a:extLst>
          </p:cNvPr>
          <p:cNvSpPr>
            <a:spLocks/>
          </p:cNvSpPr>
          <p:nvPr/>
        </p:nvSpPr>
        <p:spPr bwMode="auto">
          <a:xfrm>
            <a:off x="1453389" y="2778267"/>
            <a:ext cx="544513" cy="627063"/>
          </a:xfrm>
          <a:custGeom>
            <a:avLst/>
            <a:gdLst>
              <a:gd name="T0" fmla="*/ 0 w 343"/>
              <a:gd name="T1" fmla="*/ 0 h 395"/>
              <a:gd name="T2" fmla="*/ 544513 w 343"/>
              <a:gd name="T3" fmla="*/ 315913 h 395"/>
              <a:gd name="T4" fmla="*/ 0 w 343"/>
              <a:gd name="T5" fmla="*/ 627063 h 395"/>
              <a:gd name="T6" fmla="*/ 0 w 343"/>
              <a:gd name="T7" fmla="*/ 0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5">
                <a:moveTo>
                  <a:pt x="0" y="0"/>
                </a:moveTo>
                <a:lnTo>
                  <a:pt x="343" y="199"/>
                </a:lnTo>
                <a:lnTo>
                  <a:pt x="0" y="395"/>
                </a:lnTo>
                <a:lnTo>
                  <a:pt x="0" y="0"/>
                </a:lnTo>
                <a:close/>
              </a:path>
            </a:pathLst>
          </a:custGeom>
          <a:solidFill>
            <a:schemeClr val="accent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0" name="Freeform 70">
            <a:extLst>
              <a:ext uri="{FF2B5EF4-FFF2-40B4-BE49-F238E27FC236}">
                <a16:creationId xmlns:a16="http://schemas.microsoft.com/office/drawing/2014/main" id="{AD12C6AA-47F3-4EE6-AC98-5A00B9CB1CEA}"/>
              </a:ext>
            </a:extLst>
          </p:cNvPr>
          <p:cNvSpPr>
            <a:spLocks/>
          </p:cNvSpPr>
          <p:nvPr/>
        </p:nvSpPr>
        <p:spPr bwMode="auto">
          <a:xfrm>
            <a:off x="1453389" y="3988540"/>
            <a:ext cx="544513" cy="628650"/>
          </a:xfrm>
          <a:custGeom>
            <a:avLst/>
            <a:gdLst>
              <a:gd name="T0" fmla="*/ 0 w 343"/>
              <a:gd name="T1" fmla="*/ 0 h 396"/>
              <a:gd name="T2" fmla="*/ 544513 w 343"/>
              <a:gd name="T3" fmla="*/ 315913 h 396"/>
              <a:gd name="T4" fmla="*/ 0 w 343"/>
              <a:gd name="T5" fmla="*/ 628650 h 396"/>
              <a:gd name="T6" fmla="*/ 0 w 343"/>
              <a:gd name="T7" fmla="*/ 0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6">
                <a:moveTo>
                  <a:pt x="0" y="0"/>
                </a:moveTo>
                <a:lnTo>
                  <a:pt x="343" y="199"/>
                </a:lnTo>
                <a:lnTo>
                  <a:pt x="0" y="396"/>
                </a:lnTo>
                <a:lnTo>
                  <a:pt x="0" y="0"/>
                </a:lnTo>
                <a:close/>
              </a:path>
            </a:pathLst>
          </a:custGeom>
          <a:solidFill>
            <a:srgbClr val="FFD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1" name="Freeform 71">
            <a:extLst>
              <a:ext uri="{FF2B5EF4-FFF2-40B4-BE49-F238E27FC236}">
                <a16:creationId xmlns:a16="http://schemas.microsoft.com/office/drawing/2014/main" id="{2E37419A-C10D-472D-ACE5-666567C4854A}"/>
              </a:ext>
            </a:extLst>
          </p:cNvPr>
          <p:cNvSpPr>
            <a:spLocks/>
          </p:cNvSpPr>
          <p:nvPr/>
        </p:nvSpPr>
        <p:spPr bwMode="auto">
          <a:xfrm>
            <a:off x="1453389" y="5200370"/>
            <a:ext cx="544513" cy="627063"/>
          </a:xfrm>
          <a:custGeom>
            <a:avLst/>
            <a:gdLst>
              <a:gd name="T0" fmla="*/ 0 w 343"/>
              <a:gd name="T1" fmla="*/ 0 h 395"/>
              <a:gd name="T2" fmla="*/ 544513 w 343"/>
              <a:gd name="T3" fmla="*/ 315913 h 395"/>
              <a:gd name="T4" fmla="*/ 0 w 343"/>
              <a:gd name="T5" fmla="*/ 627063 h 395"/>
              <a:gd name="T6" fmla="*/ 0 w 343"/>
              <a:gd name="T7" fmla="*/ 0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5">
                <a:moveTo>
                  <a:pt x="0" y="0"/>
                </a:moveTo>
                <a:lnTo>
                  <a:pt x="343" y="199"/>
                </a:lnTo>
                <a:lnTo>
                  <a:pt x="0" y="395"/>
                </a:lnTo>
                <a:lnTo>
                  <a:pt x="0" y="0"/>
                </a:ln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2" name="Rectangle 72">
            <a:extLst>
              <a:ext uri="{FF2B5EF4-FFF2-40B4-BE49-F238E27FC236}">
                <a16:creationId xmlns:a16="http://schemas.microsoft.com/office/drawing/2014/main" id="{224E92F8-BB60-4D79-9E5A-ECC6B3B348DE}"/>
              </a:ext>
            </a:extLst>
          </p:cNvPr>
          <p:cNvSpPr>
            <a:spLocks noChangeArrowheads="1"/>
          </p:cNvSpPr>
          <p:nvPr/>
        </p:nvSpPr>
        <p:spPr bwMode="auto">
          <a:xfrm>
            <a:off x="2173634" y="1213816"/>
            <a:ext cx="1986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1800" b="1" i="0" u="none" strike="noStrike" kern="1200" cap="none" spc="0" normalizeH="0" baseline="0" noProof="0" dirty="0">
                <a:ln>
                  <a:noFill/>
                </a:ln>
                <a:solidFill>
                  <a:srgbClr val="065381"/>
                </a:solidFill>
                <a:effectLst/>
                <a:uLnTx/>
                <a:uFillTx/>
                <a:latin typeface="Open Sans"/>
                <a:ea typeface="+mn-ea"/>
                <a:cs typeface="+mn-cs"/>
              </a:rPr>
              <a:t>Career Readiness</a:t>
            </a:r>
            <a:endParaRPr kumimoji="0" lang="ru-RU" altLang="ru-RU" sz="1400" b="0" i="0" u="none" strike="noStrike" kern="1200" cap="none" spc="0" normalizeH="0" baseline="0" noProof="0" dirty="0">
              <a:ln>
                <a:noFill/>
              </a:ln>
              <a:solidFill>
                <a:srgbClr val="065381"/>
              </a:solidFill>
              <a:effectLst/>
              <a:uLnTx/>
              <a:uFillTx/>
              <a:latin typeface="Open Sans"/>
              <a:ea typeface="+mn-ea"/>
              <a:cs typeface="+mn-cs"/>
            </a:endParaRPr>
          </a:p>
        </p:txBody>
      </p:sp>
      <p:sp>
        <p:nvSpPr>
          <p:cNvPr id="43" name="Rectangle 73">
            <a:extLst>
              <a:ext uri="{FF2B5EF4-FFF2-40B4-BE49-F238E27FC236}">
                <a16:creationId xmlns:a16="http://schemas.microsoft.com/office/drawing/2014/main" id="{81413A9E-AF7E-4BEB-92D9-DFFA9F413A83}"/>
              </a:ext>
            </a:extLst>
          </p:cNvPr>
          <p:cNvSpPr>
            <a:spLocks noChangeArrowheads="1"/>
          </p:cNvSpPr>
          <p:nvPr/>
        </p:nvSpPr>
        <p:spPr bwMode="auto">
          <a:xfrm>
            <a:off x="2173634" y="2500238"/>
            <a:ext cx="21033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1800" b="1" i="0" u="none" strike="noStrike" kern="1200" cap="none" spc="0" normalizeH="0" baseline="0" noProof="0" dirty="0">
                <a:ln>
                  <a:noFill/>
                </a:ln>
                <a:solidFill>
                  <a:srgbClr val="03A9F4"/>
                </a:solidFill>
                <a:effectLst/>
                <a:uLnTx/>
                <a:uFillTx/>
                <a:latin typeface="Open Sans"/>
                <a:ea typeface="+mn-ea"/>
                <a:cs typeface="+mn-cs"/>
              </a:rPr>
              <a:t>Active</a:t>
            </a:r>
            <a:r>
              <a:rPr kumimoji="0" lang="en-US" altLang="ru-RU" sz="1800" b="1" i="0" u="none" strike="noStrike" kern="1200" cap="none" spc="0" normalizeH="0" noProof="0" dirty="0">
                <a:ln>
                  <a:noFill/>
                </a:ln>
                <a:solidFill>
                  <a:srgbClr val="03A9F4"/>
                </a:solidFill>
                <a:effectLst/>
                <a:uLnTx/>
                <a:uFillTx/>
                <a:latin typeface="Open Sans"/>
                <a:ea typeface="+mn-ea"/>
                <a:cs typeface="+mn-cs"/>
              </a:rPr>
              <a:t> Exploration</a:t>
            </a:r>
            <a:endParaRPr kumimoji="0" lang="ru-RU" altLang="ru-RU" sz="1400" b="0" i="0" u="none" strike="noStrike" kern="1200" cap="none" spc="0" normalizeH="0" baseline="0" noProof="0" dirty="0">
              <a:ln>
                <a:noFill/>
              </a:ln>
              <a:solidFill>
                <a:srgbClr val="03A9F4"/>
              </a:solidFill>
              <a:effectLst/>
              <a:uLnTx/>
              <a:uFillTx/>
              <a:latin typeface="Open Sans"/>
              <a:ea typeface="+mn-ea"/>
              <a:cs typeface="+mn-cs"/>
            </a:endParaRPr>
          </a:p>
        </p:txBody>
      </p:sp>
      <p:sp>
        <p:nvSpPr>
          <p:cNvPr id="44" name="Rectangle 74">
            <a:extLst>
              <a:ext uri="{FF2B5EF4-FFF2-40B4-BE49-F238E27FC236}">
                <a16:creationId xmlns:a16="http://schemas.microsoft.com/office/drawing/2014/main" id="{DAC07FFA-5D71-4012-9F3B-9E158A2D90D4}"/>
              </a:ext>
            </a:extLst>
          </p:cNvPr>
          <p:cNvSpPr>
            <a:spLocks noChangeArrowheads="1"/>
          </p:cNvSpPr>
          <p:nvPr/>
        </p:nvSpPr>
        <p:spPr bwMode="auto">
          <a:xfrm>
            <a:off x="2173634" y="3747024"/>
            <a:ext cx="2845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1800" b="1" i="0" u="none" strike="noStrike" kern="1200" cap="none" spc="0" normalizeH="0" baseline="0" noProof="0" dirty="0">
                <a:ln>
                  <a:noFill/>
                </a:ln>
                <a:solidFill>
                  <a:srgbClr val="FFD000"/>
                </a:solidFill>
                <a:effectLst/>
                <a:uLnTx/>
                <a:uFillTx/>
                <a:latin typeface="Open Sans"/>
                <a:ea typeface="+mn-ea"/>
                <a:cs typeface="+mn-cs"/>
              </a:rPr>
              <a:t>Foundational Awareness</a:t>
            </a:r>
            <a:endParaRPr kumimoji="0" lang="ru-RU" altLang="ru-RU" sz="1400" b="0" i="0" u="none" strike="noStrike" kern="1200" cap="none" spc="0" normalizeH="0" baseline="0" noProof="0" dirty="0">
              <a:ln>
                <a:noFill/>
              </a:ln>
              <a:solidFill>
                <a:srgbClr val="FFD000"/>
              </a:solidFill>
              <a:effectLst/>
              <a:uLnTx/>
              <a:uFillTx/>
              <a:latin typeface="Open Sans"/>
              <a:ea typeface="+mn-ea"/>
              <a:cs typeface="+mn-cs"/>
            </a:endParaRPr>
          </a:p>
        </p:txBody>
      </p:sp>
      <p:sp>
        <p:nvSpPr>
          <p:cNvPr id="45" name="Rectangle 75">
            <a:extLst>
              <a:ext uri="{FF2B5EF4-FFF2-40B4-BE49-F238E27FC236}">
                <a16:creationId xmlns:a16="http://schemas.microsoft.com/office/drawing/2014/main" id="{09A66BC2-8DB6-46A4-B7BF-B8BD33CE7714}"/>
              </a:ext>
            </a:extLst>
          </p:cNvPr>
          <p:cNvSpPr>
            <a:spLocks noChangeArrowheads="1"/>
          </p:cNvSpPr>
          <p:nvPr/>
        </p:nvSpPr>
        <p:spPr bwMode="auto">
          <a:xfrm>
            <a:off x="2173634" y="4966791"/>
            <a:ext cx="28455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ru-RU" b="1" dirty="0">
                <a:solidFill>
                  <a:srgbClr val="FE2635"/>
                </a:solidFill>
                <a:latin typeface="Open Sans"/>
              </a:rPr>
              <a:t>Curriculum Focused </a:t>
            </a:r>
            <a:endParaRPr kumimoji="0" lang="ru-RU" altLang="ru-RU" sz="1400" b="0" i="0" u="none" strike="noStrike" kern="1200" cap="none" spc="0" normalizeH="0" baseline="0" noProof="0" dirty="0">
              <a:ln>
                <a:noFill/>
              </a:ln>
              <a:solidFill>
                <a:srgbClr val="FE2635"/>
              </a:solidFill>
              <a:effectLst/>
              <a:uLnTx/>
              <a:uFillTx/>
              <a:latin typeface="Open Sans"/>
              <a:ea typeface="+mn-ea"/>
              <a:cs typeface="+mn-cs"/>
            </a:endParaRPr>
          </a:p>
        </p:txBody>
      </p:sp>
      <p:sp>
        <p:nvSpPr>
          <p:cNvPr id="46" name="TextBox 102">
            <a:extLst>
              <a:ext uri="{FF2B5EF4-FFF2-40B4-BE49-F238E27FC236}">
                <a16:creationId xmlns:a16="http://schemas.microsoft.com/office/drawing/2014/main" id="{92E80BD7-F040-499A-81A3-FF100B8665DA}"/>
              </a:ext>
            </a:extLst>
          </p:cNvPr>
          <p:cNvSpPr txBox="1">
            <a:spLocks noChangeArrowheads="1"/>
          </p:cNvSpPr>
          <p:nvPr/>
        </p:nvSpPr>
        <p:spPr bwMode="auto">
          <a:xfrm>
            <a:off x="2105852" y="5214658"/>
            <a:ext cx="3109597" cy="97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ru-RU" sz="1100" b="0" i="0" u="none" strike="noStrike" kern="1200" cap="none" spc="0" normalizeH="0" baseline="0" noProof="0" dirty="0">
                <a:ln>
                  <a:noFill/>
                </a:ln>
                <a:solidFill>
                  <a:srgbClr val="414042"/>
                </a:solidFill>
                <a:effectLst/>
                <a:uLnTx/>
                <a:uFillTx/>
                <a:latin typeface="Open Sans" panose="020B0606030504020204" pitchFamily="34" charset="0"/>
                <a:cs typeface="Open Sans" panose="020B0606030504020204" pitchFamily="34" charset="0"/>
              </a:rPr>
              <a:t>Builds across K-12 curriculum outcomes</a:t>
            </a:r>
            <a:r>
              <a:rPr lang="en-US" altLang="ru-RU" sz="1100" dirty="0">
                <a:solidFill>
                  <a:srgbClr val="414042"/>
                </a:solidFill>
                <a:latin typeface="Open Sans" panose="020B0606030504020204" pitchFamily="34" charset="0"/>
                <a:cs typeface="Open Sans" panose="020B0606030504020204" pitchFamily="34" charset="0"/>
              </a:rPr>
              <a:t>. </a:t>
            </a:r>
            <a:endParaRPr kumimoji="0" lang="en-US" altLang="ru-RU" sz="1100" b="0" i="0" u="none" strike="noStrike" kern="1200" cap="none" spc="0" normalizeH="0" baseline="0" noProof="0" dirty="0">
              <a:ln>
                <a:noFill/>
              </a:ln>
              <a:solidFill>
                <a:srgbClr val="414042"/>
              </a:solidFill>
              <a:effectLst/>
              <a:uLnTx/>
              <a:uFillTx/>
              <a:latin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ru-RU" sz="1100" dirty="0">
                <a:solidFill>
                  <a:srgbClr val="414042"/>
                </a:solidFill>
                <a:latin typeface="Open Sans" panose="020B0606030504020204" pitchFamily="34" charset="0"/>
                <a:cs typeface="Open Sans" panose="020B0606030504020204" pitchFamily="34" charset="0"/>
              </a:rPr>
              <a:t>Augments </a:t>
            </a:r>
            <a:r>
              <a:rPr kumimoji="0" lang="en-US" altLang="ru-RU" sz="1100" b="0" i="0" u="none" strike="noStrike" kern="1200" cap="none" spc="0" normalizeH="0" baseline="0" noProof="0" dirty="0">
                <a:ln>
                  <a:noFill/>
                </a:ln>
                <a:solidFill>
                  <a:srgbClr val="414042"/>
                </a:solidFill>
                <a:effectLst/>
                <a:uLnTx/>
                <a:uFillTx/>
                <a:latin typeface="Open Sans" panose="020B0606030504020204" pitchFamily="34" charset="0"/>
                <a:cs typeface="Open Sans" panose="020B0606030504020204" pitchFamily="34" charset="0"/>
              </a:rPr>
              <a:t>existing curriculum using examples found</a:t>
            </a:r>
            <a:r>
              <a:rPr kumimoji="0" lang="en-US" altLang="ru-RU" sz="1100" b="0" i="0" u="none" strike="noStrike" kern="1200" cap="none" spc="0" normalizeH="0" noProof="0" dirty="0">
                <a:ln>
                  <a:noFill/>
                </a:ln>
                <a:solidFill>
                  <a:srgbClr val="414042"/>
                </a:solidFill>
                <a:effectLst/>
                <a:uLnTx/>
                <a:uFillTx/>
                <a:latin typeface="Open Sans" panose="020B0606030504020204" pitchFamily="34" charset="0"/>
                <a:cs typeface="Open Sans" panose="020B0606030504020204" pitchFamily="34" charset="0"/>
              </a:rPr>
              <a:t> in real-world practice</a:t>
            </a:r>
          </a:p>
          <a:p>
            <a:pPr marL="0" marR="0" lvl="0" indent="0" algn="l" defTabSz="914400" rtl="0" eaLnBrk="1" fontAlgn="auto" latinLnBrk="0" hangingPunct="1">
              <a:lnSpc>
                <a:spcPct val="100000"/>
              </a:lnSpc>
              <a:spcBef>
                <a:spcPts val="300"/>
              </a:spcBef>
              <a:spcAft>
                <a:spcPts val="0"/>
              </a:spcAft>
              <a:buClrTx/>
              <a:buSzTx/>
              <a:buFontTx/>
              <a:buNone/>
              <a:tabLst/>
              <a:defRPr/>
            </a:pPr>
            <a:r>
              <a:rPr lang="en-US" altLang="ru-RU" sz="1100" baseline="0" dirty="0">
                <a:solidFill>
                  <a:srgbClr val="414042"/>
                </a:solidFill>
                <a:latin typeface="Open Sans" panose="020B0606030504020204" pitchFamily="34" charset="0"/>
                <a:cs typeface="Open Sans" panose="020B0606030504020204" pitchFamily="34" charset="0"/>
              </a:rPr>
              <a:t>EECD’s 10-</a:t>
            </a:r>
            <a:r>
              <a:rPr lang="en-US" altLang="ru-RU" sz="1100" dirty="0">
                <a:solidFill>
                  <a:srgbClr val="414042"/>
                </a:solidFill>
                <a:latin typeface="Open Sans" panose="020B0606030504020204" pitchFamily="34" charset="0"/>
                <a:cs typeface="Open Sans" panose="020B0606030504020204" pitchFamily="34" charset="0"/>
              </a:rPr>
              <a:t>Year Education Plan </a:t>
            </a:r>
            <a:br>
              <a:rPr lang="en-US" altLang="ru-RU" sz="1100" dirty="0">
                <a:solidFill>
                  <a:srgbClr val="414042"/>
                </a:solidFill>
                <a:latin typeface="Open Sans" panose="020B0606030504020204" pitchFamily="34" charset="0"/>
                <a:cs typeface="Open Sans" panose="020B0606030504020204" pitchFamily="34" charset="0"/>
              </a:rPr>
            </a:br>
            <a:r>
              <a:rPr lang="en-US" altLang="ru-RU" sz="1100" dirty="0">
                <a:solidFill>
                  <a:srgbClr val="414042"/>
                </a:solidFill>
                <a:latin typeface="Open Sans" panose="020B0606030504020204" pitchFamily="34" charset="0"/>
                <a:cs typeface="Open Sans" panose="020B0606030504020204" pitchFamily="34" charset="0"/>
              </a:rPr>
              <a:t>Global competencies, SDGs, Essential Skills</a:t>
            </a:r>
            <a:endParaRPr kumimoji="0" lang="en-US" altLang="ru-RU" sz="1100" b="0" i="0" u="none" strike="noStrike" kern="1200" cap="none" spc="0" normalizeH="0" baseline="0" noProof="0" dirty="0">
              <a:ln>
                <a:noFill/>
              </a:ln>
              <a:solidFill>
                <a:srgbClr val="414042"/>
              </a:solidFill>
              <a:effectLst/>
              <a:uLnTx/>
              <a:uFillTx/>
              <a:latin typeface="Open Sans" panose="020B0606030504020204" pitchFamily="34" charset="0"/>
              <a:cs typeface="Open Sans" panose="020B0606030504020204" pitchFamily="34" charset="0"/>
            </a:endParaRPr>
          </a:p>
        </p:txBody>
      </p:sp>
      <p:sp>
        <p:nvSpPr>
          <p:cNvPr id="47" name="TextBox 102">
            <a:extLst>
              <a:ext uri="{FF2B5EF4-FFF2-40B4-BE49-F238E27FC236}">
                <a16:creationId xmlns:a16="http://schemas.microsoft.com/office/drawing/2014/main" id="{7F22B100-5DA9-4EDA-A964-0B18A92C84C1}"/>
              </a:ext>
            </a:extLst>
          </p:cNvPr>
          <p:cNvSpPr txBox="1">
            <a:spLocks noChangeArrowheads="1"/>
          </p:cNvSpPr>
          <p:nvPr/>
        </p:nvSpPr>
        <p:spPr bwMode="auto">
          <a:xfrm>
            <a:off x="2105852" y="4004724"/>
            <a:ext cx="29352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r>
              <a:rPr lang="en-CA" sz="1100" dirty="0">
                <a:solidFill>
                  <a:srgbClr val="414042"/>
                </a:solidFill>
                <a:latin typeface="Open Sans" panose="020B0606030504020204" pitchFamily="34" charset="0"/>
                <a:cs typeface="Open Sans" panose="020B0606030504020204" pitchFamily="34" charset="0"/>
              </a:rPr>
              <a:t>Introducing concepts, classroom connected supports: speakers, activities, virtual tours, research</a:t>
            </a:r>
          </a:p>
        </p:txBody>
      </p:sp>
      <p:sp>
        <p:nvSpPr>
          <p:cNvPr id="48" name="TextBox 102">
            <a:extLst>
              <a:ext uri="{FF2B5EF4-FFF2-40B4-BE49-F238E27FC236}">
                <a16:creationId xmlns:a16="http://schemas.microsoft.com/office/drawing/2014/main" id="{7FC9A995-45CE-4B21-9D60-EF4B20BE55FB}"/>
              </a:ext>
            </a:extLst>
          </p:cNvPr>
          <p:cNvSpPr txBox="1">
            <a:spLocks noChangeArrowheads="1"/>
          </p:cNvSpPr>
          <p:nvPr/>
        </p:nvSpPr>
        <p:spPr bwMode="auto">
          <a:xfrm>
            <a:off x="2105852" y="2792498"/>
            <a:ext cx="29352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r>
              <a:rPr lang="en-CA" sz="1100" dirty="0">
                <a:solidFill>
                  <a:srgbClr val="414042"/>
                </a:solidFill>
                <a:latin typeface="Open Sans" panose="020B0606030504020204" pitchFamily="34" charset="0"/>
                <a:cs typeface="Open Sans" panose="020B0606030504020204" pitchFamily="34" charset="0"/>
              </a:rPr>
              <a:t>Deeper engagement in sector-specific experiences; problem and project-based learning, site visits, applied research</a:t>
            </a:r>
          </a:p>
        </p:txBody>
      </p:sp>
      <p:sp>
        <p:nvSpPr>
          <p:cNvPr id="49" name="TextBox 102">
            <a:extLst>
              <a:ext uri="{FF2B5EF4-FFF2-40B4-BE49-F238E27FC236}">
                <a16:creationId xmlns:a16="http://schemas.microsoft.com/office/drawing/2014/main" id="{23114278-7AA5-4073-BB5A-5FA9C43E4B7C}"/>
              </a:ext>
            </a:extLst>
          </p:cNvPr>
          <p:cNvSpPr txBox="1">
            <a:spLocks noChangeArrowheads="1"/>
          </p:cNvSpPr>
          <p:nvPr/>
        </p:nvSpPr>
        <p:spPr bwMode="auto">
          <a:xfrm>
            <a:off x="2105852" y="1538820"/>
            <a:ext cx="293528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r>
              <a:rPr lang="en-CA" sz="1100" dirty="0">
                <a:solidFill>
                  <a:srgbClr val="414042"/>
                </a:solidFill>
                <a:latin typeface="Open Sans" panose="020B0606030504020204" pitchFamily="34" charset="0"/>
                <a:cs typeface="Open Sans" panose="020B0606030504020204" pitchFamily="34" charset="0"/>
              </a:rPr>
              <a:t>Direct sector-specific experiential learning; coop placements, mentoring, volunteering</a:t>
            </a:r>
            <a:r>
              <a:rPr lang="en-US" sz="1100" dirty="0">
                <a:solidFill>
                  <a:srgbClr val="414042"/>
                </a:solidFill>
                <a:latin typeface="Open Sans" panose="020B0606030504020204" pitchFamily="34" charset="0"/>
                <a:cs typeface="Open Sans" panose="020B0606030504020204" pitchFamily="34" charset="0"/>
              </a:rPr>
              <a:t>, capstone projects</a:t>
            </a:r>
            <a:endParaRPr lang="ru-RU" sz="1100" dirty="0">
              <a:solidFill>
                <a:srgbClr val="414042"/>
              </a:solidFill>
              <a:latin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593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70">
            <a:extLst>
              <a:ext uri="{FF2B5EF4-FFF2-40B4-BE49-F238E27FC236}">
                <a16:creationId xmlns:a16="http://schemas.microsoft.com/office/drawing/2014/main" id="{AD12C6AA-47F3-4EE6-AC98-5A00B9CB1CEA}"/>
              </a:ext>
            </a:extLst>
          </p:cNvPr>
          <p:cNvSpPr>
            <a:spLocks/>
          </p:cNvSpPr>
          <p:nvPr/>
        </p:nvSpPr>
        <p:spPr bwMode="auto">
          <a:xfrm rot="447324">
            <a:off x="10913371" y="-685241"/>
            <a:ext cx="2135093" cy="2490942"/>
          </a:xfrm>
          <a:custGeom>
            <a:avLst/>
            <a:gdLst>
              <a:gd name="T0" fmla="*/ 0 w 343"/>
              <a:gd name="T1" fmla="*/ 0 h 396"/>
              <a:gd name="T2" fmla="*/ 544513 w 343"/>
              <a:gd name="T3" fmla="*/ 315913 h 396"/>
              <a:gd name="T4" fmla="*/ 0 w 343"/>
              <a:gd name="T5" fmla="*/ 628650 h 396"/>
              <a:gd name="T6" fmla="*/ 0 w 343"/>
              <a:gd name="T7" fmla="*/ 0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6">
                <a:moveTo>
                  <a:pt x="0" y="0"/>
                </a:moveTo>
                <a:lnTo>
                  <a:pt x="343" y="199"/>
                </a:lnTo>
                <a:lnTo>
                  <a:pt x="0" y="396"/>
                </a:lnTo>
                <a:lnTo>
                  <a:pt x="0" y="0"/>
                </a:lnTo>
                <a:close/>
              </a:path>
            </a:pathLst>
          </a:custGeom>
          <a:solidFill>
            <a:srgbClr val="FFD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1" name="Freeform 71">
            <a:extLst>
              <a:ext uri="{FF2B5EF4-FFF2-40B4-BE49-F238E27FC236}">
                <a16:creationId xmlns:a16="http://schemas.microsoft.com/office/drawing/2014/main" id="{2E37419A-C10D-472D-ACE5-666567C4854A}"/>
              </a:ext>
            </a:extLst>
          </p:cNvPr>
          <p:cNvSpPr>
            <a:spLocks/>
          </p:cNvSpPr>
          <p:nvPr/>
        </p:nvSpPr>
        <p:spPr bwMode="auto">
          <a:xfrm>
            <a:off x="1" y="441716"/>
            <a:ext cx="967296" cy="1101145"/>
          </a:xfrm>
          <a:custGeom>
            <a:avLst/>
            <a:gdLst>
              <a:gd name="T0" fmla="*/ 0 w 343"/>
              <a:gd name="T1" fmla="*/ 0 h 395"/>
              <a:gd name="T2" fmla="*/ 544513 w 343"/>
              <a:gd name="T3" fmla="*/ 315913 h 395"/>
              <a:gd name="T4" fmla="*/ 0 w 343"/>
              <a:gd name="T5" fmla="*/ 627063 h 395"/>
              <a:gd name="T6" fmla="*/ 0 w 343"/>
              <a:gd name="T7" fmla="*/ 0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5">
                <a:moveTo>
                  <a:pt x="0" y="0"/>
                </a:moveTo>
                <a:lnTo>
                  <a:pt x="343" y="199"/>
                </a:lnTo>
                <a:lnTo>
                  <a:pt x="0" y="395"/>
                </a:lnTo>
                <a:lnTo>
                  <a:pt x="0" y="0"/>
                </a:ln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 name="Title 2">
            <a:extLst>
              <a:ext uri="{FF2B5EF4-FFF2-40B4-BE49-F238E27FC236}">
                <a16:creationId xmlns:a16="http://schemas.microsoft.com/office/drawing/2014/main" id="{8B5635C1-2497-4B3A-9780-D542603F3943}"/>
              </a:ext>
            </a:extLst>
          </p:cNvPr>
          <p:cNvSpPr>
            <a:spLocks noGrp="1"/>
          </p:cNvSpPr>
          <p:nvPr>
            <p:ph type="title"/>
          </p:nvPr>
        </p:nvSpPr>
        <p:spPr>
          <a:xfrm>
            <a:off x="967296" y="365125"/>
            <a:ext cx="10386504" cy="1325563"/>
          </a:xfrm>
        </p:spPr>
        <p:txBody>
          <a:bodyPr>
            <a:normAutofit/>
          </a:bodyPr>
          <a:lstStyle/>
          <a:p>
            <a:r>
              <a:rPr lang="en-CA" sz="3600" b="1" dirty="0"/>
              <a:t>What it looks like in action</a:t>
            </a:r>
          </a:p>
        </p:txBody>
      </p:sp>
      <p:sp>
        <p:nvSpPr>
          <p:cNvPr id="38" name="Freeform 68">
            <a:extLst>
              <a:ext uri="{FF2B5EF4-FFF2-40B4-BE49-F238E27FC236}">
                <a16:creationId xmlns:a16="http://schemas.microsoft.com/office/drawing/2014/main" id="{1A437650-CA82-4810-B05D-FBC58BCF158F}"/>
              </a:ext>
            </a:extLst>
          </p:cNvPr>
          <p:cNvSpPr>
            <a:spLocks/>
          </p:cNvSpPr>
          <p:nvPr/>
        </p:nvSpPr>
        <p:spPr bwMode="auto">
          <a:xfrm rot="1832655">
            <a:off x="8928731" y="-933837"/>
            <a:ext cx="2780717" cy="3244170"/>
          </a:xfrm>
          <a:custGeom>
            <a:avLst/>
            <a:gdLst>
              <a:gd name="T0" fmla="*/ 0 w 343"/>
              <a:gd name="T1" fmla="*/ 0 h 396"/>
              <a:gd name="T2" fmla="*/ 544513 w 343"/>
              <a:gd name="T3" fmla="*/ 315913 h 396"/>
              <a:gd name="T4" fmla="*/ 0 w 343"/>
              <a:gd name="T5" fmla="*/ 628650 h 396"/>
              <a:gd name="T6" fmla="*/ 0 w 343"/>
              <a:gd name="T7" fmla="*/ 0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6">
                <a:moveTo>
                  <a:pt x="0" y="0"/>
                </a:moveTo>
                <a:lnTo>
                  <a:pt x="343" y="199"/>
                </a:lnTo>
                <a:lnTo>
                  <a:pt x="0" y="396"/>
                </a:lnTo>
                <a:lnTo>
                  <a:pt x="0" y="0"/>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 name="Content Placeholder 4">
            <a:extLst>
              <a:ext uri="{FF2B5EF4-FFF2-40B4-BE49-F238E27FC236}">
                <a16:creationId xmlns:a16="http://schemas.microsoft.com/office/drawing/2014/main" id="{F18204B8-7338-4B68-B772-06A3BF064208}"/>
              </a:ext>
            </a:extLst>
          </p:cNvPr>
          <p:cNvSpPr>
            <a:spLocks noGrp="1"/>
          </p:cNvSpPr>
          <p:nvPr>
            <p:ph idx="1"/>
          </p:nvPr>
        </p:nvSpPr>
        <p:spPr>
          <a:xfrm>
            <a:off x="8334532" y="1542861"/>
            <a:ext cx="3672000" cy="5400000"/>
          </a:xfrm>
          <a:noFill/>
        </p:spPr>
        <p:txBody>
          <a:bodyPr>
            <a:noAutofit/>
          </a:bodyPr>
          <a:lstStyle/>
          <a:p>
            <a:pPr marL="0" indent="0">
              <a:lnSpc>
                <a:spcPct val="100000"/>
              </a:lnSpc>
              <a:spcBef>
                <a:spcPts val="600"/>
              </a:spcBef>
              <a:spcAft>
                <a:spcPts val="600"/>
              </a:spcAft>
              <a:buNone/>
            </a:pPr>
            <a:r>
              <a:rPr lang="en-CA" sz="2000" b="1" u="sng" dirty="0">
                <a:solidFill>
                  <a:srgbClr val="FFD000"/>
                </a:solidFill>
              </a:rPr>
              <a:t>Foundational Awareness</a:t>
            </a:r>
          </a:p>
          <a:p>
            <a:pPr marL="0" indent="0">
              <a:lnSpc>
                <a:spcPct val="100000"/>
              </a:lnSpc>
              <a:spcBef>
                <a:spcPts val="600"/>
              </a:spcBef>
              <a:spcAft>
                <a:spcPts val="600"/>
              </a:spcAft>
              <a:buNone/>
            </a:pPr>
            <a:r>
              <a:rPr lang="en-CA" sz="1800" b="1" dirty="0">
                <a:solidFill>
                  <a:srgbClr val="FFD000"/>
                </a:solidFill>
              </a:rPr>
              <a:t>Nuclear Science Week</a:t>
            </a:r>
            <a:br>
              <a:rPr lang="en-CA" sz="1800" b="1" dirty="0">
                <a:solidFill>
                  <a:srgbClr val="FFD000"/>
                </a:solidFill>
              </a:rPr>
            </a:br>
            <a:r>
              <a:rPr lang="en-CA" sz="1800" dirty="0"/>
              <a:t>Live and on-demand sessions with experts in nuclear science, energy, and medicine</a:t>
            </a:r>
          </a:p>
          <a:p>
            <a:pPr marL="0" indent="0">
              <a:lnSpc>
                <a:spcPct val="100000"/>
              </a:lnSpc>
              <a:spcBef>
                <a:spcPts val="600"/>
              </a:spcBef>
              <a:spcAft>
                <a:spcPts val="600"/>
              </a:spcAft>
              <a:buNone/>
            </a:pPr>
            <a:endParaRPr lang="en-CA" sz="800" b="1" dirty="0">
              <a:solidFill>
                <a:srgbClr val="FFD000"/>
              </a:solidFill>
            </a:endParaRPr>
          </a:p>
          <a:p>
            <a:pPr marL="0" indent="0">
              <a:lnSpc>
                <a:spcPct val="100000"/>
              </a:lnSpc>
              <a:spcBef>
                <a:spcPts val="600"/>
              </a:spcBef>
              <a:spcAft>
                <a:spcPts val="600"/>
              </a:spcAft>
              <a:buNone/>
            </a:pPr>
            <a:r>
              <a:rPr lang="en-CA" sz="1800" b="1" dirty="0">
                <a:solidFill>
                  <a:srgbClr val="FFD000"/>
                </a:solidFill>
              </a:rPr>
              <a:t>Soft-Skills Training Modules</a:t>
            </a:r>
            <a:br>
              <a:rPr lang="en-CA" sz="1800" b="1" dirty="0">
                <a:solidFill>
                  <a:srgbClr val="FFD000"/>
                </a:solidFill>
              </a:rPr>
            </a:br>
            <a:r>
              <a:rPr lang="en-CA" sz="1800" dirty="0"/>
              <a:t>A series of short, self-paced, modules to enhance awareness of work-ready skills</a:t>
            </a:r>
          </a:p>
          <a:p>
            <a:pPr marL="0" indent="0">
              <a:lnSpc>
                <a:spcPct val="100000"/>
              </a:lnSpc>
              <a:spcBef>
                <a:spcPts val="600"/>
              </a:spcBef>
              <a:spcAft>
                <a:spcPts val="600"/>
              </a:spcAft>
              <a:buNone/>
            </a:pPr>
            <a:r>
              <a:rPr lang="en-CA" sz="1800" b="1" dirty="0">
                <a:solidFill>
                  <a:srgbClr val="FFD000"/>
                </a:solidFill>
              </a:rPr>
              <a:t>Handwashing Training for K-2</a:t>
            </a:r>
            <a:br>
              <a:rPr lang="en-CA" sz="1800" b="1" dirty="0">
                <a:solidFill>
                  <a:srgbClr val="FFD000"/>
                </a:solidFill>
              </a:rPr>
            </a:br>
            <a:r>
              <a:rPr lang="en-CA" sz="1800" dirty="0"/>
              <a:t>Post-secondary nursing student developed materials for teacher-led activities</a:t>
            </a:r>
          </a:p>
          <a:p>
            <a:pPr marL="0" indent="0">
              <a:lnSpc>
                <a:spcPct val="100000"/>
              </a:lnSpc>
              <a:spcBef>
                <a:spcPts val="600"/>
              </a:spcBef>
              <a:spcAft>
                <a:spcPts val="600"/>
              </a:spcAft>
              <a:buNone/>
            </a:pPr>
            <a:endParaRPr lang="en-CA" sz="1800" dirty="0"/>
          </a:p>
          <a:p>
            <a:pPr lvl="1">
              <a:lnSpc>
                <a:spcPct val="100000"/>
              </a:lnSpc>
              <a:spcBef>
                <a:spcPts val="600"/>
              </a:spcBef>
              <a:spcAft>
                <a:spcPts val="600"/>
              </a:spcAft>
            </a:pPr>
            <a:endParaRPr lang="en-CA" dirty="0"/>
          </a:p>
        </p:txBody>
      </p:sp>
      <p:sp>
        <p:nvSpPr>
          <p:cNvPr id="39" name="Freeform 69">
            <a:extLst>
              <a:ext uri="{FF2B5EF4-FFF2-40B4-BE49-F238E27FC236}">
                <a16:creationId xmlns:a16="http://schemas.microsoft.com/office/drawing/2014/main" id="{74397FE5-E42D-47A5-90CE-260ED87CAE8D}"/>
              </a:ext>
            </a:extLst>
          </p:cNvPr>
          <p:cNvSpPr>
            <a:spLocks/>
          </p:cNvSpPr>
          <p:nvPr/>
        </p:nvSpPr>
        <p:spPr bwMode="auto">
          <a:xfrm rot="20438654">
            <a:off x="7203990" y="-750975"/>
            <a:ext cx="2066061" cy="2410405"/>
          </a:xfrm>
          <a:custGeom>
            <a:avLst/>
            <a:gdLst>
              <a:gd name="T0" fmla="*/ 0 w 343"/>
              <a:gd name="T1" fmla="*/ 0 h 395"/>
              <a:gd name="T2" fmla="*/ 544513 w 343"/>
              <a:gd name="T3" fmla="*/ 315913 h 395"/>
              <a:gd name="T4" fmla="*/ 0 w 343"/>
              <a:gd name="T5" fmla="*/ 627063 h 395"/>
              <a:gd name="T6" fmla="*/ 0 w 343"/>
              <a:gd name="T7" fmla="*/ 0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5">
                <a:moveTo>
                  <a:pt x="0" y="0"/>
                </a:moveTo>
                <a:lnTo>
                  <a:pt x="343" y="199"/>
                </a:lnTo>
                <a:lnTo>
                  <a:pt x="0" y="395"/>
                </a:lnTo>
                <a:lnTo>
                  <a:pt x="0" y="0"/>
                </a:lnTo>
                <a:close/>
              </a:path>
            </a:pathLst>
          </a:custGeom>
          <a:solidFill>
            <a:schemeClr val="accent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 name="Rectangle 3">
            <a:extLst>
              <a:ext uri="{FF2B5EF4-FFF2-40B4-BE49-F238E27FC236}">
                <a16:creationId xmlns:a16="http://schemas.microsoft.com/office/drawing/2014/main" id="{645AA342-6733-4710-BBF3-2BDE43F5171B}"/>
              </a:ext>
            </a:extLst>
          </p:cNvPr>
          <p:cNvSpPr/>
          <p:nvPr/>
        </p:nvSpPr>
        <p:spPr>
          <a:xfrm>
            <a:off x="395800" y="1542861"/>
            <a:ext cx="3672000" cy="4739759"/>
          </a:xfrm>
          <a:prstGeom prst="rect">
            <a:avLst/>
          </a:prstGeom>
          <a:noFill/>
        </p:spPr>
        <p:txBody>
          <a:bodyPr wrap="square">
            <a:spAutoFit/>
          </a:bodyPr>
          <a:lstStyle/>
          <a:p>
            <a:pPr>
              <a:spcBef>
                <a:spcPts val="600"/>
              </a:spcBef>
              <a:spcAft>
                <a:spcPts val="600"/>
              </a:spcAft>
            </a:pPr>
            <a:r>
              <a:rPr lang="en-CA" sz="2000" b="1" u="sng" dirty="0">
                <a:solidFill>
                  <a:srgbClr val="065381"/>
                </a:solidFill>
              </a:rPr>
              <a:t>Career Readiness</a:t>
            </a:r>
          </a:p>
          <a:p>
            <a:pPr>
              <a:spcBef>
                <a:spcPts val="600"/>
              </a:spcBef>
              <a:spcAft>
                <a:spcPts val="600"/>
              </a:spcAft>
            </a:pPr>
            <a:r>
              <a:rPr lang="en-CA" b="1" dirty="0">
                <a:solidFill>
                  <a:srgbClr val="065381"/>
                </a:solidFill>
              </a:rPr>
              <a:t>Long-Term Care Coop</a:t>
            </a:r>
            <a:br>
              <a:rPr lang="en-CA" b="1" dirty="0">
                <a:solidFill>
                  <a:srgbClr val="065381"/>
                </a:solidFill>
              </a:rPr>
            </a:br>
            <a:r>
              <a:rPr lang="en-CA" dirty="0"/>
              <a:t>Partnered with LTC sites to combine coop and an online course for work-ready opportunity</a:t>
            </a:r>
          </a:p>
          <a:p>
            <a:pPr>
              <a:spcBef>
                <a:spcPts val="600"/>
              </a:spcBef>
              <a:spcAft>
                <a:spcPts val="600"/>
              </a:spcAft>
            </a:pPr>
            <a:r>
              <a:rPr lang="en-CA" b="1" dirty="0">
                <a:solidFill>
                  <a:srgbClr val="065381"/>
                </a:solidFill>
              </a:rPr>
              <a:t>Experiential Learning opportunities</a:t>
            </a:r>
            <a:br>
              <a:rPr lang="en-CA" b="1" dirty="0">
                <a:solidFill>
                  <a:srgbClr val="065381"/>
                </a:solidFill>
              </a:rPr>
            </a:br>
            <a:r>
              <a:rPr lang="en-CA" dirty="0"/>
              <a:t>Offsite, student-driven, 1-3 day placements in area of interest</a:t>
            </a:r>
          </a:p>
          <a:p>
            <a:pPr>
              <a:spcBef>
                <a:spcPts val="600"/>
              </a:spcBef>
              <a:spcAft>
                <a:spcPts val="600"/>
              </a:spcAft>
            </a:pPr>
            <a:r>
              <a:rPr lang="en-CA" b="1" dirty="0">
                <a:solidFill>
                  <a:srgbClr val="065381"/>
                </a:solidFill>
              </a:rPr>
              <a:t>Students as professionals</a:t>
            </a:r>
            <a:br>
              <a:rPr lang="en-CA" b="1" dirty="0">
                <a:solidFill>
                  <a:srgbClr val="065381"/>
                </a:solidFill>
              </a:rPr>
            </a:br>
            <a:r>
              <a:rPr lang="en-CA" dirty="0"/>
              <a:t>Inviting students to participate in professional learning opportunities (e.g. virtual conferences) </a:t>
            </a:r>
          </a:p>
        </p:txBody>
      </p:sp>
      <p:sp>
        <p:nvSpPr>
          <p:cNvPr id="6" name="Rectangle 5">
            <a:extLst>
              <a:ext uri="{FF2B5EF4-FFF2-40B4-BE49-F238E27FC236}">
                <a16:creationId xmlns:a16="http://schemas.microsoft.com/office/drawing/2014/main" id="{47EAA9B6-BDAC-4BCB-A028-01E3A72EC83A}"/>
              </a:ext>
            </a:extLst>
          </p:cNvPr>
          <p:cNvSpPr/>
          <p:nvPr/>
        </p:nvSpPr>
        <p:spPr>
          <a:xfrm>
            <a:off x="4365166" y="1542861"/>
            <a:ext cx="3672000" cy="5016758"/>
          </a:xfrm>
          <a:prstGeom prst="rect">
            <a:avLst/>
          </a:prstGeom>
          <a:noFill/>
        </p:spPr>
        <p:txBody>
          <a:bodyPr wrap="square">
            <a:spAutoFit/>
          </a:bodyPr>
          <a:lstStyle/>
          <a:p>
            <a:pPr>
              <a:spcBef>
                <a:spcPts val="600"/>
              </a:spcBef>
              <a:spcAft>
                <a:spcPts val="600"/>
              </a:spcAft>
            </a:pPr>
            <a:r>
              <a:rPr lang="en-CA" sz="2000" b="1" u="sng" dirty="0">
                <a:solidFill>
                  <a:srgbClr val="03A9F4"/>
                </a:solidFill>
              </a:rPr>
              <a:t>Active Exploration</a:t>
            </a:r>
          </a:p>
          <a:p>
            <a:pPr>
              <a:spcBef>
                <a:spcPts val="600"/>
              </a:spcBef>
              <a:spcAft>
                <a:spcPts val="600"/>
              </a:spcAft>
            </a:pPr>
            <a:r>
              <a:rPr lang="en-CA" b="1" dirty="0">
                <a:solidFill>
                  <a:srgbClr val="03A9F4"/>
                </a:solidFill>
              </a:rPr>
              <a:t>Wind Energy Challenge</a:t>
            </a:r>
            <a:br>
              <a:rPr lang="en-CA" b="1" dirty="0">
                <a:solidFill>
                  <a:srgbClr val="03A9F4"/>
                </a:solidFill>
              </a:rPr>
            </a:br>
            <a:r>
              <a:rPr lang="en-CA" dirty="0"/>
              <a:t>Students test windmill blades they have designed to determine characteristics of peak performance</a:t>
            </a:r>
          </a:p>
          <a:p>
            <a:pPr>
              <a:spcBef>
                <a:spcPts val="600"/>
              </a:spcBef>
              <a:spcAft>
                <a:spcPts val="600"/>
              </a:spcAft>
            </a:pPr>
            <a:r>
              <a:rPr lang="en-CA" b="1" dirty="0">
                <a:solidFill>
                  <a:srgbClr val="03A9F4"/>
                </a:solidFill>
              </a:rPr>
              <a:t>Health Care 110</a:t>
            </a:r>
            <a:br>
              <a:rPr lang="en-CA" b="1" dirty="0">
                <a:solidFill>
                  <a:srgbClr val="03A9F4"/>
                </a:solidFill>
              </a:rPr>
            </a:br>
            <a:r>
              <a:rPr lang="en-CA" dirty="0"/>
              <a:t>Developing new course for HS students that explores skills and careers across the health sector</a:t>
            </a:r>
          </a:p>
          <a:p>
            <a:pPr>
              <a:spcBef>
                <a:spcPts val="600"/>
              </a:spcBef>
              <a:spcAft>
                <a:spcPts val="600"/>
              </a:spcAft>
            </a:pPr>
            <a:r>
              <a:rPr lang="en-CA" b="1" dirty="0">
                <a:solidFill>
                  <a:srgbClr val="03A9F4"/>
                </a:solidFill>
              </a:rPr>
              <a:t>IDEA Market</a:t>
            </a:r>
            <a:br>
              <a:rPr lang="en-CA" b="1" dirty="0">
                <a:solidFill>
                  <a:srgbClr val="03A9F4"/>
                </a:solidFill>
              </a:rPr>
            </a:br>
            <a:r>
              <a:rPr lang="en-CA" dirty="0"/>
              <a:t>Middle school entrepreneurship market designed to take students through stages from idea development to final product</a:t>
            </a:r>
          </a:p>
        </p:txBody>
      </p:sp>
      <p:sp>
        <p:nvSpPr>
          <p:cNvPr id="11" name="Freeform 70">
            <a:extLst>
              <a:ext uri="{FF2B5EF4-FFF2-40B4-BE49-F238E27FC236}">
                <a16:creationId xmlns:a16="http://schemas.microsoft.com/office/drawing/2014/main" id="{2A737218-A94D-4C55-A8D9-3CC205F5628E}"/>
              </a:ext>
            </a:extLst>
          </p:cNvPr>
          <p:cNvSpPr>
            <a:spLocks/>
          </p:cNvSpPr>
          <p:nvPr/>
        </p:nvSpPr>
        <p:spPr bwMode="auto">
          <a:xfrm rot="3891600">
            <a:off x="10626629" y="5901600"/>
            <a:ext cx="1278797" cy="1491930"/>
          </a:xfrm>
          <a:custGeom>
            <a:avLst/>
            <a:gdLst>
              <a:gd name="T0" fmla="*/ 0 w 343"/>
              <a:gd name="T1" fmla="*/ 0 h 396"/>
              <a:gd name="T2" fmla="*/ 544513 w 343"/>
              <a:gd name="T3" fmla="*/ 315913 h 396"/>
              <a:gd name="T4" fmla="*/ 0 w 343"/>
              <a:gd name="T5" fmla="*/ 628650 h 396"/>
              <a:gd name="T6" fmla="*/ 0 w 343"/>
              <a:gd name="T7" fmla="*/ 0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6">
                <a:moveTo>
                  <a:pt x="0" y="0"/>
                </a:moveTo>
                <a:lnTo>
                  <a:pt x="343" y="199"/>
                </a:lnTo>
                <a:lnTo>
                  <a:pt x="0" y="396"/>
                </a:lnTo>
                <a:lnTo>
                  <a:pt x="0" y="0"/>
                </a:lnTo>
                <a:close/>
              </a:path>
            </a:pathLst>
          </a:custGeom>
          <a:solidFill>
            <a:srgbClr val="FFD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4" name="Freeform 68">
            <a:extLst>
              <a:ext uri="{FF2B5EF4-FFF2-40B4-BE49-F238E27FC236}">
                <a16:creationId xmlns:a16="http://schemas.microsoft.com/office/drawing/2014/main" id="{C1ABDF4F-D18E-4C96-8E46-8D97C6143171}"/>
              </a:ext>
            </a:extLst>
          </p:cNvPr>
          <p:cNvSpPr>
            <a:spLocks/>
          </p:cNvSpPr>
          <p:nvPr/>
        </p:nvSpPr>
        <p:spPr bwMode="auto">
          <a:xfrm rot="18748088">
            <a:off x="162276" y="5912403"/>
            <a:ext cx="1565266" cy="1826143"/>
          </a:xfrm>
          <a:custGeom>
            <a:avLst/>
            <a:gdLst>
              <a:gd name="T0" fmla="*/ 0 w 343"/>
              <a:gd name="T1" fmla="*/ 0 h 396"/>
              <a:gd name="T2" fmla="*/ 544513 w 343"/>
              <a:gd name="T3" fmla="*/ 315913 h 396"/>
              <a:gd name="T4" fmla="*/ 0 w 343"/>
              <a:gd name="T5" fmla="*/ 628650 h 396"/>
              <a:gd name="T6" fmla="*/ 0 w 343"/>
              <a:gd name="T7" fmla="*/ 0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6">
                <a:moveTo>
                  <a:pt x="0" y="0"/>
                </a:moveTo>
                <a:lnTo>
                  <a:pt x="343" y="199"/>
                </a:lnTo>
                <a:lnTo>
                  <a:pt x="0" y="396"/>
                </a:lnTo>
                <a:lnTo>
                  <a:pt x="0" y="0"/>
                </a:lnTo>
                <a:close/>
              </a:path>
            </a:pathLst>
          </a:custGeom>
          <a:solidFill>
            <a:schemeClr val="accent5"/>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5" name="Freeform 69">
            <a:extLst>
              <a:ext uri="{FF2B5EF4-FFF2-40B4-BE49-F238E27FC236}">
                <a16:creationId xmlns:a16="http://schemas.microsoft.com/office/drawing/2014/main" id="{9F7B9E37-859F-41E7-887B-A51AC54E226D}"/>
              </a:ext>
            </a:extLst>
          </p:cNvPr>
          <p:cNvSpPr>
            <a:spLocks/>
          </p:cNvSpPr>
          <p:nvPr/>
        </p:nvSpPr>
        <p:spPr bwMode="auto">
          <a:xfrm rot="20438654">
            <a:off x="3003971" y="5771029"/>
            <a:ext cx="1237451" cy="1443693"/>
          </a:xfrm>
          <a:custGeom>
            <a:avLst/>
            <a:gdLst>
              <a:gd name="T0" fmla="*/ 0 w 343"/>
              <a:gd name="T1" fmla="*/ 0 h 395"/>
              <a:gd name="T2" fmla="*/ 544513 w 343"/>
              <a:gd name="T3" fmla="*/ 315913 h 395"/>
              <a:gd name="T4" fmla="*/ 0 w 343"/>
              <a:gd name="T5" fmla="*/ 627063 h 395"/>
              <a:gd name="T6" fmla="*/ 0 w 343"/>
              <a:gd name="T7" fmla="*/ 0 h 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3" h="395">
                <a:moveTo>
                  <a:pt x="0" y="0"/>
                </a:moveTo>
                <a:lnTo>
                  <a:pt x="343" y="199"/>
                </a:lnTo>
                <a:lnTo>
                  <a:pt x="0" y="395"/>
                </a:lnTo>
                <a:lnTo>
                  <a:pt x="0" y="0"/>
                </a:lnTo>
                <a:close/>
              </a:path>
            </a:pathLst>
          </a:custGeom>
          <a:solidFill>
            <a:schemeClr val="accent4"/>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Tree>
    <p:extLst>
      <p:ext uri="{BB962C8B-B14F-4D97-AF65-F5344CB8AC3E}">
        <p14:creationId xmlns:p14="http://schemas.microsoft.com/office/powerpoint/2010/main" val="130652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ED70E-3ACF-437D-99A8-FFE604D5746E}"/>
              </a:ext>
            </a:extLst>
          </p:cNvPr>
          <p:cNvPicPr>
            <a:picLocks noChangeAspect="1"/>
          </p:cNvPicPr>
          <p:nvPr/>
        </p:nvPicPr>
        <p:blipFill rotWithShape="1">
          <a:blip r:embed="rId2">
            <a:alphaModFix/>
          </a:blip>
          <a:srcRect b="1747"/>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Open Sans" panose="020B0606030504020204" pitchFamily="34" charset="0"/>
              <a:ea typeface="+mn-ea"/>
              <a:cs typeface="+mn-cs"/>
            </a:endParaRPr>
          </a:p>
        </p:txBody>
      </p:sp>
      <p:sp>
        <p:nvSpPr>
          <p:cNvPr id="2" name="Title 1">
            <a:extLst>
              <a:ext uri="{FF2B5EF4-FFF2-40B4-BE49-F238E27FC236}">
                <a16:creationId xmlns:a16="http://schemas.microsoft.com/office/drawing/2014/main" id="{7D593D68-DE6A-4FFC-9BAA-A5EE85665EFD}"/>
              </a:ext>
            </a:extLst>
          </p:cNvPr>
          <p:cNvSpPr>
            <a:spLocks noGrp="1"/>
          </p:cNvSpPr>
          <p:nvPr>
            <p:ph type="title"/>
          </p:nvPr>
        </p:nvSpPr>
        <p:spPr>
          <a:xfrm>
            <a:off x="1017637" y="5123396"/>
            <a:ext cx="6973204" cy="1261872"/>
          </a:xfrm>
        </p:spPr>
        <p:txBody>
          <a:bodyPr vert="horz" lIns="91440" tIns="45720" rIns="91440" bIns="45720" rtlCol="0" anchor="ctr">
            <a:noAutofit/>
          </a:bodyPr>
          <a:lstStyle/>
          <a:p>
            <a:r>
              <a:rPr lang="en-US" sz="3200" dirty="0">
                <a:solidFill>
                  <a:schemeClr val="tx1">
                    <a:lumMod val="85000"/>
                    <a:lumOff val="15000"/>
                  </a:schemeClr>
                </a:solidFill>
              </a:rPr>
              <a:t>Centre of Excellence Website</a:t>
            </a:r>
            <a:br>
              <a:rPr lang="en-US" sz="3200" dirty="0">
                <a:solidFill>
                  <a:schemeClr val="tx1">
                    <a:lumMod val="85000"/>
                    <a:lumOff val="15000"/>
                  </a:schemeClr>
                </a:solidFill>
              </a:rPr>
            </a:br>
            <a:r>
              <a:rPr lang="en-US" sz="2800" dirty="0">
                <a:solidFill>
                  <a:srgbClr val="FFD000"/>
                </a:solidFill>
                <a:hlinkClick r:id="rId3">
                  <a:extLst>
                    <a:ext uri="{A12FA001-AC4F-418D-AE19-62706E023703}">
                      <ahyp:hlinkClr xmlns:ahyp="http://schemas.microsoft.com/office/drawing/2018/hyperlinkcolor" val="tx"/>
                    </a:ext>
                  </a:extLst>
                </a:hlinkClick>
              </a:rPr>
              <a:t>https://centresofexcellencenb.ca/</a:t>
            </a:r>
            <a:endParaRPr lang="en-US" sz="3200" dirty="0">
              <a:solidFill>
                <a:srgbClr val="FFD000"/>
              </a:solidFill>
            </a:endParaRPr>
          </a:p>
        </p:txBody>
      </p:sp>
      <p:cxnSp>
        <p:nvCxnSpPr>
          <p:cNvPr id="10" name="Straight Connector 9">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1A25818-B097-4068-82AF-2D2BBCC352A8}"/>
              </a:ext>
            </a:extLst>
          </p:cNvPr>
          <p:cNvSpPr txBox="1"/>
          <p:nvPr/>
        </p:nvSpPr>
        <p:spPr>
          <a:xfrm>
            <a:off x="8337550" y="5154168"/>
            <a:ext cx="3759200" cy="1446550"/>
          </a:xfrm>
          <a:prstGeom prst="rect">
            <a:avLst/>
          </a:prstGeom>
          <a:noFill/>
        </p:spPr>
        <p:txBody>
          <a:bodyPr wrap="square" rtlCol="0">
            <a:spAutoFit/>
          </a:bodyPr>
          <a:lstStyle/>
          <a:p>
            <a:r>
              <a:rPr lang="en-CA" dirty="0">
                <a:latin typeface="Open Sans" panose="020B0606030504020204" pitchFamily="34" charset="0"/>
              </a:rPr>
              <a:t>COE Energy – Sep ‘21</a:t>
            </a:r>
          </a:p>
          <a:p>
            <a:r>
              <a:rPr lang="en-CA" dirty="0">
                <a:latin typeface="Open Sans" panose="020B0606030504020204" pitchFamily="34" charset="0"/>
              </a:rPr>
              <a:t>COE Entrepreneurship – Dec ‘21</a:t>
            </a:r>
          </a:p>
          <a:p>
            <a:r>
              <a:rPr lang="en-CA" dirty="0">
                <a:latin typeface="Open Sans" panose="020B0606030504020204" pitchFamily="34" charset="0"/>
              </a:rPr>
              <a:t>COE Health – Dec ‘21</a:t>
            </a:r>
          </a:p>
          <a:p>
            <a:r>
              <a:rPr lang="en-CA" dirty="0">
                <a:latin typeface="Open Sans" panose="020B0606030504020204" pitchFamily="34" charset="0"/>
              </a:rPr>
              <a:t>COE Digital Economy – April ’22</a:t>
            </a:r>
          </a:p>
          <a:p>
            <a:r>
              <a:rPr lang="en-CA" sz="1600" dirty="0">
                <a:latin typeface="Open Sans" panose="020B0606030504020204" pitchFamily="34" charset="0"/>
              </a:rPr>
              <a:t>Sites will evolve as sections are added</a:t>
            </a:r>
          </a:p>
        </p:txBody>
      </p:sp>
    </p:spTree>
    <p:extLst>
      <p:ext uri="{BB962C8B-B14F-4D97-AF65-F5344CB8AC3E}">
        <p14:creationId xmlns:p14="http://schemas.microsoft.com/office/powerpoint/2010/main" val="36418699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 name="Straight Connector 214">
            <a:extLst>
              <a:ext uri="{FF2B5EF4-FFF2-40B4-BE49-F238E27FC236}">
                <a16:creationId xmlns:a16="http://schemas.microsoft.com/office/drawing/2014/main" id="{D33B1C90-B392-49AF-901D-C2C36462FBA1}"/>
              </a:ext>
            </a:extLst>
          </p:cNvPr>
          <p:cNvCxnSpPr>
            <a:cxnSpLocks/>
          </p:cNvCxnSpPr>
          <p:nvPr/>
        </p:nvCxnSpPr>
        <p:spPr>
          <a:xfrm>
            <a:off x="1271682" y="1217987"/>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CADD4CF-4861-4F33-95E3-16631A6A8FBE}"/>
              </a:ext>
            </a:extLst>
          </p:cNvPr>
          <p:cNvCxnSpPr>
            <a:cxnSpLocks/>
          </p:cNvCxnSpPr>
          <p:nvPr/>
        </p:nvCxnSpPr>
        <p:spPr>
          <a:xfrm>
            <a:off x="197241" y="972079"/>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AE75B5E-3D37-4FDE-9027-BCA53EC59679}"/>
              </a:ext>
            </a:extLst>
          </p:cNvPr>
          <p:cNvCxnSpPr>
            <a:cxnSpLocks/>
          </p:cNvCxnSpPr>
          <p:nvPr/>
        </p:nvCxnSpPr>
        <p:spPr>
          <a:xfrm>
            <a:off x="2609052" y="972079"/>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9A480CF0-346E-47E3-8D66-E1E563EB870F}"/>
              </a:ext>
            </a:extLst>
          </p:cNvPr>
          <p:cNvSpPr/>
          <p:nvPr/>
        </p:nvSpPr>
        <p:spPr>
          <a:xfrm>
            <a:off x="213284" y="1535639"/>
            <a:ext cx="1946691" cy="6886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155" name="TextBox 154">
            <a:extLst>
              <a:ext uri="{FF2B5EF4-FFF2-40B4-BE49-F238E27FC236}">
                <a16:creationId xmlns:a16="http://schemas.microsoft.com/office/drawing/2014/main" id="{DCA667DE-4227-49A6-80FE-0BB707FA7021}"/>
              </a:ext>
            </a:extLst>
          </p:cNvPr>
          <p:cNvSpPr txBox="1"/>
          <p:nvPr/>
        </p:nvSpPr>
        <p:spPr>
          <a:xfrm>
            <a:off x="220135" y="1770796"/>
            <a:ext cx="1809251" cy="430887"/>
          </a:xfrm>
          <a:prstGeom prst="rect">
            <a:avLst/>
          </a:prstGeom>
          <a:noFill/>
        </p:spPr>
        <p:txBody>
          <a:bodyPr wrap="square" rtlCol="0">
            <a:spAutoFit/>
          </a:bodyPr>
          <a:lstStyle/>
          <a:p>
            <a:r>
              <a:rPr lang="en-US" sz="1100" dirty="0">
                <a:solidFill>
                  <a:schemeClr val="bg1"/>
                </a:solidFill>
              </a:rPr>
              <a:t>Exploring needs and opportunities</a:t>
            </a:r>
            <a:endParaRPr lang="ru-RU" sz="1100" dirty="0">
              <a:solidFill>
                <a:schemeClr val="bg1"/>
              </a:solidFill>
            </a:endParaRPr>
          </a:p>
        </p:txBody>
      </p:sp>
      <p:cxnSp>
        <p:nvCxnSpPr>
          <p:cNvPr id="216" name="Straight Connector 215">
            <a:extLst>
              <a:ext uri="{FF2B5EF4-FFF2-40B4-BE49-F238E27FC236}">
                <a16:creationId xmlns:a16="http://schemas.microsoft.com/office/drawing/2014/main" id="{C0CA3DB6-AB94-4E6E-A281-3ED5A40C2ACD}"/>
              </a:ext>
            </a:extLst>
          </p:cNvPr>
          <p:cNvCxnSpPr>
            <a:cxnSpLocks/>
          </p:cNvCxnSpPr>
          <p:nvPr/>
        </p:nvCxnSpPr>
        <p:spPr>
          <a:xfrm>
            <a:off x="3683493" y="1217987"/>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C55C3A9-F90A-4504-A7AB-8972B79BEAF1}"/>
              </a:ext>
            </a:extLst>
          </p:cNvPr>
          <p:cNvCxnSpPr>
            <a:cxnSpLocks/>
          </p:cNvCxnSpPr>
          <p:nvPr/>
        </p:nvCxnSpPr>
        <p:spPr>
          <a:xfrm>
            <a:off x="10934966" y="1217987"/>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8246683D-F2AC-4118-BBA5-F27743318D7B}"/>
              </a:ext>
            </a:extLst>
          </p:cNvPr>
          <p:cNvCxnSpPr>
            <a:cxnSpLocks/>
          </p:cNvCxnSpPr>
          <p:nvPr/>
        </p:nvCxnSpPr>
        <p:spPr>
          <a:xfrm>
            <a:off x="8523157" y="1217987"/>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D29C745C-FE18-4614-B1C3-7AD74F119B08}"/>
              </a:ext>
            </a:extLst>
          </p:cNvPr>
          <p:cNvCxnSpPr>
            <a:cxnSpLocks/>
          </p:cNvCxnSpPr>
          <p:nvPr/>
        </p:nvCxnSpPr>
        <p:spPr>
          <a:xfrm>
            <a:off x="6095304" y="1217987"/>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9E8733E-B084-4C9B-9D35-1BECB6EC626C}"/>
              </a:ext>
            </a:extLst>
          </p:cNvPr>
          <p:cNvCxnSpPr>
            <a:cxnSpLocks/>
          </p:cNvCxnSpPr>
          <p:nvPr/>
        </p:nvCxnSpPr>
        <p:spPr>
          <a:xfrm>
            <a:off x="9860525" y="972079"/>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384F871-9679-4FD4-B2B1-891F8D8480E9}"/>
              </a:ext>
            </a:extLst>
          </p:cNvPr>
          <p:cNvCxnSpPr>
            <a:cxnSpLocks/>
          </p:cNvCxnSpPr>
          <p:nvPr/>
        </p:nvCxnSpPr>
        <p:spPr>
          <a:xfrm>
            <a:off x="7448716" y="972079"/>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84FAF51-4009-4611-AD3D-7BB702031A4D}"/>
              </a:ext>
            </a:extLst>
          </p:cNvPr>
          <p:cNvCxnSpPr>
            <a:cxnSpLocks/>
          </p:cNvCxnSpPr>
          <p:nvPr/>
        </p:nvCxnSpPr>
        <p:spPr>
          <a:xfrm>
            <a:off x="5020863" y="972079"/>
            <a:ext cx="0" cy="5279282"/>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068BF87D-2736-4D92-94BA-7C06838603AE}"/>
              </a:ext>
            </a:extLst>
          </p:cNvPr>
          <p:cNvGrpSpPr/>
          <p:nvPr/>
        </p:nvGrpSpPr>
        <p:grpSpPr>
          <a:xfrm>
            <a:off x="5569263" y="5385416"/>
            <a:ext cx="6490668" cy="457200"/>
            <a:chOff x="4213225" y="3971925"/>
            <a:chExt cx="1544637" cy="457200"/>
          </a:xfrm>
          <a:noFill/>
        </p:grpSpPr>
        <p:sp>
          <p:nvSpPr>
            <p:cNvPr id="159" name="Freeform 19">
              <a:extLst>
                <a:ext uri="{FF2B5EF4-FFF2-40B4-BE49-F238E27FC236}">
                  <a16:creationId xmlns:a16="http://schemas.microsoft.com/office/drawing/2014/main" id="{09952D6C-ADA0-4B33-A08F-228025FE0427}"/>
                </a:ext>
              </a:extLst>
            </p:cNvPr>
            <p:cNvSpPr>
              <a:spLocks/>
            </p:cNvSpPr>
            <p:nvPr/>
          </p:nvSpPr>
          <p:spPr bwMode="auto">
            <a:xfrm>
              <a:off x="4213225" y="3971925"/>
              <a:ext cx="1544637" cy="457200"/>
            </a:xfrm>
            <a:custGeom>
              <a:avLst/>
              <a:gdLst>
                <a:gd name="T0" fmla="*/ 777 w 973"/>
                <a:gd name="T1" fmla="*/ 0 h 288"/>
                <a:gd name="T2" fmla="*/ 973 w 973"/>
                <a:gd name="T3" fmla="*/ 144 h 288"/>
                <a:gd name="T4" fmla="*/ 777 w 973"/>
                <a:gd name="T5" fmla="*/ 288 h 288"/>
                <a:gd name="T6" fmla="*/ 0 w 973"/>
                <a:gd name="T7" fmla="*/ 288 h 288"/>
                <a:gd name="T8" fmla="*/ 0 w 973"/>
                <a:gd name="T9" fmla="*/ 0 h 288"/>
                <a:gd name="T10" fmla="*/ 777 w 973"/>
                <a:gd name="T11" fmla="*/ 0 h 288"/>
              </a:gdLst>
              <a:ahLst/>
              <a:cxnLst>
                <a:cxn ang="0">
                  <a:pos x="T0" y="T1"/>
                </a:cxn>
                <a:cxn ang="0">
                  <a:pos x="T2" y="T3"/>
                </a:cxn>
                <a:cxn ang="0">
                  <a:pos x="T4" y="T5"/>
                </a:cxn>
                <a:cxn ang="0">
                  <a:pos x="T6" y="T7"/>
                </a:cxn>
                <a:cxn ang="0">
                  <a:pos x="T8" y="T9"/>
                </a:cxn>
                <a:cxn ang="0">
                  <a:pos x="T10" y="T11"/>
                </a:cxn>
              </a:cxnLst>
              <a:rect l="0" t="0" r="r" b="b"/>
              <a:pathLst>
                <a:path w="973" h="288">
                  <a:moveTo>
                    <a:pt x="777" y="0"/>
                  </a:moveTo>
                  <a:lnTo>
                    <a:pt x="973" y="144"/>
                  </a:lnTo>
                  <a:lnTo>
                    <a:pt x="777" y="288"/>
                  </a:lnTo>
                  <a:lnTo>
                    <a:pt x="0" y="288"/>
                  </a:lnTo>
                  <a:lnTo>
                    <a:pt x="0" y="0"/>
                  </a:lnTo>
                  <a:lnTo>
                    <a:pt x="777" y="0"/>
                  </a:ln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ru-RU">
                <a:solidFill>
                  <a:schemeClr val="bg1"/>
                </a:solidFill>
              </a:endParaRPr>
            </a:p>
          </p:txBody>
        </p:sp>
        <p:sp>
          <p:nvSpPr>
            <p:cNvPr id="160" name="Rectangle 23">
              <a:extLst>
                <a:ext uri="{FF2B5EF4-FFF2-40B4-BE49-F238E27FC236}">
                  <a16:creationId xmlns:a16="http://schemas.microsoft.com/office/drawing/2014/main" id="{56C4F1D0-83A3-4EB5-97FC-4359C19CE17B}"/>
                </a:ext>
              </a:extLst>
            </p:cNvPr>
            <p:cNvSpPr>
              <a:spLocks noChangeArrowheads="1"/>
            </p:cNvSpPr>
            <p:nvPr/>
          </p:nvSpPr>
          <p:spPr bwMode="auto">
            <a:xfrm>
              <a:off x="4259904" y="4069839"/>
              <a:ext cx="1251013" cy="27699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b="1" i="0" u="none" strike="noStrike" cap="none" normalizeH="0" baseline="0" dirty="0">
                  <a:ln>
                    <a:noFill/>
                  </a:ln>
                  <a:effectLst/>
                  <a:latin typeface="Open Sans" panose="020B0606030504020204" pitchFamily="34" charset="0"/>
                </a:rPr>
                <a:t>Ongoing teacher and partner support</a:t>
              </a:r>
              <a:endParaRPr kumimoji="0" lang="ru-RU" altLang="ru-RU" sz="1600" b="0" i="0" u="none" strike="noStrike" cap="none" normalizeH="0" baseline="0" dirty="0">
                <a:ln>
                  <a:noFill/>
                </a:ln>
                <a:effectLst/>
                <a:latin typeface="Open Sans" panose="020B0606030504020204" pitchFamily="34" charset="0"/>
              </a:endParaRPr>
            </a:p>
          </p:txBody>
        </p:sp>
      </p:grpSp>
      <p:sp>
        <p:nvSpPr>
          <p:cNvPr id="45" name="Rectangle 31">
            <a:extLst>
              <a:ext uri="{FF2B5EF4-FFF2-40B4-BE49-F238E27FC236}">
                <a16:creationId xmlns:a16="http://schemas.microsoft.com/office/drawing/2014/main" id="{CAB8866A-63EC-45E5-AC9C-7B7E94D2E6C7}"/>
              </a:ext>
            </a:extLst>
          </p:cNvPr>
          <p:cNvSpPr>
            <a:spLocks noChangeArrowheads="1"/>
          </p:cNvSpPr>
          <p:nvPr/>
        </p:nvSpPr>
        <p:spPr bwMode="auto">
          <a:xfrm>
            <a:off x="3831241" y="246792"/>
            <a:ext cx="481858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2900" b="1" i="0" u="none" strike="noStrike" cap="none" normalizeH="0" baseline="0" dirty="0">
                <a:ln>
                  <a:noFill/>
                </a:ln>
                <a:effectLst/>
                <a:latin typeface="Open Sans" panose="020B0606030504020204" pitchFamily="34" charset="0"/>
              </a:rPr>
              <a:t>COE Initiative Timeline</a:t>
            </a:r>
            <a:endParaRPr kumimoji="0" lang="ru-RU" altLang="ru-RU" sz="1800" b="0" i="0" u="none" strike="noStrike" cap="none" normalizeH="0" baseline="0" dirty="0">
              <a:ln>
                <a:noFill/>
              </a:ln>
              <a:effectLst/>
              <a:latin typeface="Open Sans" panose="020B0606030504020204" pitchFamily="34" charset="0"/>
            </a:endParaRPr>
          </a:p>
        </p:txBody>
      </p:sp>
      <p:grpSp>
        <p:nvGrpSpPr>
          <p:cNvPr id="86" name="Group 85">
            <a:extLst>
              <a:ext uri="{FF2B5EF4-FFF2-40B4-BE49-F238E27FC236}">
                <a16:creationId xmlns:a16="http://schemas.microsoft.com/office/drawing/2014/main" id="{96F001D9-7EA6-48F7-8F11-B8B1AB8F0872}"/>
              </a:ext>
            </a:extLst>
          </p:cNvPr>
          <p:cNvGrpSpPr/>
          <p:nvPr/>
        </p:nvGrpSpPr>
        <p:grpSpPr>
          <a:xfrm>
            <a:off x="2993168" y="4117063"/>
            <a:ext cx="1902264" cy="731457"/>
            <a:chOff x="12509422" y="1251562"/>
            <a:chExt cx="1666256" cy="731457"/>
          </a:xfrm>
        </p:grpSpPr>
        <p:sp>
          <p:nvSpPr>
            <p:cNvPr id="87" name="Rectangle 23">
              <a:extLst>
                <a:ext uri="{FF2B5EF4-FFF2-40B4-BE49-F238E27FC236}">
                  <a16:creationId xmlns:a16="http://schemas.microsoft.com/office/drawing/2014/main" id="{C496DF89-1FD3-4929-8E14-832AB3230A2E}"/>
                </a:ext>
              </a:extLst>
            </p:cNvPr>
            <p:cNvSpPr>
              <a:spLocks noChangeArrowheads="1"/>
            </p:cNvSpPr>
            <p:nvPr/>
          </p:nvSpPr>
          <p:spPr bwMode="auto">
            <a:xfrm>
              <a:off x="12540382" y="1251562"/>
              <a:ext cx="1559195"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a:ln>
                    <a:noFill/>
                  </a:ln>
                  <a:solidFill>
                    <a:schemeClr val="accent2"/>
                  </a:solidFill>
                  <a:effectLst/>
                  <a:latin typeface="Open Sans" panose="020B0606030504020204" pitchFamily="34" charset="0"/>
                </a:rPr>
                <a:t>COE Leads Begins</a:t>
              </a:r>
              <a:endParaRPr kumimoji="0" lang="ru-RU" altLang="ru-RU" sz="2000" b="0" i="0" u="none" strike="noStrike" cap="none" normalizeH="0" baseline="0" dirty="0">
                <a:ln>
                  <a:noFill/>
                </a:ln>
                <a:solidFill>
                  <a:schemeClr val="accent2"/>
                </a:solidFill>
                <a:effectLst/>
                <a:latin typeface="Open Sans" panose="020B0606030504020204" pitchFamily="34" charset="0"/>
              </a:endParaRPr>
            </a:p>
          </p:txBody>
        </p:sp>
        <p:sp>
          <p:nvSpPr>
            <p:cNvPr id="88" name="TextBox 87">
              <a:extLst>
                <a:ext uri="{FF2B5EF4-FFF2-40B4-BE49-F238E27FC236}">
                  <a16:creationId xmlns:a16="http://schemas.microsoft.com/office/drawing/2014/main" id="{C251BA54-7AD6-4762-A2BD-37E87488E190}"/>
                </a:ext>
              </a:extLst>
            </p:cNvPr>
            <p:cNvSpPr txBox="1"/>
            <p:nvPr/>
          </p:nvSpPr>
          <p:spPr>
            <a:xfrm>
              <a:off x="12509422" y="1521354"/>
              <a:ext cx="1666256" cy="461665"/>
            </a:xfrm>
            <a:prstGeom prst="rect">
              <a:avLst/>
            </a:prstGeom>
            <a:solidFill>
              <a:schemeClr val="bg1"/>
            </a:solidFill>
          </p:spPr>
          <p:txBody>
            <a:bodyPr wrap="square" rtlCol="0">
              <a:spAutoFit/>
            </a:bodyPr>
            <a:lstStyle/>
            <a:p>
              <a:pPr algn="r"/>
              <a:r>
                <a:rPr lang="en-US" sz="1200" dirty="0"/>
                <a:t>Teacher seconded to serve as full-time lead</a:t>
              </a:r>
              <a:endParaRPr lang="ru-RU" sz="1200" dirty="0"/>
            </a:p>
          </p:txBody>
        </p:sp>
      </p:grpSp>
      <p:sp>
        <p:nvSpPr>
          <p:cNvPr id="122" name="Rectangle 23">
            <a:extLst>
              <a:ext uri="{FF2B5EF4-FFF2-40B4-BE49-F238E27FC236}">
                <a16:creationId xmlns:a16="http://schemas.microsoft.com/office/drawing/2014/main" id="{7E5FE111-4C56-407A-96E1-26EA81A16C3E}"/>
              </a:ext>
            </a:extLst>
          </p:cNvPr>
          <p:cNvSpPr>
            <a:spLocks noChangeArrowheads="1"/>
          </p:cNvSpPr>
          <p:nvPr/>
        </p:nvSpPr>
        <p:spPr bwMode="auto">
          <a:xfrm>
            <a:off x="3381164" y="1302126"/>
            <a:ext cx="2186304"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a:ln>
                  <a:noFill/>
                </a:ln>
                <a:solidFill>
                  <a:schemeClr val="accent2"/>
                </a:solidFill>
                <a:effectLst/>
                <a:latin typeface="Open Sans" panose="020B0606030504020204" pitchFamily="34" charset="0"/>
              </a:rPr>
              <a:t>COE Websites Launch</a:t>
            </a:r>
            <a:endParaRPr kumimoji="0" lang="ru-RU" altLang="ru-RU" sz="2000" b="0" i="0" u="none" strike="noStrike" cap="none" normalizeH="0" baseline="0" dirty="0">
              <a:ln>
                <a:noFill/>
              </a:ln>
              <a:solidFill>
                <a:schemeClr val="accent2"/>
              </a:solidFill>
              <a:effectLst/>
              <a:latin typeface="Open Sans" panose="020B0606030504020204" pitchFamily="34" charset="0"/>
            </a:endParaRPr>
          </a:p>
        </p:txBody>
      </p:sp>
      <p:sp>
        <p:nvSpPr>
          <p:cNvPr id="123" name="TextBox 122">
            <a:extLst>
              <a:ext uri="{FF2B5EF4-FFF2-40B4-BE49-F238E27FC236}">
                <a16:creationId xmlns:a16="http://schemas.microsoft.com/office/drawing/2014/main" id="{83D3EDBE-1ACF-47B7-8364-34F192864AC5}"/>
              </a:ext>
            </a:extLst>
          </p:cNvPr>
          <p:cNvSpPr txBox="1"/>
          <p:nvPr/>
        </p:nvSpPr>
        <p:spPr>
          <a:xfrm>
            <a:off x="3313688" y="1523792"/>
            <a:ext cx="2334992" cy="461665"/>
          </a:xfrm>
          <a:prstGeom prst="rect">
            <a:avLst/>
          </a:prstGeom>
          <a:solidFill>
            <a:schemeClr val="bg1"/>
          </a:solidFill>
        </p:spPr>
        <p:txBody>
          <a:bodyPr wrap="square" rtlCol="0">
            <a:spAutoFit/>
          </a:bodyPr>
          <a:lstStyle/>
          <a:p>
            <a:pPr algn="r"/>
            <a:r>
              <a:rPr lang="en-US" sz="1200" dirty="0"/>
              <a:t>Dedicated website launch </a:t>
            </a:r>
            <a:br>
              <a:rPr lang="en-US" sz="1200" dirty="0"/>
            </a:br>
            <a:r>
              <a:rPr lang="en-US" sz="1200" dirty="0"/>
              <a:t>for each COE</a:t>
            </a:r>
            <a:endParaRPr lang="ru-RU" sz="1200" dirty="0"/>
          </a:p>
        </p:txBody>
      </p:sp>
      <p:sp>
        <p:nvSpPr>
          <p:cNvPr id="154" name="Rectangle 23">
            <a:extLst>
              <a:ext uri="{FF2B5EF4-FFF2-40B4-BE49-F238E27FC236}">
                <a16:creationId xmlns:a16="http://schemas.microsoft.com/office/drawing/2014/main" id="{786C0910-3AAC-4094-82BC-797C389C4C3D}"/>
              </a:ext>
            </a:extLst>
          </p:cNvPr>
          <p:cNvSpPr>
            <a:spLocks noChangeArrowheads="1"/>
          </p:cNvSpPr>
          <p:nvPr/>
        </p:nvSpPr>
        <p:spPr bwMode="auto">
          <a:xfrm>
            <a:off x="258971" y="1549130"/>
            <a:ext cx="18546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chemeClr val="bg1"/>
                </a:solidFill>
                <a:effectLst/>
                <a:latin typeface="Open Sans" panose="020B0606030504020204" pitchFamily="34" charset="0"/>
              </a:rPr>
              <a:t>Partner engagement</a:t>
            </a:r>
            <a:endParaRPr kumimoji="0" lang="ru-RU" altLang="ru-RU" sz="1800" b="0" i="0" u="none" strike="noStrike" cap="none" normalizeH="0" baseline="0" dirty="0">
              <a:ln>
                <a:noFill/>
              </a:ln>
              <a:solidFill>
                <a:schemeClr val="bg1"/>
              </a:solidFill>
              <a:effectLst/>
              <a:latin typeface="Open Sans" panose="020B0606030504020204" pitchFamily="34" charset="0"/>
            </a:endParaRPr>
          </a:p>
        </p:txBody>
      </p:sp>
      <p:sp>
        <p:nvSpPr>
          <p:cNvPr id="156" name="Rectangle 23">
            <a:extLst>
              <a:ext uri="{FF2B5EF4-FFF2-40B4-BE49-F238E27FC236}">
                <a16:creationId xmlns:a16="http://schemas.microsoft.com/office/drawing/2014/main" id="{E4DF5380-18DE-4454-ADA2-09C7E1254D58}"/>
              </a:ext>
            </a:extLst>
          </p:cNvPr>
          <p:cNvSpPr>
            <a:spLocks noChangeArrowheads="1"/>
          </p:cNvSpPr>
          <p:nvPr/>
        </p:nvSpPr>
        <p:spPr bwMode="auto">
          <a:xfrm>
            <a:off x="9947394" y="2047451"/>
            <a:ext cx="2200026"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RU" sz="1600" b="1" i="0" u="none" strike="noStrike" cap="none" normalizeH="0" baseline="0" dirty="0">
                <a:ln>
                  <a:noFill/>
                </a:ln>
                <a:solidFill>
                  <a:schemeClr val="accent2"/>
                </a:solidFill>
                <a:effectLst/>
                <a:latin typeface="Open Sans" panose="020B0606030504020204" pitchFamily="34" charset="0"/>
              </a:rPr>
              <a:t>Feedback and Future </a:t>
            </a:r>
            <a:endParaRPr kumimoji="0" lang="ru-RU" altLang="ru-RU" sz="2000" b="0" i="0" u="none" strike="noStrike" cap="none" normalizeH="0" baseline="0" dirty="0">
              <a:ln>
                <a:noFill/>
              </a:ln>
              <a:solidFill>
                <a:schemeClr val="accent2"/>
              </a:solidFill>
              <a:effectLst/>
              <a:latin typeface="Open Sans" panose="020B0606030504020204" pitchFamily="34" charset="0"/>
            </a:endParaRPr>
          </a:p>
        </p:txBody>
      </p:sp>
      <p:sp>
        <p:nvSpPr>
          <p:cNvPr id="157" name="TextBox 156">
            <a:extLst>
              <a:ext uri="{FF2B5EF4-FFF2-40B4-BE49-F238E27FC236}">
                <a16:creationId xmlns:a16="http://schemas.microsoft.com/office/drawing/2014/main" id="{F08E8B3E-DB1B-4E24-9C12-BAC67B35AC9D}"/>
              </a:ext>
            </a:extLst>
          </p:cNvPr>
          <p:cNvSpPr txBox="1"/>
          <p:nvPr/>
        </p:nvSpPr>
        <p:spPr>
          <a:xfrm>
            <a:off x="9861934" y="2270447"/>
            <a:ext cx="2110623" cy="646331"/>
          </a:xfrm>
          <a:prstGeom prst="rect">
            <a:avLst/>
          </a:prstGeom>
          <a:solidFill>
            <a:schemeClr val="bg1"/>
          </a:solidFill>
        </p:spPr>
        <p:txBody>
          <a:bodyPr wrap="square" rtlCol="0">
            <a:spAutoFit/>
          </a:bodyPr>
          <a:lstStyle/>
          <a:p>
            <a:r>
              <a:rPr lang="en-US" sz="1200" dirty="0"/>
              <a:t>Ongoing process improvements. Launch of new centres possible.</a:t>
            </a:r>
            <a:endParaRPr lang="ru-RU" sz="1200" dirty="0"/>
          </a:p>
        </p:txBody>
      </p:sp>
      <p:sp>
        <p:nvSpPr>
          <p:cNvPr id="23" name="Rectangle 22">
            <a:extLst>
              <a:ext uri="{FF2B5EF4-FFF2-40B4-BE49-F238E27FC236}">
                <a16:creationId xmlns:a16="http://schemas.microsoft.com/office/drawing/2014/main" id="{E52BF573-C55A-4754-B607-6E946CDEAB7B}"/>
              </a:ext>
            </a:extLst>
          </p:cNvPr>
          <p:cNvSpPr/>
          <p:nvPr/>
        </p:nvSpPr>
        <p:spPr>
          <a:xfrm>
            <a:off x="11173820" y="96790"/>
            <a:ext cx="712700" cy="539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48805924-ED89-415A-ADB0-15715C6D1FFC}"/>
              </a:ext>
            </a:extLst>
          </p:cNvPr>
          <p:cNvSpPr/>
          <p:nvPr/>
        </p:nvSpPr>
        <p:spPr>
          <a:xfrm>
            <a:off x="9876567" y="87821"/>
            <a:ext cx="2183367" cy="764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6" name="Rectangle 12">
            <a:extLst>
              <a:ext uri="{FF2B5EF4-FFF2-40B4-BE49-F238E27FC236}">
                <a16:creationId xmlns:a16="http://schemas.microsoft.com/office/drawing/2014/main" id="{778D8071-FBD0-4DBD-8DE3-97BFDBFE0FE2}"/>
              </a:ext>
            </a:extLst>
          </p:cNvPr>
          <p:cNvSpPr>
            <a:spLocks noChangeArrowheads="1"/>
          </p:cNvSpPr>
          <p:nvPr/>
        </p:nvSpPr>
        <p:spPr bwMode="auto">
          <a:xfrm>
            <a:off x="10022488" y="211836"/>
            <a:ext cx="20374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RU" sz="1200" b="1" dirty="0">
                <a:solidFill>
                  <a:schemeClr val="bg2"/>
                </a:solidFill>
                <a:latin typeface="Open Sans" panose="020B0606030504020204" pitchFamily="34" charset="0"/>
              </a:rPr>
              <a:t>School Semesters</a:t>
            </a:r>
          </a:p>
          <a:p>
            <a:pPr marL="0" marR="0" lvl="0" indent="0" defTabSz="914400" rtl="0" eaLnBrk="0" fontAlgn="base" latinLnBrk="0" hangingPunct="0">
              <a:lnSpc>
                <a:spcPct val="100000"/>
              </a:lnSpc>
              <a:spcBef>
                <a:spcPct val="0"/>
              </a:spcBef>
              <a:spcAft>
                <a:spcPct val="0"/>
              </a:spcAft>
              <a:buClrTx/>
              <a:buSzTx/>
              <a:buFontTx/>
              <a:buNone/>
              <a:tabLst/>
            </a:pPr>
            <a:r>
              <a:rPr lang="en-US" altLang="ru-RU" sz="1200" b="1" dirty="0">
                <a:solidFill>
                  <a:schemeClr val="bg2"/>
                </a:solidFill>
                <a:latin typeface="Open Sans" panose="020B0606030504020204" pitchFamily="34" charset="0"/>
              </a:rPr>
              <a:t>S1 // September – January</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ru-RU" sz="1200" b="1" i="0" u="none" strike="noStrike" cap="none" normalizeH="0" baseline="0" dirty="0">
                <a:ln>
                  <a:noFill/>
                </a:ln>
                <a:solidFill>
                  <a:schemeClr val="bg2"/>
                </a:solidFill>
                <a:effectLst/>
                <a:latin typeface="Open Sans" panose="020B0606030504020204" pitchFamily="34" charset="0"/>
              </a:rPr>
              <a:t>S2 // February - June</a:t>
            </a:r>
            <a:endParaRPr kumimoji="0" lang="ru-RU" altLang="ru-RU" sz="1050" b="0" i="0" u="none" strike="noStrike" cap="none" normalizeH="0" baseline="0" dirty="0">
              <a:ln>
                <a:noFill/>
              </a:ln>
              <a:solidFill>
                <a:schemeClr val="bg2"/>
              </a:solidFill>
              <a:effectLst/>
              <a:latin typeface="Open Sans" panose="020B0606030504020204" pitchFamily="34" charset="0"/>
            </a:endParaRPr>
          </a:p>
        </p:txBody>
      </p:sp>
      <p:sp>
        <p:nvSpPr>
          <p:cNvPr id="117" name="Rectangle 116">
            <a:extLst>
              <a:ext uri="{FF2B5EF4-FFF2-40B4-BE49-F238E27FC236}">
                <a16:creationId xmlns:a16="http://schemas.microsoft.com/office/drawing/2014/main" id="{A4671498-00D8-418A-9DFF-AE4569E2B2CF}"/>
              </a:ext>
            </a:extLst>
          </p:cNvPr>
          <p:cNvSpPr/>
          <p:nvPr/>
        </p:nvSpPr>
        <p:spPr>
          <a:xfrm>
            <a:off x="642411" y="2388146"/>
            <a:ext cx="1911288" cy="6488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166" name="Rectangle 23">
            <a:extLst>
              <a:ext uri="{FF2B5EF4-FFF2-40B4-BE49-F238E27FC236}">
                <a16:creationId xmlns:a16="http://schemas.microsoft.com/office/drawing/2014/main" id="{D25CAEE5-4C1F-4073-A51D-710BF721F468}"/>
              </a:ext>
            </a:extLst>
          </p:cNvPr>
          <p:cNvSpPr>
            <a:spLocks noChangeArrowheads="1"/>
          </p:cNvSpPr>
          <p:nvPr/>
        </p:nvSpPr>
        <p:spPr bwMode="auto">
          <a:xfrm>
            <a:off x="694048" y="2400594"/>
            <a:ext cx="182383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dirty="0">
                <a:ln>
                  <a:noFill/>
                </a:ln>
                <a:solidFill>
                  <a:schemeClr val="bg1"/>
                </a:solidFill>
                <a:effectLst/>
                <a:latin typeface="Open Sans" panose="020B0606030504020204" pitchFamily="34" charset="0"/>
              </a:rPr>
              <a:t>Partner recruitment</a:t>
            </a:r>
            <a:endParaRPr kumimoji="0" lang="ru-RU" altLang="ru-RU" sz="1800" b="0" i="0" u="none" strike="noStrike" cap="none" normalizeH="0" baseline="0" dirty="0">
              <a:ln>
                <a:noFill/>
              </a:ln>
              <a:solidFill>
                <a:schemeClr val="bg1"/>
              </a:solidFill>
              <a:effectLst/>
              <a:latin typeface="Open Sans" panose="020B0606030504020204" pitchFamily="34" charset="0"/>
            </a:endParaRPr>
          </a:p>
        </p:txBody>
      </p:sp>
      <p:sp>
        <p:nvSpPr>
          <p:cNvPr id="167" name="TextBox 166">
            <a:extLst>
              <a:ext uri="{FF2B5EF4-FFF2-40B4-BE49-F238E27FC236}">
                <a16:creationId xmlns:a16="http://schemas.microsoft.com/office/drawing/2014/main" id="{BD021C70-E649-4D41-9BF5-D799FAF6633A}"/>
              </a:ext>
            </a:extLst>
          </p:cNvPr>
          <p:cNvSpPr txBox="1"/>
          <p:nvPr/>
        </p:nvSpPr>
        <p:spPr>
          <a:xfrm>
            <a:off x="647374" y="2604943"/>
            <a:ext cx="1926935" cy="430887"/>
          </a:xfrm>
          <a:prstGeom prst="rect">
            <a:avLst/>
          </a:prstGeom>
          <a:noFill/>
        </p:spPr>
        <p:txBody>
          <a:bodyPr wrap="square" rtlCol="0">
            <a:spAutoFit/>
          </a:bodyPr>
          <a:lstStyle/>
          <a:p>
            <a:r>
              <a:rPr lang="en-US" sz="1100" dirty="0">
                <a:solidFill>
                  <a:schemeClr val="bg1"/>
                </a:solidFill>
              </a:rPr>
              <a:t>Seeking dedicated partners for each COE</a:t>
            </a:r>
            <a:endParaRPr lang="ru-RU" sz="1100" dirty="0">
              <a:solidFill>
                <a:schemeClr val="bg1"/>
              </a:solidFill>
            </a:endParaRPr>
          </a:p>
        </p:txBody>
      </p:sp>
      <p:sp>
        <p:nvSpPr>
          <p:cNvPr id="195" name="Rectangle 194">
            <a:extLst>
              <a:ext uri="{FF2B5EF4-FFF2-40B4-BE49-F238E27FC236}">
                <a16:creationId xmlns:a16="http://schemas.microsoft.com/office/drawing/2014/main" id="{944F5363-F116-4C52-8C20-31665E7E7D23}"/>
              </a:ext>
            </a:extLst>
          </p:cNvPr>
          <p:cNvSpPr/>
          <p:nvPr/>
        </p:nvSpPr>
        <p:spPr>
          <a:xfrm>
            <a:off x="7425823" y="6191979"/>
            <a:ext cx="2185561" cy="5243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400" b="1" dirty="0"/>
              <a:t>21-22 S2</a:t>
            </a:r>
          </a:p>
        </p:txBody>
      </p:sp>
      <p:sp>
        <p:nvSpPr>
          <p:cNvPr id="197" name="Rectangle 196">
            <a:extLst>
              <a:ext uri="{FF2B5EF4-FFF2-40B4-BE49-F238E27FC236}">
                <a16:creationId xmlns:a16="http://schemas.microsoft.com/office/drawing/2014/main" id="{3184AF7C-D1EB-4916-8B55-B9D25154A69B}"/>
              </a:ext>
            </a:extLst>
          </p:cNvPr>
          <p:cNvSpPr/>
          <p:nvPr/>
        </p:nvSpPr>
        <p:spPr>
          <a:xfrm>
            <a:off x="169843" y="6191979"/>
            <a:ext cx="2185561" cy="524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t>19-20</a:t>
            </a:r>
          </a:p>
        </p:txBody>
      </p:sp>
      <p:sp>
        <p:nvSpPr>
          <p:cNvPr id="198" name="Rectangle 197">
            <a:extLst>
              <a:ext uri="{FF2B5EF4-FFF2-40B4-BE49-F238E27FC236}">
                <a16:creationId xmlns:a16="http://schemas.microsoft.com/office/drawing/2014/main" id="{16AD7888-3880-4B88-ADFC-AFDC77E94936}"/>
              </a:ext>
            </a:extLst>
          </p:cNvPr>
          <p:cNvSpPr/>
          <p:nvPr/>
        </p:nvSpPr>
        <p:spPr>
          <a:xfrm>
            <a:off x="5007163" y="6191979"/>
            <a:ext cx="2185561" cy="52432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CA" sz="2400" b="1" dirty="0"/>
              <a:t>21-22 S1</a:t>
            </a:r>
          </a:p>
        </p:txBody>
      </p:sp>
      <p:sp>
        <p:nvSpPr>
          <p:cNvPr id="199" name="Rectangle 198">
            <a:extLst>
              <a:ext uri="{FF2B5EF4-FFF2-40B4-BE49-F238E27FC236}">
                <a16:creationId xmlns:a16="http://schemas.microsoft.com/office/drawing/2014/main" id="{495AF602-2B63-4505-A78C-614EF6B94806}"/>
              </a:ext>
            </a:extLst>
          </p:cNvPr>
          <p:cNvSpPr/>
          <p:nvPr/>
        </p:nvSpPr>
        <p:spPr>
          <a:xfrm>
            <a:off x="9844483" y="6191979"/>
            <a:ext cx="2185561" cy="5243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2400" b="1" dirty="0"/>
              <a:t>22-23</a:t>
            </a:r>
          </a:p>
        </p:txBody>
      </p:sp>
      <p:sp>
        <p:nvSpPr>
          <p:cNvPr id="200" name="Rectangle 199">
            <a:extLst>
              <a:ext uri="{FF2B5EF4-FFF2-40B4-BE49-F238E27FC236}">
                <a16:creationId xmlns:a16="http://schemas.microsoft.com/office/drawing/2014/main" id="{381DF02C-C204-45E6-8043-5BB812E68BFF}"/>
              </a:ext>
            </a:extLst>
          </p:cNvPr>
          <p:cNvSpPr/>
          <p:nvPr/>
        </p:nvSpPr>
        <p:spPr>
          <a:xfrm>
            <a:off x="2588503" y="6191979"/>
            <a:ext cx="2185561" cy="5243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CA" sz="2400" b="1" dirty="0"/>
              <a:t>20-21</a:t>
            </a:r>
          </a:p>
        </p:txBody>
      </p:sp>
      <p:pic>
        <p:nvPicPr>
          <p:cNvPr id="203" name="Picture 202">
            <a:extLst>
              <a:ext uri="{FF2B5EF4-FFF2-40B4-BE49-F238E27FC236}">
                <a16:creationId xmlns:a16="http://schemas.microsoft.com/office/drawing/2014/main" id="{072D2E6C-D385-4D57-804C-0128E83702C8}"/>
              </a:ext>
            </a:extLst>
          </p:cNvPr>
          <p:cNvPicPr>
            <a:picLocks noChangeAspect="1"/>
          </p:cNvPicPr>
          <p:nvPr/>
        </p:nvPicPr>
        <p:blipFill>
          <a:blip r:embed="rId3"/>
          <a:stretch>
            <a:fillRect/>
          </a:stretch>
        </p:blipFill>
        <p:spPr>
          <a:xfrm>
            <a:off x="5047183" y="1965083"/>
            <a:ext cx="1041761" cy="960585"/>
          </a:xfrm>
          <a:prstGeom prst="rect">
            <a:avLst/>
          </a:prstGeom>
        </p:spPr>
      </p:pic>
      <p:pic>
        <p:nvPicPr>
          <p:cNvPr id="204" name="Picture 203">
            <a:extLst>
              <a:ext uri="{FF2B5EF4-FFF2-40B4-BE49-F238E27FC236}">
                <a16:creationId xmlns:a16="http://schemas.microsoft.com/office/drawing/2014/main" id="{1E02F634-8572-473E-A892-10788B2B5E76}"/>
              </a:ext>
            </a:extLst>
          </p:cNvPr>
          <p:cNvPicPr>
            <a:picLocks noChangeAspect="1"/>
          </p:cNvPicPr>
          <p:nvPr/>
        </p:nvPicPr>
        <p:blipFill>
          <a:blip r:embed="rId4"/>
          <a:stretch>
            <a:fillRect/>
          </a:stretch>
        </p:blipFill>
        <p:spPr>
          <a:xfrm>
            <a:off x="6422286" y="1114232"/>
            <a:ext cx="1083003" cy="887534"/>
          </a:xfrm>
          <a:prstGeom prst="rect">
            <a:avLst/>
          </a:prstGeom>
        </p:spPr>
      </p:pic>
      <p:pic>
        <p:nvPicPr>
          <p:cNvPr id="205" name="Picture 204">
            <a:extLst>
              <a:ext uri="{FF2B5EF4-FFF2-40B4-BE49-F238E27FC236}">
                <a16:creationId xmlns:a16="http://schemas.microsoft.com/office/drawing/2014/main" id="{02C9F697-187B-4A84-AB56-3FA75D54B413}"/>
              </a:ext>
            </a:extLst>
          </p:cNvPr>
          <p:cNvPicPr>
            <a:picLocks noChangeAspect="1"/>
          </p:cNvPicPr>
          <p:nvPr/>
        </p:nvPicPr>
        <p:blipFill>
          <a:blip r:embed="rId5"/>
          <a:stretch>
            <a:fillRect/>
          </a:stretch>
        </p:blipFill>
        <p:spPr>
          <a:xfrm>
            <a:off x="6391919" y="2037663"/>
            <a:ext cx="1143231" cy="913232"/>
          </a:xfrm>
          <a:prstGeom prst="rect">
            <a:avLst/>
          </a:prstGeom>
        </p:spPr>
      </p:pic>
      <p:pic>
        <p:nvPicPr>
          <p:cNvPr id="206" name="Picture 205">
            <a:extLst>
              <a:ext uri="{FF2B5EF4-FFF2-40B4-BE49-F238E27FC236}">
                <a16:creationId xmlns:a16="http://schemas.microsoft.com/office/drawing/2014/main" id="{7A28AF99-B675-4688-8195-E50A359BA329}"/>
              </a:ext>
            </a:extLst>
          </p:cNvPr>
          <p:cNvPicPr>
            <a:picLocks noChangeAspect="1"/>
          </p:cNvPicPr>
          <p:nvPr/>
        </p:nvPicPr>
        <p:blipFill>
          <a:blip r:embed="rId6"/>
          <a:stretch>
            <a:fillRect/>
          </a:stretch>
        </p:blipFill>
        <p:spPr>
          <a:xfrm>
            <a:off x="6424738" y="2985129"/>
            <a:ext cx="1129702" cy="899703"/>
          </a:xfrm>
          <a:prstGeom prst="rect">
            <a:avLst/>
          </a:prstGeom>
        </p:spPr>
      </p:pic>
      <p:pic>
        <p:nvPicPr>
          <p:cNvPr id="207" name="Picture 206">
            <a:extLst>
              <a:ext uri="{FF2B5EF4-FFF2-40B4-BE49-F238E27FC236}">
                <a16:creationId xmlns:a16="http://schemas.microsoft.com/office/drawing/2014/main" id="{6D699C42-4E9B-4DD5-9E29-52695A5B7467}"/>
              </a:ext>
            </a:extLst>
          </p:cNvPr>
          <p:cNvPicPr>
            <a:picLocks noChangeAspect="1"/>
          </p:cNvPicPr>
          <p:nvPr/>
        </p:nvPicPr>
        <p:blipFill>
          <a:blip r:embed="rId7"/>
          <a:stretch>
            <a:fillRect/>
          </a:stretch>
        </p:blipFill>
        <p:spPr>
          <a:xfrm>
            <a:off x="8153351" y="2001250"/>
            <a:ext cx="1127509" cy="924418"/>
          </a:xfrm>
          <a:prstGeom prst="rect">
            <a:avLst/>
          </a:prstGeom>
        </p:spPr>
      </p:pic>
      <p:pic>
        <p:nvPicPr>
          <p:cNvPr id="210" name="Picture 209">
            <a:extLst>
              <a:ext uri="{FF2B5EF4-FFF2-40B4-BE49-F238E27FC236}">
                <a16:creationId xmlns:a16="http://schemas.microsoft.com/office/drawing/2014/main" id="{73BEAF97-3CB7-48EC-9F14-EAFC73AF07F0}"/>
              </a:ext>
            </a:extLst>
          </p:cNvPr>
          <p:cNvPicPr>
            <a:picLocks noChangeAspect="1"/>
          </p:cNvPicPr>
          <p:nvPr/>
        </p:nvPicPr>
        <p:blipFill>
          <a:blip r:embed="rId3"/>
          <a:stretch>
            <a:fillRect/>
          </a:stretch>
        </p:blipFill>
        <p:spPr>
          <a:xfrm>
            <a:off x="3704043" y="4967371"/>
            <a:ext cx="709764" cy="654458"/>
          </a:xfrm>
          <a:prstGeom prst="rect">
            <a:avLst/>
          </a:prstGeom>
        </p:spPr>
      </p:pic>
      <p:pic>
        <p:nvPicPr>
          <p:cNvPr id="211" name="Picture 210">
            <a:extLst>
              <a:ext uri="{FF2B5EF4-FFF2-40B4-BE49-F238E27FC236}">
                <a16:creationId xmlns:a16="http://schemas.microsoft.com/office/drawing/2014/main" id="{ABC67CB9-5395-4E98-8AE1-6471E2958566}"/>
              </a:ext>
            </a:extLst>
          </p:cNvPr>
          <p:cNvPicPr>
            <a:picLocks noChangeAspect="1"/>
          </p:cNvPicPr>
          <p:nvPr/>
        </p:nvPicPr>
        <p:blipFill>
          <a:blip r:embed="rId5"/>
          <a:stretch>
            <a:fillRect/>
          </a:stretch>
        </p:blipFill>
        <p:spPr>
          <a:xfrm>
            <a:off x="4882225" y="4618347"/>
            <a:ext cx="778897" cy="622196"/>
          </a:xfrm>
          <a:prstGeom prst="rect">
            <a:avLst/>
          </a:prstGeom>
        </p:spPr>
      </p:pic>
      <p:pic>
        <p:nvPicPr>
          <p:cNvPr id="212" name="Picture 211">
            <a:extLst>
              <a:ext uri="{FF2B5EF4-FFF2-40B4-BE49-F238E27FC236}">
                <a16:creationId xmlns:a16="http://schemas.microsoft.com/office/drawing/2014/main" id="{9A7F6581-1BC9-4CEF-A174-8C96520538DD}"/>
              </a:ext>
            </a:extLst>
          </p:cNvPr>
          <p:cNvPicPr>
            <a:picLocks noChangeAspect="1"/>
          </p:cNvPicPr>
          <p:nvPr/>
        </p:nvPicPr>
        <p:blipFill>
          <a:blip r:embed="rId6"/>
          <a:stretch>
            <a:fillRect/>
          </a:stretch>
        </p:blipFill>
        <p:spPr>
          <a:xfrm>
            <a:off x="4929339" y="5291851"/>
            <a:ext cx="769679" cy="612978"/>
          </a:xfrm>
          <a:prstGeom prst="rect">
            <a:avLst/>
          </a:prstGeom>
        </p:spPr>
      </p:pic>
      <p:pic>
        <p:nvPicPr>
          <p:cNvPr id="213" name="Picture 212">
            <a:extLst>
              <a:ext uri="{FF2B5EF4-FFF2-40B4-BE49-F238E27FC236}">
                <a16:creationId xmlns:a16="http://schemas.microsoft.com/office/drawing/2014/main" id="{2414656D-86E7-4924-8DD3-A2D4C482CDC8}"/>
              </a:ext>
            </a:extLst>
          </p:cNvPr>
          <p:cNvPicPr>
            <a:picLocks noChangeAspect="1"/>
          </p:cNvPicPr>
          <p:nvPr/>
        </p:nvPicPr>
        <p:blipFill>
          <a:blip r:embed="rId7"/>
          <a:stretch>
            <a:fillRect/>
          </a:stretch>
        </p:blipFill>
        <p:spPr>
          <a:xfrm>
            <a:off x="7467111" y="4618347"/>
            <a:ext cx="768185" cy="629817"/>
          </a:xfrm>
          <a:prstGeom prst="rect">
            <a:avLst/>
          </a:prstGeom>
        </p:spPr>
      </p:pic>
      <p:pic>
        <p:nvPicPr>
          <p:cNvPr id="214" name="Picture 213">
            <a:extLst>
              <a:ext uri="{FF2B5EF4-FFF2-40B4-BE49-F238E27FC236}">
                <a16:creationId xmlns:a16="http://schemas.microsoft.com/office/drawing/2014/main" id="{A5E41E82-B685-45F0-BC77-D643B771D203}"/>
              </a:ext>
            </a:extLst>
          </p:cNvPr>
          <p:cNvPicPr>
            <a:picLocks noChangeAspect="1"/>
          </p:cNvPicPr>
          <p:nvPr/>
        </p:nvPicPr>
        <p:blipFill>
          <a:blip r:embed="rId4"/>
          <a:stretch>
            <a:fillRect/>
          </a:stretch>
        </p:blipFill>
        <p:spPr>
          <a:xfrm>
            <a:off x="4902742" y="3966640"/>
            <a:ext cx="737862" cy="604687"/>
          </a:xfrm>
          <a:prstGeom prst="rect">
            <a:avLst/>
          </a:prstGeom>
        </p:spPr>
      </p:pic>
      <p:sp>
        <p:nvSpPr>
          <p:cNvPr id="220" name="Rectangle 219">
            <a:extLst>
              <a:ext uri="{FF2B5EF4-FFF2-40B4-BE49-F238E27FC236}">
                <a16:creationId xmlns:a16="http://schemas.microsoft.com/office/drawing/2014/main" id="{4D9CC296-6078-4836-9846-948CC4BF70BD}"/>
              </a:ext>
            </a:extLst>
          </p:cNvPr>
          <p:cNvSpPr/>
          <p:nvPr/>
        </p:nvSpPr>
        <p:spPr>
          <a:xfrm>
            <a:off x="1036135" y="3223898"/>
            <a:ext cx="1911288" cy="89716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65" name="Rectangle 12">
            <a:extLst>
              <a:ext uri="{FF2B5EF4-FFF2-40B4-BE49-F238E27FC236}">
                <a16:creationId xmlns:a16="http://schemas.microsoft.com/office/drawing/2014/main" id="{1327F30D-FE0A-4BE6-B59B-AEA085915125}"/>
              </a:ext>
            </a:extLst>
          </p:cNvPr>
          <p:cNvSpPr>
            <a:spLocks noChangeArrowheads="1"/>
          </p:cNvSpPr>
          <p:nvPr/>
        </p:nvSpPr>
        <p:spPr bwMode="auto">
          <a:xfrm>
            <a:off x="1104028" y="3264281"/>
            <a:ext cx="1830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RU" sz="1200" b="1" dirty="0">
                <a:solidFill>
                  <a:schemeClr val="bg2"/>
                </a:solidFill>
                <a:latin typeface="Open Sans" panose="020B0606030504020204" pitchFamily="34" charset="0"/>
              </a:rPr>
              <a:t>Internal Development </a:t>
            </a:r>
            <a:br>
              <a:rPr lang="en-US" altLang="ru-RU" sz="1200" b="1" dirty="0">
                <a:solidFill>
                  <a:schemeClr val="bg2"/>
                </a:solidFill>
                <a:latin typeface="Open Sans" panose="020B0606030504020204" pitchFamily="34" charset="0"/>
              </a:rPr>
            </a:br>
            <a:r>
              <a:rPr lang="en-US" altLang="ru-RU" sz="1200" b="1" dirty="0">
                <a:solidFill>
                  <a:schemeClr val="bg2"/>
                </a:solidFill>
                <a:latin typeface="Open Sans" panose="020B0606030504020204" pitchFamily="34" charset="0"/>
              </a:rPr>
              <a:t>and Planning</a:t>
            </a:r>
            <a:endParaRPr kumimoji="0" lang="ru-RU" altLang="ru-RU" sz="1050" b="0" i="0" u="none" strike="noStrike" cap="none" normalizeH="0" baseline="0" dirty="0">
              <a:ln>
                <a:noFill/>
              </a:ln>
              <a:solidFill>
                <a:schemeClr val="bg2"/>
              </a:solidFill>
              <a:effectLst/>
              <a:latin typeface="Open Sans" panose="020B0606030504020204" pitchFamily="34" charset="0"/>
            </a:endParaRPr>
          </a:p>
        </p:txBody>
      </p:sp>
      <p:sp>
        <p:nvSpPr>
          <p:cNvPr id="222" name="TextBox 221">
            <a:extLst>
              <a:ext uri="{FF2B5EF4-FFF2-40B4-BE49-F238E27FC236}">
                <a16:creationId xmlns:a16="http://schemas.microsoft.com/office/drawing/2014/main" id="{5F57B62B-A25E-4B76-9C92-07AD71D7D3B5}"/>
              </a:ext>
            </a:extLst>
          </p:cNvPr>
          <p:cNvSpPr txBox="1"/>
          <p:nvPr/>
        </p:nvSpPr>
        <p:spPr>
          <a:xfrm>
            <a:off x="1016404" y="3634785"/>
            <a:ext cx="1926935" cy="430887"/>
          </a:xfrm>
          <a:prstGeom prst="rect">
            <a:avLst/>
          </a:prstGeom>
          <a:noFill/>
        </p:spPr>
        <p:txBody>
          <a:bodyPr wrap="square" rtlCol="0">
            <a:spAutoFit/>
          </a:bodyPr>
          <a:lstStyle/>
          <a:p>
            <a:r>
              <a:rPr lang="en-US" sz="1100" dirty="0">
                <a:solidFill>
                  <a:schemeClr val="bg1"/>
                </a:solidFill>
              </a:rPr>
              <a:t>Building internal support and operating model</a:t>
            </a:r>
            <a:endParaRPr lang="ru-RU" sz="1100" dirty="0">
              <a:solidFill>
                <a:schemeClr val="bg1"/>
              </a:solidFill>
            </a:endParaRPr>
          </a:p>
        </p:txBody>
      </p:sp>
      <p:sp>
        <p:nvSpPr>
          <p:cNvPr id="223" name="Rectangle 222">
            <a:extLst>
              <a:ext uri="{FF2B5EF4-FFF2-40B4-BE49-F238E27FC236}">
                <a16:creationId xmlns:a16="http://schemas.microsoft.com/office/drawing/2014/main" id="{58D2025F-76C2-4D32-8305-AB42E746EA03}"/>
              </a:ext>
            </a:extLst>
          </p:cNvPr>
          <p:cNvSpPr/>
          <p:nvPr/>
        </p:nvSpPr>
        <p:spPr>
          <a:xfrm>
            <a:off x="10951009" y="3373227"/>
            <a:ext cx="1209624" cy="12451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224" name="TextBox 223">
            <a:extLst>
              <a:ext uri="{FF2B5EF4-FFF2-40B4-BE49-F238E27FC236}">
                <a16:creationId xmlns:a16="http://schemas.microsoft.com/office/drawing/2014/main" id="{D53FC3FF-DE68-4694-9A62-7C2A502B6A44}"/>
              </a:ext>
            </a:extLst>
          </p:cNvPr>
          <p:cNvSpPr txBox="1"/>
          <p:nvPr/>
        </p:nvSpPr>
        <p:spPr>
          <a:xfrm>
            <a:off x="10977669" y="3847720"/>
            <a:ext cx="1169749" cy="769441"/>
          </a:xfrm>
          <a:prstGeom prst="rect">
            <a:avLst/>
          </a:prstGeom>
          <a:noFill/>
        </p:spPr>
        <p:txBody>
          <a:bodyPr wrap="square" rtlCol="0">
            <a:spAutoFit/>
          </a:bodyPr>
          <a:lstStyle/>
          <a:p>
            <a:r>
              <a:rPr lang="en-US" sz="1100" dirty="0">
                <a:solidFill>
                  <a:schemeClr val="bg1"/>
                </a:solidFill>
              </a:rPr>
              <a:t>End of initial phase of confirmed funding </a:t>
            </a:r>
            <a:endParaRPr lang="ru-RU" sz="1100" dirty="0">
              <a:solidFill>
                <a:schemeClr val="bg1"/>
              </a:solidFill>
            </a:endParaRPr>
          </a:p>
        </p:txBody>
      </p:sp>
      <p:sp>
        <p:nvSpPr>
          <p:cNvPr id="225" name="Rectangle 23">
            <a:extLst>
              <a:ext uri="{FF2B5EF4-FFF2-40B4-BE49-F238E27FC236}">
                <a16:creationId xmlns:a16="http://schemas.microsoft.com/office/drawing/2014/main" id="{6DB21216-4BB1-441F-B34F-B77AD209B9B5}"/>
              </a:ext>
            </a:extLst>
          </p:cNvPr>
          <p:cNvSpPr>
            <a:spLocks noChangeArrowheads="1"/>
          </p:cNvSpPr>
          <p:nvPr/>
        </p:nvSpPr>
        <p:spPr bwMode="auto">
          <a:xfrm>
            <a:off x="11022251" y="3386719"/>
            <a:ext cx="112516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lang="en-US" altLang="ru-RU" sz="1400" b="1" dirty="0">
                <a:solidFill>
                  <a:schemeClr val="bg1"/>
                </a:solidFill>
                <a:latin typeface="Open Sans" panose="020B0606030504020204" pitchFamily="34" charset="0"/>
              </a:rPr>
              <a:t>Funding / viability</a:t>
            </a:r>
            <a:endParaRPr kumimoji="0" lang="ru-RU" altLang="ru-RU" sz="1800" b="0" i="0" u="none" strike="noStrike" cap="none" normalizeH="0" baseline="0" dirty="0">
              <a:ln>
                <a:noFill/>
              </a:ln>
              <a:solidFill>
                <a:schemeClr val="bg1"/>
              </a:solidFill>
              <a:effectLst/>
              <a:latin typeface="Open Sans" panose="020B0606030504020204" pitchFamily="34" charset="0"/>
            </a:endParaRPr>
          </a:p>
        </p:txBody>
      </p:sp>
    </p:spTree>
    <p:extLst>
      <p:ext uri="{BB962C8B-B14F-4D97-AF65-F5344CB8AC3E}">
        <p14:creationId xmlns:p14="http://schemas.microsoft.com/office/powerpoint/2010/main" val="186580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dow 01">
            <a:extLst>
              <a:ext uri="{FF2B5EF4-FFF2-40B4-BE49-F238E27FC236}">
                <a16:creationId xmlns:a16="http://schemas.microsoft.com/office/drawing/2014/main" id="{8731D70A-F36E-4099-82FF-6B00C5C814A0}"/>
              </a:ext>
            </a:extLst>
          </p:cNvPr>
          <p:cNvSpPr>
            <a:spLocks/>
          </p:cNvSpPr>
          <p:nvPr/>
        </p:nvSpPr>
        <p:spPr bwMode="auto">
          <a:xfrm>
            <a:off x="882132" y="5182788"/>
            <a:ext cx="2272506" cy="1968105"/>
          </a:xfrm>
          <a:custGeom>
            <a:avLst/>
            <a:gdLst>
              <a:gd name="T0" fmla="*/ 465 w 465"/>
              <a:gd name="T1" fmla="*/ 406 h 412"/>
              <a:gd name="T2" fmla="*/ 461 w 465"/>
              <a:gd name="T3" fmla="*/ 411 h 412"/>
              <a:gd name="T4" fmla="*/ 43 w 465"/>
              <a:gd name="T5" fmla="*/ 411 h 412"/>
              <a:gd name="T6" fmla="*/ 39 w 465"/>
              <a:gd name="T7" fmla="*/ 408 h 412"/>
              <a:gd name="T8" fmla="*/ 0 w 465"/>
              <a:gd name="T9" fmla="*/ 46 h 412"/>
              <a:gd name="T10" fmla="*/ 4 w 465"/>
              <a:gd name="T11" fmla="*/ 41 h 412"/>
              <a:gd name="T12" fmla="*/ 295 w 465"/>
              <a:gd name="T13" fmla="*/ 0 h 412"/>
              <a:gd name="T14" fmla="*/ 299 w 465"/>
              <a:gd name="T15" fmla="*/ 4 h 412"/>
              <a:gd name="T16" fmla="*/ 465 w 465"/>
              <a:gd name="T17"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12">
                <a:moveTo>
                  <a:pt x="465" y="406"/>
                </a:moveTo>
                <a:cubicBezTo>
                  <a:pt x="465" y="408"/>
                  <a:pt x="463" y="410"/>
                  <a:pt x="461" y="411"/>
                </a:cubicBezTo>
                <a:cubicBezTo>
                  <a:pt x="43" y="411"/>
                  <a:pt x="43" y="411"/>
                  <a:pt x="43" y="411"/>
                </a:cubicBezTo>
                <a:cubicBezTo>
                  <a:pt x="41" y="412"/>
                  <a:pt x="39" y="410"/>
                  <a:pt x="39" y="408"/>
                </a:cubicBezTo>
                <a:cubicBezTo>
                  <a:pt x="0" y="46"/>
                  <a:pt x="0" y="46"/>
                  <a:pt x="0" y="46"/>
                </a:cubicBezTo>
                <a:cubicBezTo>
                  <a:pt x="0" y="43"/>
                  <a:pt x="2" y="41"/>
                  <a:pt x="4" y="41"/>
                </a:cubicBezTo>
                <a:cubicBezTo>
                  <a:pt x="295" y="0"/>
                  <a:pt x="295" y="0"/>
                  <a:pt x="295" y="0"/>
                </a:cubicBezTo>
                <a:cubicBezTo>
                  <a:pt x="298" y="0"/>
                  <a:pt x="299" y="1"/>
                  <a:pt x="299" y="4"/>
                </a:cubicBezTo>
                <a:lnTo>
                  <a:pt x="465" y="406"/>
                </a:lnTo>
                <a:close/>
              </a:path>
            </a:pathLst>
          </a:custGeom>
          <a:gradFill>
            <a:gsLst>
              <a:gs pos="1000">
                <a:srgbClr val="000000">
                  <a:alpha val="53000"/>
                </a:srgbClr>
              </a:gs>
              <a:gs pos="100000">
                <a:schemeClr val="bg2">
                  <a:alpha val="8000"/>
                </a:schemeClr>
              </a:gs>
            </a:gsLst>
            <a:lin ang="5400000" scaled="0"/>
          </a:gradFill>
          <a:ln>
            <a:noFill/>
          </a:ln>
          <a:effectLst>
            <a:softEdge rad="139700"/>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1" name="Shadow 04">
            <a:extLst>
              <a:ext uri="{FF2B5EF4-FFF2-40B4-BE49-F238E27FC236}">
                <a16:creationId xmlns:a16="http://schemas.microsoft.com/office/drawing/2014/main" id="{B869ABBD-2003-40C0-921C-4B7A3D0D8F71}"/>
              </a:ext>
            </a:extLst>
          </p:cNvPr>
          <p:cNvSpPr>
            <a:spLocks/>
          </p:cNvSpPr>
          <p:nvPr/>
        </p:nvSpPr>
        <p:spPr bwMode="auto">
          <a:xfrm>
            <a:off x="9152608" y="2501200"/>
            <a:ext cx="2272506" cy="1968105"/>
          </a:xfrm>
          <a:custGeom>
            <a:avLst/>
            <a:gdLst>
              <a:gd name="T0" fmla="*/ 465 w 465"/>
              <a:gd name="T1" fmla="*/ 406 h 412"/>
              <a:gd name="T2" fmla="*/ 461 w 465"/>
              <a:gd name="T3" fmla="*/ 411 h 412"/>
              <a:gd name="T4" fmla="*/ 43 w 465"/>
              <a:gd name="T5" fmla="*/ 411 h 412"/>
              <a:gd name="T6" fmla="*/ 39 w 465"/>
              <a:gd name="T7" fmla="*/ 408 h 412"/>
              <a:gd name="T8" fmla="*/ 0 w 465"/>
              <a:gd name="T9" fmla="*/ 46 h 412"/>
              <a:gd name="T10" fmla="*/ 4 w 465"/>
              <a:gd name="T11" fmla="*/ 41 h 412"/>
              <a:gd name="T12" fmla="*/ 295 w 465"/>
              <a:gd name="T13" fmla="*/ 0 h 412"/>
              <a:gd name="T14" fmla="*/ 299 w 465"/>
              <a:gd name="T15" fmla="*/ 4 h 412"/>
              <a:gd name="T16" fmla="*/ 465 w 465"/>
              <a:gd name="T17"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12">
                <a:moveTo>
                  <a:pt x="465" y="406"/>
                </a:moveTo>
                <a:cubicBezTo>
                  <a:pt x="465" y="408"/>
                  <a:pt x="463" y="410"/>
                  <a:pt x="461" y="411"/>
                </a:cubicBezTo>
                <a:cubicBezTo>
                  <a:pt x="43" y="411"/>
                  <a:pt x="43" y="411"/>
                  <a:pt x="43" y="411"/>
                </a:cubicBezTo>
                <a:cubicBezTo>
                  <a:pt x="41" y="412"/>
                  <a:pt x="39" y="410"/>
                  <a:pt x="39" y="408"/>
                </a:cubicBezTo>
                <a:cubicBezTo>
                  <a:pt x="0" y="46"/>
                  <a:pt x="0" y="46"/>
                  <a:pt x="0" y="46"/>
                </a:cubicBezTo>
                <a:cubicBezTo>
                  <a:pt x="0" y="43"/>
                  <a:pt x="2" y="41"/>
                  <a:pt x="4" y="41"/>
                </a:cubicBezTo>
                <a:cubicBezTo>
                  <a:pt x="295" y="0"/>
                  <a:pt x="295" y="0"/>
                  <a:pt x="295" y="0"/>
                </a:cubicBezTo>
                <a:cubicBezTo>
                  <a:pt x="298" y="0"/>
                  <a:pt x="299" y="1"/>
                  <a:pt x="299" y="4"/>
                </a:cubicBezTo>
                <a:lnTo>
                  <a:pt x="465" y="406"/>
                </a:lnTo>
                <a:close/>
              </a:path>
            </a:pathLst>
          </a:custGeom>
          <a:gradFill>
            <a:gsLst>
              <a:gs pos="1000">
                <a:srgbClr val="000000">
                  <a:alpha val="53000"/>
                </a:srgbClr>
              </a:gs>
              <a:gs pos="100000">
                <a:schemeClr val="bg2">
                  <a:alpha val="8000"/>
                </a:schemeClr>
              </a:gs>
            </a:gsLst>
            <a:lin ang="5400000" scaled="0"/>
          </a:gradFill>
          <a:ln>
            <a:noFill/>
          </a:ln>
          <a:effectLst>
            <a:softEdge rad="139700"/>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0" name="Shadow 03">
            <a:extLst>
              <a:ext uri="{FF2B5EF4-FFF2-40B4-BE49-F238E27FC236}">
                <a16:creationId xmlns:a16="http://schemas.microsoft.com/office/drawing/2014/main" id="{0E1C35B7-C6B8-481E-B987-24008ACEA94C}"/>
              </a:ext>
            </a:extLst>
          </p:cNvPr>
          <p:cNvSpPr>
            <a:spLocks/>
          </p:cNvSpPr>
          <p:nvPr/>
        </p:nvSpPr>
        <p:spPr bwMode="auto">
          <a:xfrm>
            <a:off x="7095208" y="3224208"/>
            <a:ext cx="2272506" cy="1968105"/>
          </a:xfrm>
          <a:custGeom>
            <a:avLst/>
            <a:gdLst>
              <a:gd name="T0" fmla="*/ 465 w 465"/>
              <a:gd name="T1" fmla="*/ 406 h 412"/>
              <a:gd name="T2" fmla="*/ 461 w 465"/>
              <a:gd name="T3" fmla="*/ 411 h 412"/>
              <a:gd name="T4" fmla="*/ 43 w 465"/>
              <a:gd name="T5" fmla="*/ 411 h 412"/>
              <a:gd name="T6" fmla="*/ 39 w 465"/>
              <a:gd name="T7" fmla="*/ 408 h 412"/>
              <a:gd name="T8" fmla="*/ 0 w 465"/>
              <a:gd name="T9" fmla="*/ 46 h 412"/>
              <a:gd name="T10" fmla="*/ 4 w 465"/>
              <a:gd name="T11" fmla="*/ 41 h 412"/>
              <a:gd name="T12" fmla="*/ 295 w 465"/>
              <a:gd name="T13" fmla="*/ 0 h 412"/>
              <a:gd name="T14" fmla="*/ 299 w 465"/>
              <a:gd name="T15" fmla="*/ 4 h 412"/>
              <a:gd name="T16" fmla="*/ 465 w 465"/>
              <a:gd name="T17"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12">
                <a:moveTo>
                  <a:pt x="465" y="406"/>
                </a:moveTo>
                <a:cubicBezTo>
                  <a:pt x="465" y="408"/>
                  <a:pt x="463" y="410"/>
                  <a:pt x="461" y="411"/>
                </a:cubicBezTo>
                <a:cubicBezTo>
                  <a:pt x="43" y="411"/>
                  <a:pt x="43" y="411"/>
                  <a:pt x="43" y="411"/>
                </a:cubicBezTo>
                <a:cubicBezTo>
                  <a:pt x="41" y="412"/>
                  <a:pt x="39" y="410"/>
                  <a:pt x="39" y="408"/>
                </a:cubicBezTo>
                <a:cubicBezTo>
                  <a:pt x="0" y="46"/>
                  <a:pt x="0" y="46"/>
                  <a:pt x="0" y="46"/>
                </a:cubicBezTo>
                <a:cubicBezTo>
                  <a:pt x="0" y="43"/>
                  <a:pt x="2" y="41"/>
                  <a:pt x="4" y="41"/>
                </a:cubicBezTo>
                <a:cubicBezTo>
                  <a:pt x="295" y="0"/>
                  <a:pt x="295" y="0"/>
                  <a:pt x="295" y="0"/>
                </a:cubicBezTo>
                <a:cubicBezTo>
                  <a:pt x="298" y="0"/>
                  <a:pt x="299" y="1"/>
                  <a:pt x="299" y="4"/>
                </a:cubicBezTo>
                <a:lnTo>
                  <a:pt x="465" y="406"/>
                </a:lnTo>
                <a:close/>
              </a:path>
            </a:pathLst>
          </a:custGeom>
          <a:gradFill>
            <a:gsLst>
              <a:gs pos="1000">
                <a:srgbClr val="000000">
                  <a:alpha val="53000"/>
                </a:srgbClr>
              </a:gs>
              <a:gs pos="100000">
                <a:schemeClr val="bg2">
                  <a:alpha val="8000"/>
                </a:schemeClr>
              </a:gs>
            </a:gsLst>
            <a:lin ang="5400000" scaled="0"/>
          </a:gradFill>
          <a:ln>
            <a:noFill/>
          </a:ln>
          <a:effectLst>
            <a:softEdge rad="139700"/>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nvGrpSpPr>
          <p:cNvPr id="30" name="Group 29">
            <a:extLst>
              <a:ext uri="{FF2B5EF4-FFF2-40B4-BE49-F238E27FC236}">
                <a16:creationId xmlns:a16="http://schemas.microsoft.com/office/drawing/2014/main" id="{141BC79D-7139-462C-BF9D-65F7BA24432B}"/>
              </a:ext>
            </a:extLst>
          </p:cNvPr>
          <p:cNvGrpSpPr/>
          <p:nvPr/>
        </p:nvGrpSpPr>
        <p:grpSpPr>
          <a:xfrm>
            <a:off x="9308615" y="613332"/>
            <a:ext cx="1313780" cy="925175"/>
            <a:chOff x="7910088" y="696913"/>
            <a:chExt cx="559580" cy="443413"/>
          </a:xfrm>
        </p:grpSpPr>
        <p:sp>
          <p:nvSpPr>
            <p:cNvPr id="12" name="Rectangle 11">
              <a:extLst>
                <a:ext uri="{FF2B5EF4-FFF2-40B4-BE49-F238E27FC236}">
                  <a16:creationId xmlns:a16="http://schemas.microsoft.com/office/drawing/2014/main" id="{0BEABF2B-FF8A-48DB-99C8-919BF20C3C7D}"/>
                </a:ext>
              </a:extLst>
            </p:cNvPr>
            <p:cNvSpPr>
              <a:spLocks noChangeArrowheads="1"/>
            </p:cNvSpPr>
            <p:nvPr/>
          </p:nvSpPr>
          <p:spPr bwMode="auto">
            <a:xfrm>
              <a:off x="7910945" y="696913"/>
              <a:ext cx="558723" cy="2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ru-UA" sz="2800" b="1" i="0" u="none" strike="noStrike" kern="1200" cap="none" spc="0" normalizeH="0" baseline="0" noProof="0" dirty="0">
                  <a:ln>
                    <a:noFill/>
                  </a:ln>
                  <a:solidFill>
                    <a:srgbClr val="065381"/>
                  </a:solidFill>
                  <a:effectLst/>
                  <a:uLnTx/>
                  <a:uFillTx/>
                  <a:latin typeface="Open Sans Semibold" panose="020B0706030804020204" pitchFamily="34" charset="0"/>
                  <a:ea typeface="+mn-ea"/>
                  <a:cs typeface="+mn-cs"/>
                </a:rPr>
                <a:t>NBIRDT</a:t>
              </a:r>
              <a:endParaRPr kumimoji="0" lang="ru-UA" altLang="ru-UA" sz="2000" b="0" i="0" u="none" strike="noStrike" kern="1200" cap="none" spc="0" normalizeH="0" baseline="0" noProof="0" dirty="0">
                <a:ln>
                  <a:noFill/>
                </a:ln>
                <a:solidFill>
                  <a:srgbClr val="065381"/>
                </a:solidFill>
                <a:effectLst/>
                <a:uLnTx/>
                <a:uFillTx/>
                <a:latin typeface="Open Sans" panose="020B0606030504020204" pitchFamily="34" charset="0"/>
                <a:ea typeface="+mn-ea"/>
                <a:cs typeface="+mn-cs"/>
              </a:endParaRPr>
            </a:p>
          </p:txBody>
        </p:sp>
        <p:sp>
          <p:nvSpPr>
            <p:cNvPr id="13" name="Rectangle 12">
              <a:extLst>
                <a:ext uri="{FF2B5EF4-FFF2-40B4-BE49-F238E27FC236}">
                  <a16:creationId xmlns:a16="http://schemas.microsoft.com/office/drawing/2014/main" id="{B8B109E8-8325-4FB7-A62A-F8445E41020F}"/>
                </a:ext>
              </a:extLst>
            </p:cNvPr>
            <p:cNvSpPr>
              <a:spLocks noChangeArrowheads="1"/>
            </p:cNvSpPr>
            <p:nvPr/>
          </p:nvSpPr>
          <p:spPr bwMode="auto">
            <a:xfrm>
              <a:off x="7910088" y="874809"/>
              <a:ext cx="503064" cy="26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altLang="ru-UA" sz="2000" b="1" i="0" u="none" strike="noStrike" kern="1200" cap="none" spc="0" normalizeH="0" baseline="0" noProof="0" dirty="0">
                  <a:ln>
                    <a:noFill/>
                  </a:ln>
                  <a:solidFill>
                    <a:srgbClr val="065381"/>
                  </a:solidFill>
                  <a:effectLst/>
                  <a:uLnTx/>
                  <a:uFillTx/>
                  <a:latin typeface="Open Sans Semibold" panose="020B0706030804020204" pitchFamily="34" charset="0"/>
                  <a:ea typeface="+mn-ea"/>
                  <a:cs typeface="+mn-cs"/>
                </a:rPr>
                <a:t>Research</a:t>
              </a:r>
              <a:r>
                <a:rPr kumimoji="0" lang="en-US" altLang="ru-UA" sz="1600" b="1" i="0" u="none" strike="noStrike" kern="1200" cap="none" spc="0" normalizeH="0" baseline="0" noProof="0" dirty="0">
                  <a:ln>
                    <a:noFill/>
                  </a:ln>
                  <a:solidFill>
                    <a:srgbClr val="065381"/>
                  </a:solidFill>
                  <a:effectLst/>
                  <a:uLnTx/>
                  <a:uFillTx/>
                  <a:latin typeface="Open Sans Semibold" panose="020B0706030804020204" pitchFamily="34" charset="0"/>
                  <a:ea typeface="+mn-ea"/>
                  <a:cs typeface="+mn-cs"/>
                </a:rPr>
                <a:t> </a:t>
              </a:r>
              <a:br>
                <a:rPr kumimoji="0" lang="en-US" altLang="ru-UA" sz="1600" b="1" i="0" u="none" strike="noStrike" kern="1200" cap="none" spc="0" normalizeH="0" baseline="0" noProof="0" dirty="0">
                  <a:ln>
                    <a:noFill/>
                  </a:ln>
                  <a:solidFill>
                    <a:srgbClr val="065381"/>
                  </a:solidFill>
                  <a:effectLst/>
                  <a:uLnTx/>
                  <a:uFillTx/>
                  <a:latin typeface="Open Sans Semibold" panose="020B0706030804020204" pitchFamily="34" charset="0"/>
                  <a:ea typeface="+mn-ea"/>
                  <a:cs typeface="+mn-cs"/>
                </a:rPr>
              </a:br>
              <a:r>
                <a:rPr kumimoji="0" lang="en-US" altLang="ru-UA" sz="1600" b="1" i="0" u="none" strike="noStrike" kern="1200" cap="none" spc="0" normalizeH="0" baseline="0" noProof="0" dirty="0">
                  <a:ln>
                    <a:noFill/>
                  </a:ln>
                  <a:solidFill>
                    <a:srgbClr val="065381"/>
                  </a:solidFill>
                  <a:effectLst/>
                  <a:uLnTx/>
                  <a:uFillTx/>
                  <a:latin typeface="Open Sans Semibold" panose="020B0706030804020204" pitchFamily="34" charset="0"/>
                  <a:ea typeface="+mn-ea"/>
                  <a:cs typeface="+mn-cs"/>
                </a:rPr>
                <a:t>Framework</a:t>
              </a:r>
              <a:endParaRPr kumimoji="0" lang="ru-UA" altLang="ru-UA" sz="1600" b="0" i="0" u="none" strike="noStrike" kern="1200" cap="none" spc="0" normalizeH="0" baseline="0" noProof="0" dirty="0">
                <a:ln>
                  <a:noFill/>
                </a:ln>
                <a:solidFill>
                  <a:srgbClr val="065381"/>
                </a:solidFill>
                <a:effectLst/>
                <a:uLnTx/>
                <a:uFillTx/>
                <a:latin typeface="Open Sans" panose="020B0606030504020204" pitchFamily="34" charset="0"/>
                <a:ea typeface="+mn-ea"/>
                <a:cs typeface="+mn-cs"/>
              </a:endParaRPr>
            </a:p>
          </p:txBody>
        </p:sp>
      </p:grpSp>
      <p:grpSp>
        <p:nvGrpSpPr>
          <p:cNvPr id="31" name="Group 30">
            <a:extLst>
              <a:ext uri="{FF2B5EF4-FFF2-40B4-BE49-F238E27FC236}">
                <a16:creationId xmlns:a16="http://schemas.microsoft.com/office/drawing/2014/main" id="{1D73BCB3-51FA-4BFC-A94A-309A83CFCA1F}"/>
              </a:ext>
            </a:extLst>
          </p:cNvPr>
          <p:cNvGrpSpPr/>
          <p:nvPr/>
        </p:nvGrpSpPr>
        <p:grpSpPr>
          <a:xfrm>
            <a:off x="7246377" y="1406687"/>
            <a:ext cx="1391751" cy="649869"/>
            <a:chOff x="5906280" y="1295401"/>
            <a:chExt cx="1391751" cy="389601"/>
          </a:xfrm>
        </p:grpSpPr>
        <p:sp>
          <p:nvSpPr>
            <p:cNvPr id="14" name="Rectangle 13">
              <a:extLst>
                <a:ext uri="{FF2B5EF4-FFF2-40B4-BE49-F238E27FC236}">
                  <a16:creationId xmlns:a16="http://schemas.microsoft.com/office/drawing/2014/main" id="{84795EB8-4C3A-40B8-94EC-1736E8C4A150}"/>
                </a:ext>
              </a:extLst>
            </p:cNvPr>
            <p:cNvSpPr>
              <a:spLocks noChangeArrowheads="1"/>
            </p:cNvSpPr>
            <p:nvPr/>
          </p:nvSpPr>
          <p:spPr bwMode="auto">
            <a:xfrm>
              <a:off x="5906280" y="1295401"/>
              <a:ext cx="1316066" cy="25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2800" b="1" i="0" u="none" strike="noStrike" kern="1200" cap="none" spc="0" normalizeH="0" baseline="0" noProof="0" dirty="0">
                  <a:ln>
                    <a:noFill/>
                  </a:ln>
                  <a:solidFill>
                    <a:srgbClr val="00CEE8"/>
                  </a:solidFill>
                  <a:effectLst/>
                  <a:uLnTx/>
                  <a:uFillTx/>
                  <a:latin typeface="Open Sans Semibold" panose="020B0706030804020204" pitchFamily="34" charset="0"/>
                  <a:ea typeface="+mn-ea"/>
                  <a:cs typeface="+mn-cs"/>
                </a:rPr>
                <a:t>Partner</a:t>
              </a:r>
              <a:endParaRPr kumimoji="0" lang="ru-UA" altLang="ru-UA" sz="2000" b="0" i="0" u="none" strike="noStrike" kern="1200" cap="none" spc="0" normalizeH="0" baseline="0" noProof="0" dirty="0">
                <a:ln>
                  <a:noFill/>
                </a:ln>
                <a:solidFill>
                  <a:srgbClr val="00CEE8"/>
                </a:solidFill>
                <a:effectLst/>
                <a:uLnTx/>
                <a:uFillTx/>
                <a:latin typeface="Open Sans" panose="020B0606030504020204" pitchFamily="34" charset="0"/>
                <a:ea typeface="+mn-ea"/>
                <a:cs typeface="+mn-cs"/>
              </a:endParaRPr>
            </a:p>
          </p:txBody>
        </p:sp>
        <p:sp>
          <p:nvSpPr>
            <p:cNvPr id="15" name="Rectangle 14">
              <a:extLst>
                <a:ext uri="{FF2B5EF4-FFF2-40B4-BE49-F238E27FC236}">
                  <a16:creationId xmlns:a16="http://schemas.microsoft.com/office/drawing/2014/main" id="{7262961A-97A6-4674-8A55-123027A1E815}"/>
                </a:ext>
              </a:extLst>
            </p:cNvPr>
            <p:cNvSpPr>
              <a:spLocks noChangeArrowheads="1"/>
            </p:cNvSpPr>
            <p:nvPr/>
          </p:nvSpPr>
          <p:spPr bwMode="auto">
            <a:xfrm>
              <a:off x="5924257" y="1509713"/>
              <a:ext cx="1373774" cy="175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1900" b="1" i="0" u="none" strike="noStrike" kern="1200" cap="none" spc="0" normalizeH="0" baseline="0" noProof="0" dirty="0">
                  <a:ln>
                    <a:noFill/>
                  </a:ln>
                  <a:solidFill>
                    <a:srgbClr val="00CEE8"/>
                  </a:solidFill>
                  <a:effectLst/>
                  <a:uLnTx/>
                  <a:uFillTx/>
                  <a:latin typeface="Open Sans Semibold" panose="020B0706030804020204" pitchFamily="34" charset="0"/>
                  <a:ea typeface="+mn-ea"/>
                  <a:cs typeface="+mn-cs"/>
                </a:rPr>
                <a:t>Satisfaction</a:t>
              </a:r>
              <a:endParaRPr kumimoji="0" lang="ru-UA" altLang="ru-UA" sz="1900" b="0" i="0" u="none" strike="noStrike" kern="1200" cap="none" spc="0" normalizeH="0" baseline="0" noProof="0" dirty="0">
                <a:ln>
                  <a:noFill/>
                </a:ln>
                <a:solidFill>
                  <a:srgbClr val="00CEE8"/>
                </a:solidFill>
                <a:effectLst/>
                <a:uLnTx/>
                <a:uFillTx/>
                <a:latin typeface="Open Sans" panose="020B0606030504020204" pitchFamily="34" charset="0"/>
                <a:ea typeface="+mn-ea"/>
                <a:cs typeface="+mn-cs"/>
              </a:endParaRPr>
            </a:p>
          </p:txBody>
        </p:sp>
      </p:grpSp>
      <p:grpSp>
        <p:nvGrpSpPr>
          <p:cNvPr id="32" name="Group 31">
            <a:extLst>
              <a:ext uri="{FF2B5EF4-FFF2-40B4-BE49-F238E27FC236}">
                <a16:creationId xmlns:a16="http://schemas.microsoft.com/office/drawing/2014/main" id="{39353248-10AD-4A63-ACF8-CF1C78FDBD94}"/>
              </a:ext>
            </a:extLst>
          </p:cNvPr>
          <p:cNvGrpSpPr/>
          <p:nvPr/>
        </p:nvGrpSpPr>
        <p:grpSpPr>
          <a:xfrm>
            <a:off x="5164497" y="1925618"/>
            <a:ext cx="1628789" cy="715163"/>
            <a:chOff x="4093353" y="2087970"/>
            <a:chExt cx="1628789" cy="351853"/>
          </a:xfrm>
        </p:grpSpPr>
        <p:sp>
          <p:nvSpPr>
            <p:cNvPr id="16" name="Rectangle 15">
              <a:extLst>
                <a:ext uri="{FF2B5EF4-FFF2-40B4-BE49-F238E27FC236}">
                  <a16:creationId xmlns:a16="http://schemas.microsoft.com/office/drawing/2014/main" id="{CE3D00F1-E87C-464C-9CBC-B1AB9C582BD9}"/>
                </a:ext>
              </a:extLst>
            </p:cNvPr>
            <p:cNvSpPr>
              <a:spLocks noChangeArrowheads="1"/>
            </p:cNvSpPr>
            <p:nvPr/>
          </p:nvSpPr>
          <p:spPr bwMode="auto">
            <a:xfrm>
              <a:off x="4093353" y="2087970"/>
              <a:ext cx="1566134" cy="242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3200" b="1" i="0" u="none" strike="noStrike" kern="1200" cap="none" spc="0" normalizeH="0" baseline="0" noProof="0" dirty="0">
                  <a:ln>
                    <a:noFill/>
                  </a:ln>
                  <a:solidFill>
                    <a:srgbClr val="16AD5E"/>
                  </a:solidFill>
                  <a:effectLst/>
                  <a:uLnTx/>
                  <a:uFillTx/>
                  <a:latin typeface="Open Sans Semibold" panose="020B0706030804020204" pitchFamily="34" charset="0"/>
                  <a:ea typeface="+mn-ea"/>
                  <a:cs typeface="+mn-cs"/>
                </a:rPr>
                <a:t>Student</a:t>
              </a:r>
              <a:endParaRPr kumimoji="0" lang="ru-UA" altLang="ru-UA" sz="2400" b="0" i="0" u="none" strike="noStrike" kern="1200" cap="none" spc="0" normalizeH="0" baseline="0" noProof="0" dirty="0">
                <a:ln>
                  <a:noFill/>
                </a:ln>
                <a:solidFill>
                  <a:srgbClr val="16AD5E"/>
                </a:solidFill>
                <a:effectLst/>
                <a:uLnTx/>
                <a:uFillTx/>
                <a:latin typeface="Open Sans" panose="020B0606030504020204" pitchFamily="34" charset="0"/>
                <a:ea typeface="+mn-ea"/>
                <a:cs typeface="+mn-cs"/>
              </a:endParaRPr>
            </a:p>
          </p:txBody>
        </p:sp>
        <p:sp>
          <p:nvSpPr>
            <p:cNvPr id="17" name="Rectangle 16">
              <a:extLst>
                <a:ext uri="{FF2B5EF4-FFF2-40B4-BE49-F238E27FC236}">
                  <a16:creationId xmlns:a16="http://schemas.microsoft.com/office/drawing/2014/main" id="{D95A476A-0A03-49F2-B7E7-88FE1497CB7C}"/>
                </a:ext>
              </a:extLst>
            </p:cNvPr>
            <p:cNvSpPr>
              <a:spLocks noChangeArrowheads="1"/>
            </p:cNvSpPr>
            <p:nvPr/>
          </p:nvSpPr>
          <p:spPr bwMode="auto">
            <a:xfrm>
              <a:off x="4105033" y="2288400"/>
              <a:ext cx="1617109" cy="15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2000" b="1" i="0" u="none" strike="noStrike" kern="1200" cap="none" spc="0" normalizeH="0" baseline="0" noProof="0" dirty="0">
                  <a:ln>
                    <a:noFill/>
                  </a:ln>
                  <a:solidFill>
                    <a:srgbClr val="16AD5E"/>
                  </a:solidFill>
                  <a:effectLst/>
                  <a:uLnTx/>
                  <a:uFillTx/>
                  <a:latin typeface="Open Sans Semibold" panose="020B0706030804020204" pitchFamily="34" charset="0"/>
                  <a:ea typeface="+mn-ea"/>
                  <a:cs typeface="+mn-cs"/>
                </a:rPr>
                <a:t>Achievement</a:t>
              </a:r>
              <a:endParaRPr kumimoji="0" lang="ru-UA" altLang="ru-UA" sz="2000" b="0" i="0" u="none" strike="noStrike" kern="1200" cap="none" spc="0" normalizeH="0" baseline="0" noProof="0" dirty="0">
                <a:ln>
                  <a:noFill/>
                </a:ln>
                <a:solidFill>
                  <a:srgbClr val="16AD5E"/>
                </a:solidFill>
                <a:effectLst/>
                <a:uLnTx/>
                <a:uFillTx/>
                <a:latin typeface="Open Sans" panose="020B0606030504020204" pitchFamily="34" charset="0"/>
                <a:ea typeface="+mn-ea"/>
                <a:cs typeface="+mn-cs"/>
              </a:endParaRPr>
            </a:p>
          </p:txBody>
        </p:sp>
      </p:grpSp>
      <p:grpSp>
        <p:nvGrpSpPr>
          <p:cNvPr id="37" name="Stair_04">
            <a:extLst>
              <a:ext uri="{FF2B5EF4-FFF2-40B4-BE49-F238E27FC236}">
                <a16:creationId xmlns:a16="http://schemas.microsoft.com/office/drawing/2014/main" id="{2FDCCA3B-0F19-42F9-B452-9FE763469F3D}"/>
              </a:ext>
            </a:extLst>
          </p:cNvPr>
          <p:cNvGrpSpPr/>
          <p:nvPr/>
        </p:nvGrpSpPr>
        <p:grpSpPr>
          <a:xfrm>
            <a:off x="9283282" y="2688124"/>
            <a:ext cx="2463800" cy="1017588"/>
            <a:chOff x="7754938" y="3019426"/>
            <a:chExt cx="2463800" cy="1017588"/>
          </a:xfrm>
        </p:grpSpPr>
        <p:sp>
          <p:nvSpPr>
            <p:cNvPr id="26" name="Freeform 25">
              <a:extLst>
                <a:ext uri="{FF2B5EF4-FFF2-40B4-BE49-F238E27FC236}">
                  <a16:creationId xmlns:a16="http://schemas.microsoft.com/office/drawing/2014/main" id="{4319D15D-C3BA-45BA-93AE-2AA6C17DD48B}"/>
                </a:ext>
              </a:extLst>
            </p:cNvPr>
            <p:cNvSpPr>
              <a:spLocks/>
            </p:cNvSpPr>
            <p:nvPr/>
          </p:nvSpPr>
          <p:spPr bwMode="auto">
            <a:xfrm>
              <a:off x="7754938" y="3189288"/>
              <a:ext cx="1258888" cy="847725"/>
            </a:xfrm>
            <a:custGeom>
              <a:avLst/>
              <a:gdLst>
                <a:gd name="T0" fmla="*/ 793 w 793"/>
                <a:gd name="T1" fmla="*/ 534 h 534"/>
                <a:gd name="T2" fmla="*/ 0 w 793"/>
                <a:gd name="T3" fmla="*/ 101 h 534"/>
                <a:gd name="T4" fmla="*/ 0 w 793"/>
                <a:gd name="T5" fmla="*/ 0 h 534"/>
                <a:gd name="T6" fmla="*/ 793 w 793"/>
                <a:gd name="T7" fmla="*/ 432 h 534"/>
                <a:gd name="T8" fmla="*/ 793 w 793"/>
                <a:gd name="T9" fmla="*/ 534 h 534"/>
              </a:gdLst>
              <a:ahLst/>
              <a:cxnLst>
                <a:cxn ang="0">
                  <a:pos x="T0" y="T1"/>
                </a:cxn>
                <a:cxn ang="0">
                  <a:pos x="T2" y="T3"/>
                </a:cxn>
                <a:cxn ang="0">
                  <a:pos x="T4" y="T5"/>
                </a:cxn>
                <a:cxn ang="0">
                  <a:pos x="T6" y="T7"/>
                </a:cxn>
                <a:cxn ang="0">
                  <a:pos x="T8" y="T9"/>
                </a:cxn>
              </a:cxnLst>
              <a:rect l="0" t="0" r="r" b="b"/>
              <a:pathLst>
                <a:path w="793" h="534">
                  <a:moveTo>
                    <a:pt x="793" y="534"/>
                  </a:moveTo>
                  <a:lnTo>
                    <a:pt x="0" y="101"/>
                  </a:lnTo>
                  <a:lnTo>
                    <a:pt x="0" y="0"/>
                  </a:lnTo>
                  <a:lnTo>
                    <a:pt x="793" y="432"/>
                  </a:lnTo>
                  <a:lnTo>
                    <a:pt x="793" y="534"/>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7" name="Freeform 26">
              <a:extLst>
                <a:ext uri="{FF2B5EF4-FFF2-40B4-BE49-F238E27FC236}">
                  <a16:creationId xmlns:a16="http://schemas.microsoft.com/office/drawing/2014/main" id="{6CA80AF0-081D-4CBB-A3D2-2965F8AB3731}"/>
                </a:ext>
              </a:extLst>
            </p:cNvPr>
            <p:cNvSpPr>
              <a:spLocks/>
            </p:cNvSpPr>
            <p:nvPr/>
          </p:nvSpPr>
          <p:spPr bwMode="auto">
            <a:xfrm>
              <a:off x="7754938" y="3019426"/>
              <a:ext cx="2463800" cy="855663"/>
            </a:xfrm>
            <a:custGeom>
              <a:avLst/>
              <a:gdLst>
                <a:gd name="T0" fmla="*/ 793 w 1552"/>
                <a:gd name="T1" fmla="*/ 539 h 539"/>
                <a:gd name="T2" fmla="*/ 0 w 1552"/>
                <a:gd name="T3" fmla="*/ 107 h 539"/>
                <a:gd name="T4" fmla="*/ 759 w 1552"/>
                <a:gd name="T5" fmla="*/ 0 h 539"/>
                <a:gd name="T6" fmla="*/ 1552 w 1552"/>
                <a:gd name="T7" fmla="*/ 432 h 539"/>
                <a:gd name="T8" fmla="*/ 793 w 1552"/>
                <a:gd name="T9" fmla="*/ 539 h 539"/>
              </a:gdLst>
              <a:ahLst/>
              <a:cxnLst>
                <a:cxn ang="0">
                  <a:pos x="T0" y="T1"/>
                </a:cxn>
                <a:cxn ang="0">
                  <a:pos x="T2" y="T3"/>
                </a:cxn>
                <a:cxn ang="0">
                  <a:pos x="T4" y="T5"/>
                </a:cxn>
                <a:cxn ang="0">
                  <a:pos x="T6" y="T7"/>
                </a:cxn>
                <a:cxn ang="0">
                  <a:pos x="T8" y="T9"/>
                </a:cxn>
              </a:cxnLst>
              <a:rect l="0" t="0" r="r" b="b"/>
              <a:pathLst>
                <a:path w="1552" h="539">
                  <a:moveTo>
                    <a:pt x="793" y="539"/>
                  </a:moveTo>
                  <a:lnTo>
                    <a:pt x="0" y="107"/>
                  </a:lnTo>
                  <a:lnTo>
                    <a:pt x="759" y="0"/>
                  </a:lnTo>
                  <a:lnTo>
                    <a:pt x="1552" y="432"/>
                  </a:lnTo>
                  <a:lnTo>
                    <a:pt x="793" y="539"/>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8" name="Freeform 27">
              <a:extLst>
                <a:ext uri="{FF2B5EF4-FFF2-40B4-BE49-F238E27FC236}">
                  <a16:creationId xmlns:a16="http://schemas.microsoft.com/office/drawing/2014/main" id="{31BACDB0-E972-4A7E-AB19-2C58791A4DFE}"/>
                </a:ext>
              </a:extLst>
            </p:cNvPr>
            <p:cNvSpPr>
              <a:spLocks/>
            </p:cNvSpPr>
            <p:nvPr/>
          </p:nvSpPr>
          <p:spPr bwMode="auto">
            <a:xfrm>
              <a:off x="9013825" y="3705226"/>
              <a:ext cx="1204913" cy="331788"/>
            </a:xfrm>
            <a:custGeom>
              <a:avLst/>
              <a:gdLst>
                <a:gd name="T0" fmla="*/ 759 w 759"/>
                <a:gd name="T1" fmla="*/ 0 h 209"/>
                <a:gd name="T2" fmla="*/ 759 w 759"/>
                <a:gd name="T3" fmla="*/ 102 h 209"/>
                <a:gd name="T4" fmla="*/ 0 w 759"/>
                <a:gd name="T5" fmla="*/ 209 h 209"/>
                <a:gd name="T6" fmla="*/ 0 w 759"/>
                <a:gd name="T7" fmla="*/ 107 h 209"/>
                <a:gd name="T8" fmla="*/ 759 w 759"/>
                <a:gd name="T9" fmla="*/ 0 h 209"/>
              </a:gdLst>
              <a:ahLst/>
              <a:cxnLst>
                <a:cxn ang="0">
                  <a:pos x="T0" y="T1"/>
                </a:cxn>
                <a:cxn ang="0">
                  <a:pos x="T2" y="T3"/>
                </a:cxn>
                <a:cxn ang="0">
                  <a:pos x="T4" y="T5"/>
                </a:cxn>
                <a:cxn ang="0">
                  <a:pos x="T6" y="T7"/>
                </a:cxn>
                <a:cxn ang="0">
                  <a:pos x="T8" y="T9"/>
                </a:cxn>
              </a:cxnLst>
              <a:rect l="0" t="0" r="r" b="b"/>
              <a:pathLst>
                <a:path w="759" h="209">
                  <a:moveTo>
                    <a:pt x="759" y="0"/>
                  </a:moveTo>
                  <a:lnTo>
                    <a:pt x="759" y="102"/>
                  </a:lnTo>
                  <a:lnTo>
                    <a:pt x="0" y="209"/>
                  </a:lnTo>
                  <a:lnTo>
                    <a:pt x="0" y="107"/>
                  </a:lnTo>
                  <a:lnTo>
                    <a:pt x="759"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9" name="Freeform 28">
              <a:extLst>
                <a:ext uri="{FF2B5EF4-FFF2-40B4-BE49-F238E27FC236}">
                  <a16:creationId xmlns:a16="http://schemas.microsoft.com/office/drawing/2014/main" id="{6D26E4E2-247E-4718-942C-B82A3A73961E}"/>
                </a:ext>
              </a:extLst>
            </p:cNvPr>
            <p:cNvSpPr>
              <a:spLocks/>
            </p:cNvSpPr>
            <p:nvPr/>
          </p:nvSpPr>
          <p:spPr bwMode="auto">
            <a:xfrm>
              <a:off x="7754938" y="3189288"/>
              <a:ext cx="2463800" cy="685800"/>
            </a:xfrm>
            <a:custGeom>
              <a:avLst/>
              <a:gdLst>
                <a:gd name="T0" fmla="*/ 0 w 1552"/>
                <a:gd name="T1" fmla="*/ 0 h 432"/>
                <a:gd name="T2" fmla="*/ 793 w 1552"/>
                <a:gd name="T3" fmla="*/ 432 h 432"/>
                <a:gd name="T4" fmla="*/ 1552 w 1552"/>
                <a:gd name="T5" fmla="*/ 325 h 432"/>
              </a:gdLst>
              <a:ahLst/>
              <a:cxnLst>
                <a:cxn ang="0">
                  <a:pos x="T0" y="T1"/>
                </a:cxn>
                <a:cxn ang="0">
                  <a:pos x="T2" y="T3"/>
                </a:cxn>
                <a:cxn ang="0">
                  <a:pos x="T4" y="T5"/>
                </a:cxn>
              </a:cxnLst>
              <a:rect l="0" t="0" r="r" b="b"/>
              <a:pathLst>
                <a:path w="1552" h="432">
                  <a:moveTo>
                    <a:pt x="0" y="0"/>
                  </a:moveTo>
                  <a:lnTo>
                    <a:pt x="793" y="432"/>
                  </a:lnTo>
                  <a:lnTo>
                    <a:pt x="1552" y="325"/>
                  </a:lnTo>
                </a:path>
              </a:pathLst>
            </a:custGeom>
            <a:noFill/>
            <a:ln w="15875" cap="flat">
              <a:solidFill>
                <a:schemeClr val="accent5">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6" name="Stair_03">
            <a:extLst>
              <a:ext uri="{FF2B5EF4-FFF2-40B4-BE49-F238E27FC236}">
                <a16:creationId xmlns:a16="http://schemas.microsoft.com/office/drawing/2014/main" id="{6C017BF9-6D24-4192-8594-83599629D593}"/>
              </a:ext>
            </a:extLst>
          </p:cNvPr>
          <p:cNvGrpSpPr/>
          <p:nvPr/>
        </p:nvGrpSpPr>
        <p:grpSpPr>
          <a:xfrm>
            <a:off x="7240169" y="3373924"/>
            <a:ext cx="2465388" cy="1017587"/>
            <a:chOff x="5902325" y="3705226"/>
            <a:chExt cx="2465388" cy="1017587"/>
          </a:xfrm>
        </p:grpSpPr>
        <p:sp>
          <p:nvSpPr>
            <p:cNvPr id="22" name="Freeform 21">
              <a:extLst>
                <a:ext uri="{FF2B5EF4-FFF2-40B4-BE49-F238E27FC236}">
                  <a16:creationId xmlns:a16="http://schemas.microsoft.com/office/drawing/2014/main" id="{1E47FEB7-9E69-4BA6-8219-434A15918CE3}"/>
                </a:ext>
              </a:extLst>
            </p:cNvPr>
            <p:cNvSpPr>
              <a:spLocks/>
            </p:cNvSpPr>
            <p:nvPr/>
          </p:nvSpPr>
          <p:spPr bwMode="auto">
            <a:xfrm>
              <a:off x="5902325" y="3705226"/>
              <a:ext cx="2465388" cy="857250"/>
            </a:xfrm>
            <a:custGeom>
              <a:avLst/>
              <a:gdLst>
                <a:gd name="T0" fmla="*/ 793 w 1553"/>
                <a:gd name="T1" fmla="*/ 540 h 540"/>
                <a:gd name="T2" fmla="*/ 0 w 1553"/>
                <a:gd name="T3" fmla="*/ 107 h 540"/>
                <a:gd name="T4" fmla="*/ 760 w 1553"/>
                <a:gd name="T5" fmla="*/ 0 h 540"/>
                <a:gd name="T6" fmla="*/ 1553 w 1553"/>
                <a:gd name="T7" fmla="*/ 433 h 540"/>
                <a:gd name="T8" fmla="*/ 793 w 1553"/>
                <a:gd name="T9" fmla="*/ 540 h 540"/>
              </a:gdLst>
              <a:ahLst/>
              <a:cxnLst>
                <a:cxn ang="0">
                  <a:pos x="T0" y="T1"/>
                </a:cxn>
                <a:cxn ang="0">
                  <a:pos x="T2" y="T3"/>
                </a:cxn>
                <a:cxn ang="0">
                  <a:pos x="T4" y="T5"/>
                </a:cxn>
                <a:cxn ang="0">
                  <a:pos x="T6" y="T7"/>
                </a:cxn>
                <a:cxn ang="0">
                  <a:pos x="T8" y="T9"/>
                </a:cxn>
              </a:cxnLst>
              <a:rect l="0" t="0" r="r" b="b"/>
              <a:pathLst>
                <a:path w="1553" h="540">
                  <a:moveTo>
                    <a:pt x="793" y="540"/>
                  </a:moveTo>
                  <a:lnTo>
                    <a:pt x="0" y="107"/>
                  </a:lnTo>
                  <a:lnTo>
                    <a:pt x="760" y="0"/>
                  </a:lnTo>
                  <a:lnTo>
                    <a:pt x="1553" y="433"/>
                  </a:lnTo>
                  <a:lnTo>
                    <a:pt x="793" y="5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3" name="Freeform 22">
              <a:extLst>
                <a:ext uri="{FF2B5EF4-FFF2-40B4-BE49-F238E27FC236}">
                  <a16:creationId xmlns:a16="http://schemas.microsoft.com/office/drawing/2014/main" id="{7CEEEDEA-9914-48BB-ABB8-EF30B6052275}"/>
                </a:ext>
              </a:extLst>
            </p:cNvPr>
            <p:cNvSpPr>
              <a:spLocks/>
            </p:cNvSpPr>
            <p:nvPr/>
          </p:nvSpPr>
          <p:spPr bwMode="auto">
            <a:xfrm>
              <a:off x="7161213" y="4392613"/>
              <a:ext cx="1206500" cy="330200"/>
            </a:xfrm>
            <a:custGeom>
              <a:avLst/>
              <a:gdLst>
                <a:gd name="T0" fmla="*/ 760 w 760"/>
                <a:gd name="T1" fmla="*/ 0 h 208"/>
                <a:gd name="T2" fmla="*/ 760 w 760"/>
                <a:gd name="T3" fmla="*/ 101 h 208"/>
                <a:gd name="T4" fmla="*/ 0 w 760"/>
                <a:gd name="T5" fmla="*/ 208 h 208"/>
                <a:gd name="T6" fmla="*/ 0 w 760"/>
                <a:gd name="T7" fmla="*/ 107 h 208"/>
                <a:gd name="T8" fmla="*/ 760 w 760"/>
                <a:gd name="T9" fmla="*/ 0 h 208"/>
              </a:gdLst>
              <a:ahLst/>
              <a:cxnLst>
                <a:cxn ang="0">
                  <a:pos x="T0" y="T1"/>
                </a:cxn>
                <a:cxn ang="0">
                  <a:pos x="T2" y="T3"/>
                </a:cxn>
                <a:cxn ang="0">
                  <a:pos x="T4" y="T5"/>
                </a:cxn>
                <a:cxn ang="0">
                  <a:pos x="T6" y="T7"/>
                </a:cxn>
                <a:cxn ang="0">
                  <a:pos x="T8" y="T9"/>
                </a:cxn>
              </a:cxnLst>
              <a:rect l="0" t="0" r="r" b="b"/>
              <a:pathLst>
                <a:path w="760" h="208">
                  <a:moveTo>
                    <a:pt x="760" y="0"/>
                  </a:moveTo>
                  <a:lnTo>
                    <a:pt x="760" y="101"/>
                  </a:lnTo>
                  <a:lnTo>
                    <a:pt x="0" y="208"/>
                  </a:lnTo>
                  <a:lnTo>
                    <a:pt x="0" y="107"/>
                  </a:lnTo>
                  <a:lnTo>
                    <a:pt x="760" y="0"/>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4" name="Freeform 23">
              <a:extLst>
                <a:ext uri="{FF2B5EF4-FFF2-40B4-BE49-F238E27FC236}">
                  <a16:creationId xmlns:a16="http://schemas.microsoft.com/office/drawing/2014/main" id="{D291B82A-7AB6-4451-9F40-B4A9151A1CC5}"/>
                </a:ext>
              </a:extLst>
            </p:cNvPr>
            <p:cNvSpPr>
              <a:spLocks/>
            </p:cNvSpPr>
            <p:nvPr/>
          </p:nvSpPr>
          <p:spPr bwMode="auto">
            <a:xfrm>
              <a:off x="5902325" y="3875088"/>
              <a:ext cx="1258888" cy="847725"/>
            </a:xfrm>
            <a:custGeom>
              <a:avLst/>
              <a:gdLst>
                <a:gd name="T0" fmla="*/ 793 w 793"/>
                <a:gd name="T1" fmla="*/ 534 h 534"/>
                <a:gd name="T2" fmla="*/ 0 w 793"/>
                <a:gd name="T3" fmla="*/ 102 h 534"/>
                <a:gd name="T4" fmla="*/ 0 w 793"/>
                <a:gd name="T5" fmla="*/ 0 h 534"/>
                <a:gd name="T6" fmla="*/ 793 w 793"/>
                <a:gd name="T7" fmla="*/ 433 h 534"/>
                <a:gd name="T8" fmla="*/ 793 w 793"/>
                <a:gd name="T9" fmla="*/ 534 h 534"/>
              </a:gdLst>
              <a:ahLst/>
              <a:cxnLst>
                <a:cxn ang="0">
                  <a:pos x="T0" y="T1"/>
                </a:cxn>
                <a:cxn ang="0">
                  <a:pos x="T2" y="T3"/>
                </a:cxn>
                <a:cxn ang="0">
                  <a:pos x="T4" y="T5"/>
                </a:cxn>
                <a:cxn ang="0">
                  <a:pos x="T6" y="T7"/>
                </a:cxn>
                <a:cxn ang="0">
                  <a:pos x="T8" y="T9"/>
                </a:cxn>
              </a:cxnLst>
              <a:rect l="0" t="0" r="r" b="b"/>
              <a:pathLst>
                <a:path w="793" h="534">
                  <a:moveTo>
                    <a:pt x="793" y="534"/>
                  </a:moveTo>
                  <a:lnTo>
                    <a:pt x="0" y="102"/>
                  </a:lnTo>
                  <a:lnTo>
                    <a:pt x="0" y="0"/>
                  </a:lnTo>
                  <a:lnTo>
                    <a:pt x="793" y="433"/>
                  </a:lnTo>
                  <a:lnTo>
                    <a:pt x="793" y="534"/>
                  </a:ln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5" name="Freeform 24">
              <a:extLst>
                <a:ext uri="{FF2B5EF4-FFF2-40B4-BE49-F238E27FC236}">
                  <a16:creationId xmlns:a16="http://schemas.microsoft.com/office/drawing/2014/main" id="{178032C4-4290-4084-8DB4-3720CC1B1737}"/>
                </a:ext>
              </a:extLst>
            </p:cNvPr>
            <p:cNvSpPr>
              <a:spLocks/>
            </p:cNvSpPr>
            <p:nvPr/>
          </p:nvSpPr>
          <p:spPr bwMode="auto">
            <a:xfrm>
              <a:off x="5902325" y="3875088"/>
              <a:ext cx="2465388" cy="687388"/>
            </a:xfrm>
            <a:custGeom>
              <a:avLst/>
              <a:gdLst>
                <a:gd name="T0" fmla="*/ 0 w 1553"/>
                <a:gd name="T1" fmla="*/ 0 h 433"/>
                <a:gd name="T2" fmla="*/ 793 w 1553"/>
                <a:gd name="T3" fmla="*/ 433 h 433"/>
                <a:gd name="T4" fmla="*/ 1553 w 1553"/>
                <a:gd name="T5" fmla="*/ 326 h 433"/>
              </a:gdLst>
              <a:ahLst/>
              <a:cxnLst>
                <a:cxn ang="0">
                  <a:pos x="T0" y="T1"/>
                </a:cxn>
                <a:cxn ang="0">
                  <a:pos x="T2" y="T3"/>
                </a:cxn>
                <a:cxn ang="0">
                  <a:pos x="T4" y="T5"/>
                </a:cxn>
              </a:cxnLst>
              <a:rect l="0" t="0" r="r" b="b"/>
              <a:pathLst>
                <a:path w="1553" h="433">
                  <a:moveTo>
                    <a:pt x="0" y="0"/>
                  </a:moveTo>
                  <a:lnTo>
                    <a:pt x="793" y="433"/>
                  </a:lnTo>
                  <a:lnTo>
                    <a:pt x="1553" y="326"/>
                  </a:lnTo>
                </a:path>
              </a:pathLst>
            </a:custGeom>
            <a:noFill/>
            <a:ln w="15875" cap="flat">
              <a:solidFill>
                <a:schemeClr val="accent3">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 name="Group 3">
            <a:extLst>
              <a:ext uri="{FF2B5EF4-FFF2-40B4-BE49-F238E27FC236}">
                <a16:creationId xmlns:a16="http://schemas.microsoft.com/office/drawing/2014/main" id="{D6D2637A-3194-4E0C-9D1B-6192C0FF4D70}"/>
              </a:ext>
            </a:extLst>
          </p:cNvPr>
          <p:cNvGrpSpPr/>
          <p:nvPr/>
        </p:nvGrpSpPr>
        <p:grpSpPr>
          <a:xfrm>
            <a:off x="2935029" y="4550213"/>
            <a:ext cx="2639738" cy="1968105"/>
            <a:chOff x="3639879" y="4607363"/>
            <a:chExt cx="2639738" cy="1968105"/>
          </a:xfrm>
        </p:grpSpPr>
        <p:sp>
          <p:nvSpPr>
            <p:cNvPr id="38" name="Shadow 01">
              <a:extLst>
                <a:ext uri="{FF2B5EF4-FFF2-40B4-BE49-F238E27FC236}">
                  <a16:creationId xmlns:a16="http://schemas.microsoft.com/office/drawing/2014/main" id="{26C04C07-95F0-4141-B369-321134FAEA70}"/>
                </a:ext>
              </a:extLst>
            </p:cNvPr>
            <p:cNvSpPr>
              <a:spLocks/>
            </p:cNvSpPr>
            <p:nvPr/>
          </p:nvSpPr>
          <p:spPr bwMode="auto">
            <a:xfrm>
              <a:off x="3639879" y="4607363"/>
              <a:ext cx="2272506" cy="1968105"/>
            </a:xfrm>
            <a:custGeom>
              <a:avLst/>
              <a:gdLst>
                <a:gd name="T0" fmla="*/ 465 w 465"/>
                <a:gd name="T1" fmla="*/ 406 h 412"/>
                <a:gd name="T2" fmla="*/ 461 w 465"/>
                <a:gd name="T3" fmla="*/ 411 h 412"/>
                <a:gd name="T4" fmla="*/ 43 w 465"/>
                <a:gd name="T5" fmla="*/ 411 h 412"/>
                <a:gd name="T6" fmla="*/ 39 w 465"/>
                <a:gd name="T7" fmla="*/ 408 h 412"/>
                <a:gd name="T8" fmla="*/ 0 w 465"/>
                <a:gd name="T9" fmla="*/ 46 h 412"/>
                <a:gd name="T10" fmla="*/ 4 w 465"/>
                <a:gd name="T11" fmla="*/ 41 h 412"/>
                <a:gd name="T12" fmla="*/ 295 w 465"/>
                <a:gd name="T13" fmla="*/ 0 h 412"/>
                <a:gd name="T14" fmla="*/ 299 w 465"/>
                <a:gd name="T15" fmla="*/ 4 h 412"/>
                <a:gd name="T16" fmla="*/ 465 w 465"/>
                <a:gd name="T17"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12">
                  <a:moveTo>
                    <a:pt x="465" y="406"/>
                  </a:moveTo>
                  <a:cubicBezTo>
                    <a:pt x="465" y="408"/>
                    <a:pt x="463" y="410"/>
                    <a:pt x="461" y="411"/>
                  </a:cubicBezTo>
                  <a:cubicBezTo>
                    <a:pt x="43" y="411"/>
                    <a:pt x="43" y="411"/>
                    <a:pt x="43" y="411"/>
                  </a:cubicBezTo>
                  <a:cubicBezTo>
                    <a:pt x="41" y="412"/>
                    <a:pt x="39" y="410"/>
                    <a:pt x="39" y="408"/>
                  </a:cubicBezTo>
                  <a:cubicBezTo>
                    <a:pt x="0" y="46"/>
                    <a:pt x="0" y="46"/>
                    <a:pt x="0" y="46"/>
                  </a:cubicBezTo>
                  <a:cubicBezTo>
                    <a:pt x="0" y="43"/>
                    <a:pt x="2" y="41"/>
                    <a:pt x="4" y="41"/>
                  </a:cubicBezTo>
                  <a:cubicBezTo>
                    <a:pt x="295" y="0"/>
                    <a:pt x="295" y="0"/>
                    <a:pt x="295" y="0"/>
                  </a:cubicBezTo>
                  <a:cubicBezTo>
                    <a:pt x="298" y="0"/>
                    <a:pt x="299" y="1"/>
                    <a:pt x="299" y="4"/>
                  </a:cubicBezTo>
                  <a:lnTo>
                    <a:pt x="465" y="406"/>
                  </a:lnTo>
                  <a:close/>
                </a:path>
              </a:pathLst>
            </a:custGeom>
            <a:gradFill>
              <a:gsLst>
                <a:gs pos="1000">
                  <a:srgbClr val="000000">
                    <a:alpha val="53000"/>
                  </a:srgbClr>
                </a:gs>
                <a:gs pos="100000">
                  <a:schemeClr val="bg2">
                    <a:alpha val="8000"/>
                  </a:schemeClr>
                </a:gs>
              </a:gsLst>
              <a:lin ang="5400000" scaled="0"/>
            </a:gradFill>
            <a:ln>
              <a:noFill/>
            </a:ln>
            <a:effectLst>
              <a:softEdge rad="139700"/>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 name="Freeform 5">
              <a:extLst>
                <a:ext uri="{FF2B5EF4-FFF2-40B4-BE49-F238E27FC236}">
                  <a16:creationId xmlns:a16="http://schemas.microsoft.com/office/drawing/2014/main" id="{19D9E952-1BB4-44C2-9851-BB4DCE8548F7}"/>
                </a:ext>
              </a:extLst>
            </p:cNvPr>
            <p:cNvSpPr>
              <a:spLocks/>
            </p:cNvSpPr>
            <p:nvPr/>
          </p:nvSpPr>
          <p:spPr bwMode="auto">
            <a:xfrm>
              <a:off x="3814229" y="4746116"/>
              <a:ext cx="2465388" cy="850900"/>
            </a:xfrm>
            <a:custGeom>
              <a:avLst/>
              <a:gdLst>
                <a:gd name="T0" fmla="*/ 793 w 1553"/>
                <a:gd name="T1" fmla="*/ 536 h 536"/>
                <a:gd name="T2" fmla="*/ 0 w 1553"/>
                <a:gd name="T3" fmla="*/ 107 h 536"/>
                <a:gd name="T4" fmla="*/ 760 w 1553"/>
                <a:gd name="T5" fmla="*/ 0 h 536"/>
                <a:gd name="T6" fmla="*/ 1553 w 1553"/>
                <a:gd name="T7" fmla="*/ 430 h 536"/>
                <a:gd name="T8" fmla="*/ 793 w 1553"/>
                <a:gd name="T9" fmla="*/ 536 h 536"/>
              </a:gdLst>
              <a:ahLst/>
              <a:cxnLst>
                <a:cxn ang="0">
                  <a:pos x="T0" y="T1"/>
                </a:cxn>
                <a:cxn ang="0">
                  <a:pos x="T2" y="T3"/>
                </a:cxn>
                <a:cxn ang="0">
                  <a:pos x="T4" y="T5"/>
                </a:cxn>
                <a:cxn ang="0">
                  <a:pos x="T6" y="T7"/>
                </a:cxn>
                <a:cxn ang="0">
                  <a:pos x="T8" y="T9"/>
                </a:cxn>
              </a:cxnLst>
              <a:rect l="0" t="0" r="r" b="b"/>
              <a:pathLst>
                <a:path w="1553" h="536">
                  <a:moveTo>
                    <a:pt x="793" y="536"/>
                  </a:moveTo>
                  <a:lnTo>
                    <a:pt x="0" y="107"/>
                  </a:lnTo>
                  <a:lnTo>
                    <a:pt x="760" y="0"/>
                  </a:lnTo>
                  <a:lnTo>
                    <a:pt x="1553" y="430"/>
                  </a:lnTo>
                  <a:lnTo>
                    <a:pt x="793" y="5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 name="Freeform 6">
              <a:extLst>
                <a:ext uri="{FF2B5EF4-FFF2-40B4-BE49-F238E27FC236}">
                  <a16:creationId xmlns:a16="http://schemas.microsoft.com/office/drawing/2014/main" id="{4801494B-5CC7-4066-ABA2-2AE4EDA6E548}"/>
                </a:ext>
              </a:extLst>
            </p:cNvPr>
            <p:cNvSpPr>
              <a:spLocks/>
            </p:cNvSpPr>
            <p:nvPr/>
          </p:nvSpPr>
          <p:spPr bwMode="auto">
            <a:xfrm>
              <a:off x="5073117" y="5428741"/>
              <a:ext cx="1206500" cy="334963"/>
            </a:xfrm>
            <a:custGeom>
              <a:avLst/>
              <a:gdLst>
                <a:gd name="T0" fmla="*/ 760 w 760"/>
                <a:gd name="T1" fmla="*/ 0 h 211"/>
                <a:gd name="T2" fmla="*/ 760 w 760"/>
                <a:gd name="T3" fmla="*/ 104 h 211"/>
                <a:gd name="T4" fmla="*/ 0 w 760"/>
                <a:gd name="T5" fmla="*/ 211 h 211"/>
                <a:gd name="T6" fmla="*/ 0 w 760"/>
                <a:gd name="T7" fmla="*/ 106 h 211"/>
                <a:gd name="T8" fmla="*/ 760 w 760"/>
                <a:gd name="T9" fmla="*/ 0 h 211"/>
              </a:gdLst>
              <a:ahLst/>
              <a:cxnLst>
                <a:cxn ang="0">
                  <a:pos x="T0" y="T1"/>
                </a:cxn>
                <a:cxn ang="0">
                  <a:pos x="T2" y="T3"/>
                </a:cxn>
                <a:cxn ang="0">
                  <a:pos x="T4" y="T5"/>
                </a:cxn>
                <a:cxn ang="0">
                  <a:pos x="T6" y="T7"/>
                </a:cxn>
                <a:cxn ang="0">
                  <a:pos x="T8" y="T9"/>
                </a:cxn>
              </a:cxnLst>
              <a:rect l="0" t="0" r="r" b="b"/>
              <a:pathLst>
                <a:path w="760" h="211">
                  <a:moveTo>
                    <a:pt x="760" y="0"/>
                  </a:moveTo>
                  <a:lnTo>
                    <a:pt x="760" y="104"/>
                  </a:lnTo>
                  <a:lnTo>
                    <a:pt x="0" y="211"/>
                  </a:lnTo>
                  <a:lnTo>
                    <a:pt x="0" y="106"/>
                  </a:lnTo>
                  <a:lnTo>
                    <a:pt x="760" y="0"/>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 name="Freeform 7">
              <a:extLst>
                <a:ext uri="{FF2B5EF4-FFF2-40B4-BE49-F238E27FC236}">
                  <a16:creationId xmlns:a16="http://schemas.microsoft.com/office/drawing/2014/main" id="{B3A3B19C-7729-4321-A99F-9BD0CE93F28D}"/>
                </a:ext>
              </a:extLst>
            </p:cNvPr>
            <p:cNvSpPr>
              <a:spLocks/>
            </p:cNvSpPr>
            <p:nvPr/>
          </p:nvSpPr>
          <p:spPr bwMode="auto">
            <a:xfrm>
              <a:off x="3814229" y="4915979"/>
              <a:ext cx="1258888" cy="847725"/>
            </a:xfrm>
            <a:custGeom>
              <a:avLst/>
              <a:gdLst>
                <a:gd name="T0" fmla="*/ 793 w 793"/>
                <a:gd name="T1" fmla="*/ 534 h 534"/>
                <a:gd name="T2" fmla="*/ 0 w 793"/>
                <a:gd name="T3" fmla="*/ 101 h 534"/>
                <a:gd name="T4" fmla="*/ 0 w 793"/>
                <a:gd name="T5" fmla="*/ 0 h 534"/>
                <a:gd name="T6" fmla="*/ 793 w 793"/>
                <a:gd name="T7" fmla="*/ 429 h 534"/>
                <a:gd name="T8" fmla="*/ 793 w 793"/>
                <a:gd name="T9" fmla="*/ 534 h 534"/>
              </a:gdLst>
              <a:ahLst/>
              <a:cxnLst>
                <a:cxn ang="0">
                  <a:pos x="T0" y="T1"/>
                </a:cxn>
                <a:cxn ang="0">
                  <a:pos x="T2" y="T3"/>
                </a:cxn>
                <a:cxn ang="0">
                  <a:pos x="T4" y="T5"/>
                </a:cxn>
                <a:cxn ang="0">
                  <a:pos x="T6" y="T7"/>
                </a:cxn>
                <a:cxn ang="0">
                  <a:pos x="T8" y="T9"/>
                </a:cxn>
              </a:cxnLst>
              <a:rect l="0" t="0" r="r" b="b"/>
              <a:pathLst>
                <a:path w="793" h="534">
                  <a:moveTo>
                    <a:pt x="793" y="534"/>
                  </a:moveTo>
                  <a:lnTo>
                    <a:pt x="0" y="101"/>
                  </a:lnTo>
                  <a:lnTo>
                    <a:pt x="0" y="0"/>
                  </a:lnTo>
                  <a:lnTo>
                    <a:pt x="793" y="429"/>
                  </a:lnTo>
                  <a:lnTo>
                    <a:pt x="793" y="534"/>
                  </a:lnTo>
                  <a:close/>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1" name="Freeform 20">
              <a:extLst>
                <a:ext uri="{FF2B5EF4-FFF2-40B4-BE49-F238E27FC236}">
                  <a16:creationId xmlns:a16="http://schemas.microsoft.com/office/drawing/2014/main" id="{BCAEB75C-535E-4257-B2A9-F0F75C0D69B6}"/>
                </a:ext>
              </a:extLst>
            </p:cNvPr>
            <p:cNvSpPr>
              <a:spLocks/>
            </p:cNvSpPr>
            <p:nvPr/>
          </p:nvSpPr>
          <p:spPr bwMode="auto">
            <a:xfrm>
              <a:off x="3814229" y="4915979"/>
              <a:ext cx="2465388" cy="681038"/>
            </a:xfrm>
            <a:custGeom>
              <a:avLst/>
              <a:gdLst>
                <a:gd name="T0" fmla="*/ 0 w 1553"/>
                <a:gd name="T1" fmla="*/ 0 h 429"/>
                <a:gd name="T2" fmla="*/ 793 w 1553"/>
                <a:gd name="T3" fmla="*/ 429 h 429"/>
                <a:gd name="T4" fmla="*/ 1553 w 1553"/>
                <a:gd name="T5" fmla="*/ 323 h 429"/>
              </a:gdLst>
              <a:ahLst/>
              <a:cxnLst>
                <a:cxn ang="0">
                  <a:pos x="T0" y="T1"/>
                </a:cxn>
                <a:cxn ang="0">
                  <a:pos x="T2" y="T3"/>
                </a:cxn>
                <a:cxn ang="0">
                  <a:pos x="T4" y="T5"/>
                </a:cxn>
              </a:cxnLst>
              <a:rect l="0" t="0" r="r" b="b"/>
              <a:pathLst>
                <a:path w="1553" h="429">
                  <a:moveTo>
                    <a:pt x="0" y="0"/>
                  </a:moveTo>
                  <a:lnTo>
                    <a:pt x="793" y="429"/>
                  </a:lnTo>
                  <a:lnTo>
                    <a:pt x="1553" y="323"/>
                  </a:lnTo>
                </a:path>
              </a:pathLst>
            </a:custGeom>
            <a:noFill/>
            <a:ln w="15875" cap="flat">
              <a:solidFill>
                <a:schemeClr val="accent2">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 name="Group 2">
            <a:extLst>
              <a:ext uri="{FF2B5EF4-FFF2-40B4-BE49-F238E27FC236}">
                <a16:creationId xmlns:a16="http://schemas.microsoft.com/office/drawing/2014/main" id="{3B36D5FA-CB59-410E-ACAF-49017AE845B3}"/>
              </a:ext>
            </a:extLst>
          </p:cNvPr>
          <p:cNvGrpSpPr/>
          <p:nvPr/>
        </p:nvGrpSpPr>
        <p:grpSpPr>
          <a:xfrm>
            <a:off x="4976247" y="3900270"/>
            <a:ext cx="2639738" cy="1968105"/>
            <a:chOff x="5709672" y="3919320"/>
            <a:chExt cx="2639738" cy="1968105"/>
          </a:xfrm>
        </p:grpSpPr>
        <p:sp>
          <p:nvSpPr>
            <p:cNvPr id="39" name="Shadow 02">
              <a:extLst>
                <a:ext uri="{FF2B5EF4-FFF2-40B4-BE49-F238E27FC236}">
                  <a16:creationId xmlns:a16="http://schemas.microsoft.com/office/drawing/2014/main" id="{87BA9991-F6E2-456E-857C-6EDB6E18A608}"/>
                </a:ext>
              </a:extLst>
            </p:cNvPr>
            <p:cNvSpPr>
              <a:spLocks/>
            </p:cNvSpPr>
            <p:nvPr/>
          </p:nvSpPr>
          <p:spPr bwMode="auto">
            <a:xfrm>
              <a:off x="5709672" y="3919320"/>
              <a:ext cx="2272506" cy="1968105"/>
            </a:xfrm>
            <a:custGeom>
              <a:avLst/>
              <a:gdLst>
                <a:gd name="T0" fmla="*/ 465 w 465"/>
                <a:gd name="T1" fmla="*/ 406 h 412"/>
                <a:gd name="T2" fmla="*/ 461 w 465"/>
                <a:gd name="T3" fmla="*/ 411 h 412"/>
                <a:gd name="T4" fmla="*/ 43 w 465"/>
                <a:gd name="T5" fmla="*/ 411 h 412"/>
                <a:gd name="T6" fmla="*/ 39 w 465"/>
                <a:gd name="T7" fmla="*/ 408 h 412"/>
                <a:gd name="T8" fmla="*/ 0 w 465"/>
                <a:gd name="T9" fmla="*/ 46 h 412"/>
                <a:gd name="T10" fmla="*/ 4 w 465"/>
                <a:gd name="T11" fmla="*/ 41 h 412"/>
                <a:gd name="T12" fmla="*/ 295 w 465"/>
                <a:gd name="T13" fmla="*/ 0 h 412"/>
                <a:gd name="T14" fmla="*/ 299 w 465"/>
                <a:gd name="T15" fmla="*/ 4 h 412"/>
                <a:gd name="T16" fmla="*/ 465 w 465"/>
                <a:gd name="T17" fmla="*/ 40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412">
                  <a:moveTo>
                    <a:pt x="465" y="406"/>
                  </a:moveTo>
                  <a:cubicBezTo>
                    <a:pt x="465" y="408"/>
                    <a:pt x="463" y="410"/>
                    <a:pt x="461" y="411"/>
                  </a:cubicBezTo>
                  <a:cubicBezTo>
                    <a:pt x="43" y="411"/>
                    <a:pt x="43" y="411"/>
                    <a:pt x="43" y="411"/>
                  </a:cubicBezTo>
                  <a:cubicBezTo>
                    <a:pt x="41" y="412"/>
                    <a:pt x="39" y="410"/>
                    <a:pt x="39" y="408"/>
                  </a:cubicBezTo>
                  <a:cubicBezTo>
                    <a:pt x="0" y="46"/>
                    <a:pt x="0" y="46"/>
                    <a:pt x="0" y="46"/>
                  </a:cubicBezTo>
                  <a:cubicBezTo>
                    <a:pt x="0" y="43"/>
                    <a:pt x="2" y="41"/>
                    <a:pt x="4" y="41"/>
                  </a:cubicBezTo>
                  <a:cubicBezTo>
                    <a:pt x="295" y="0"/>
                    <a:pt x="295" y="0"/>
                    <a:pt x="295" y="0"/>
                  </a:cubicBezTo>
                  <a:cubicBezTo>
                    <a:pt x="298" y="0"/>
                    <a:pt x="299" y="1"/>
                    <a:pt x="299" y="4"/>
                  </a:cubicBezTo>
                  <a:lnTo>
                    <a:pt x="465" y="406"/>
                  </a:lnTo>
                  <a:close/>
                </a:path>
              </a:pathLst>
            </a:custGeom>
            <a:gradFill>
              <a:gsLst>
                <a:gs pos="1000">
                  <a:srgbClr val="000000">
                    <a:alpha val="53000"/>
                  </a:srgbClr>
                </a:gs>
                <a:gs pos="100000">
                  <a:schemeClr val="bg2">
                    <a:alpha val="8000"/>
                  </a:schemeClr>
                </a:gs>
              </a:gsLst>
              <a:lin ang="5400000" scaled="0"/>
            </a:gradFill>
            <a:ln>
              <a:noFill/>
            </a:ln>
            <a:effectLst>
              <a:softEdge rad="139700"/>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0" name="Freeform 9">
              <a:extLst>
                <a:ext uri="{FF2B5EF4-FFF2-40B4-BE49-F238E27FC236}">
                  <a16:creationId xmlns:a16="http://schemas.microsoft.com/office/drawing/2014/main" id="{813BA94C-C32C-4F78-905F-2A4A8E263B2C}"/>
                </a:ext>
              </a:extLst>
            </p:cNvPr>
            <p:cNvSpPr>
              <a:spLocks/>
            </p:cNvSpPr>
            <p:nvPr/>
          </p:nvSpPr>
          <p:spPr bwMode="auto">
            <a:xfrm>
              <a:off x="7144497" y="4776381"/>
              <a:ext cx="1204913" cy="331788"/>
            </a:xfrm>
            <a:custGeom>
              <a:avLst/>
              <a:gdLst>
                <a:gd name="T0" fmla="*/ 759 w 759"/>
                <a:gd name="T1" fmla="*/ 0 h 209"/>
                <a:gd name="T2" fmla="*/ 759 w 759"/>
                <a:gd name="T3" fmla="*/ 102 h 209"/>
                <a:gd name="T4" fmla="*/ 0 w 759"/>
                <a:gd name="T5" fmla="*/ 209 h 209"/>
                <a:gd name="T6" fmla="*/ 0 w 759"/>
                <a:gd name="T7" fmla="*/ 107 h 209"/>
                <a:gd name="T8" fmla="*/ 759 w 759"/>
                <a:gd name="T9" fmla="*/ 0 h 209"/>
              </a:gdLst>
              <a:ahLst/>
              <a:cxnLst>
                <a:cxn ang="0">
                  <a:pos x="T0" y="T1"/>
                </a:cxn>
                <a:cxn ang="0">
                  <a:pos x="T2" y="T3"/>
                </a:cxn>
                <a:cxn ang="0">
                  <a:pos x="T4" y="T5"/>
                </a:cxn>
                <a:cxn ang="0">
                  <a:pos x="T6" y="T7"/>
                </a:cxn>
                <a:cxn ang="0">
                  <a:pos x="T8" y="T9"/>
                </a:cxn>
              </a:cxnLst>
              <a:rect l="0" t="0" r="r" b="b"/>
              <a:pathLst>
                <a:path w="759" h="209">
                  <a:moveTo>
                    <a:pt x="759" y="0"/>
                  </a:moveTo>
                  <a:lnTo>
                    <a:pt x="759" y="102"/>
                  </a:lnTo>
                  <a:lnTo>
                    <a:pt x="0" y="209"/>
                  </a:lnTo>
                  <a:lnTo>
                    <a:pt x="0" y="107"/>
                  </a:lnTo>
                  <a:lnTo>
                    <a:pt x="759" y="0"/>
                  </a:lnTo>
                  <a:close/>
                </a:path>
              </a:pathLst>
            </a:custGeom>
            <a:solidFill>
              <a:srgbClr val="159F57"/>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1" name="Freeform 10">
              <a:extLst>
                <a:ext uri="{FF2B5EF4-FFF2-40B4-BE49-F238E27FC236}">
                  <a16:creationId xmlns:a16="http://schemas.microsoft.com/office/drawing/2014/main" id="{6635C85D-F77A-4818-B8DE-A31B64E2668D}"/>
                </a:ext>
              </a:extLst>
            </p:cNvPr>
            <p:cNvSpPr>
              <a:spLocks/>
            </p:cNvSpPr>
            <p:nvPr/>
          </p:nvSpPr>
          <p:spPr bwMode="auto">
            <a:xfrm>
              <a:off x="5880847" y="4258856"/>
              <a:ext cx="1263650" cy="849313"/>
            </a:xfrm>
            <a:custGeom>
              <a:avLst/>
              <a:gdLst>
                <a:gd name="T0" fmla="*/ 796 w 796"/>
                <a:gd name="T1" fmla="*/ 535 h 535"/>
                <a:gd name="T2" fmla="*/ 0 w 796"/>
                <a:gd name="T3" fmla="*/ 105 h 535"/>
                <a:gd name="T4" fmla="*/ 0 w 796"/>
                <a:gd name="T5" fmla="*/ 0 h 535"/>
                <a:gd name="T6" fmla="*/ 796 w 796"/>
                <a:gd name="T7" fmla="*/ 433 h 535"/>
                <a:gd name="T8" fmla="*/ 796 w 796"/>
                <a:gd name="T9" fmla="*/ 535 h 535"/>
              </a:gdLst>
              <a:ahLst/>
              <a:cxnLst>
                <a:cxn ang="0">
                  <a:pos x="T0" y="T1"/>
                </a:cxn>
                <a:cxn ang="0">
                  <a:pos x="T2" y="T3"/>
                </a:cxn>
                <a:cxn ang="0">
                  <a:pos x="T4" y="T5"/>
                </a:cxn>
                <a:cxn ang="0">
                  <a:pos x="T6" y="T7"/>
                </a:cxn>
                <a:cxn ang="0">
                  <a:pos x="T8" y="T9"/>
                </a:cxn>
              </a:cxnLst>
              <a:rect l="0" t="0" r="r" b="b"/>
              <a:pathLst>
                <a:path w="796" h="535">
                  <a:moveTo>
                    <a:pt x="796" y="535"/>
                  </a:moveTo>
                  <a:lnTo>
                    <a:pt x="0" y="105"/>
                  </a:lnTo>
                  <a:lnTo>
                    <a:pt x="0" y="0"/>
                  </a:lnTo>
                  <a:lnTo>
                    <a:pt x="796" y="433"/>
                  </a:lnTo>
                  <a:lnTo>
                    <a:pt x="796" y="535"/>
                  </a:lnTo>
                  <a:close/>
                </a:path>
              </a:pathLst>
            </a:custGeom>
            <a:solidFill>
              <a:srgbClr val="13914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 name="Freeform 19">
              <a:extLst>
                <a:ext uri="{FF2B5EF4-FFF2-40B4-BE49-F238E27FC236}">
                  <a16:creationId xmlns:a16="http://schemas.microsoft.com/office/drawing/2014/main" id="{81721B7F-F763-46FC-BC35-91EB1A2860E7}"/>
                </a:ext>
              </a:extLst>
            </p:cNvPr>
            <p:cNvSpPr>
              <a:spLocks/>
            </p:cNvSpPr>
            <p:nvPr/>
          </p:nvSpPr>
          <p:spPr bwMode="auto">
            <a:xfrm>
              <a:off x="5880847" y="4258856"/>
              <a:ext cx="2468563" cy="687388"/>
            </a:xfrm>
            <a:custGeom>
              <a:avLst/>
              <a:gdLst>
                <a:gd name="T0" fmla="*/ 1555 w 1555"/>
                <a:gd name="T1" fmla="*/ 326 h 433"/>
                <a:gd name="T2" fmla="*/ 796 w 1555"/>
                <a:gd name="T3" fmla="*/ 433 h 433"/>
                <a:gd name="T4" fmla="*/ 0 w 1555"/>
                <a:gd name="T5" fmla="*/ 0 h 433"/>
              </a:gdLst>
              <a:ahLst/>
              <a:cxnLst>
                <a:cxn ang="0">
                  <a:pos x="T0" y="T1"/>
                </a:cxn>
                <a:cxn ang="0">
                  <a:pos x="T2" y="T3"/>
                </a:cxn>
                <a:cxn ang="0">
                  <a:pos x="T4" y="T5"/>
                </a:cxn>
              </a:cxnLst>
              <a:rect l="0" t="0" r="r" b="b"/>
              <a:pathLst>
                <a:path w="1555" h="433">
                  <a:moveTo>
                    <a:pt x="1555" y="326"/>
                  </a:moveTo>
                  <a:lnTo>
                    <a:pt x="796" y="433"/>
                  </a:lnTo>
                  <a:lnTo>
                    <a:pt x="0" y="0"/>
                  </a:lnTo>
                </a:path>
              </a:pathLst>
            </a:custGeom>
            <a:solidFill>
              <a:srgbClr val="55E99B"/>
            </a:solidFill>
            <a:ln w="15875" cap="flat">
              <a:solidFill>
                <a:srgbClr val="1AC86D"/>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 name="Freeform 8">
              <a:extLst>
                <a:ext uri="{FF2B5EF4-FFF2-40B4-BE49-F238E27FC236}">
                  <a16:creationId xmlns:a16="http://schemas.microsoft.com/office/drawing/2014/main" id="{50193F08-A6B0-4C91-8FEF-9722E90ABCA2}"/>
                </a:ext>
              </a:extLst>
            </p:cNvPr>
            <p:cNvSpPr>
              <a:spLocks/>
            </p:cNvSpPr>
            <p:nvPr/>
          </p:nvSpPr>
          <p:spPr bwMode="auto">
            <a:xfrm>
              <a:off x="5880847" y="4090581"/>
              <a:ext cx="2468563" cy="855663"/>
            </a:xfrm>
            <a:custGeom>
              <a:avLst/>
              <a:gdLst>
                <a:gd name="T0" fmla="*/ 796 w 1555"/>
                <a:gd name="T1" fmla="*/ 539 h 539"/>
                <a:gd name="T2" fmla="*/ 0 w 1555"/>
                <a:gd name="T3" fmla="*/ 106 h 539"/>
                <a:gd name="T4" fmla="*/ 760 w 1555"/>
                <a:gd name="T5" fmla="*/ 0 h 539"/>
                <a:gd name="T6" fmla="*/ 1555 w 1555"/>
                <a:gd name="T7" fmla="*/ 432 h 539"/>
                <a:gd name="T8" fmla="*/ 796 w 1555"/>
                <a:gd name="T9" fmla="*/ 539 h 539"/>
              </a:gdLst>
              <a:ahLst/>
              <a:cxnLst>
                <a:cxn ang="0">
                  <a:pos x="T0" y="T1"/>
                </a:cxn>
                <a:cxn ang="0">
                  <a:pos x="T2" y="T3"/>
                </a:cxn>
                <a:cxn ang="0">
                  <a:pos x="T4" y="T5"/>
                </a:cxn>
                <a:cxn ang="0">
                  <a:pos x="T6" y="T7"/>
                </a:cxn>
                <a:cxn ang="0">
                  <a:pos x="T8" y="T9"/>
                </a:cxn>
              </a:cxnLst>
              <a:rect l="0" t="0" r="r" b="b"/>
              <a:pathLst>
                <a:path w="1555" h="539">
                  <a:moveTo>
                    <a:pt x="796" y="539"/>
                  </a:moveTo>
                  <a:lnTo>
                    <a:pt x="0" y="106"/>
                  </a:lnTo>
                  <a:lnTo>
                    <a:pt x="760" y="0"/>
                  </a:lnTo>
                  <a:lnTo>
                    <a:pt x="1555" y="432"/>
                  </a:lnTo>
                  <a:lnTo>
                    <a:pt x="796" y="539"/>
                  </a:lnTo>
                  <a:close/>
                </a:path>
              </a:pathLst>
            </a:custGeom>
            <a:solidFill>
              <a:srgbClr val="16AD5E"/>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42" name="Text Placeholder 33">
            <a:extLst>
              <a:ext uri="{FF2B5EF4-FFF2-40B4-BE49-F238E27FC236}">
                <a16:creationId xmlns:a16="http://schemas.microsoft.com/office/drawing/2014/main" id="{7207E495-B3B2-477C-89CB-0CDE5AAA1CAC}"/>
              </a:ext>
            </a:extLst>
          </p:cNvPr>
          <p:cNvSpPr txBox="1">
            <a:spLocks/>
          </p:cNvSpPr>
          <p:nvPr/>
        </p:nvSpPr>
        <p:spPr>
          <a:xfrm>
            <a:off x="3038792" y="3292362"/>
            <a:ext cx="2019754" cy="11510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414042"/>
                </a:solidFill>
                <a:latin typeface="Open Sans"/>
              </a:rPr>
              <a:t>Teacher response to COE initiative. Participation in sessions, activities, and opportunities. Use of materials and supports. Willingness to give back and engage COE and partners.</a:t>
            </a:r>
            <a:endParaRPr kumimoji="0" lang="en-US" sz="11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43" name="Text Placeholder 33">
            <a:extLst>
              <a:ext uri="{FF2B5EF4-FFF2-40B4-BE49-F238E27FC236}">
                <a16:creationId xmlns:a16="http://schemas.microsoft.com/office/drawing/2014/main" id="{EBEFB0DF-600B-4CD4-BB5B-22FCF328C899}"/>
              </a:ext>
            </a:extLst>
          </p:cNvPr>
          <p:cNvSpPr txBox="1">
            <a:spLocks/>
          </p:cNvSpPr>
          <p:nvPr/>
        </p:nvSpPr>
        <p:spPr>
          <a:xfrm>
            <a:off x="5087122" y="2710045"/>
            <a:ext cx="1687378" cy="108337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414042"/>
                </a:solidFill>
                <a:latin typeface="Open Sans"/>
              </a:rPr>
              <a:t>Observable measures of educational merit. Improved alignment between student post-secondary goals and measurable actions.</a:t>
            </a:r>
            <a:endParaRPr kumimoji="0" lang="en-US" sz="11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44" name="Text Placeholder 33">
            <a:extLst>
              <a:ext uri="{FF2B5EF4-FFF2-40B4-BE49-F238E27FC236}">
                <a16:creationId xmlns:a16="http://schemas.microsoft.com/office/drawing/2014/main" id="{C77B8BFC-4801-4FC3-864E-EDD6082AECBB}"/>
              </a:ext>
            </a:extLst>
          </p:cNvPr>
          <p:cNvSpPr txBox="1">
            <a:spLocks/>
          </p:cNvSpPr>
          <p:nvPr/>
        </p:nvSpPr>
        <p:spPr>
          <a:xfrm>
            <a:off x="7177781" y="2094192"/>
            <a:ext cx="1692887" cy="85884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14042"/>
                </a:solidFill>
                <a:effectLst/>
                <a:uLnTx/>
                <a:uFillTx/>
                <a:latin typeface="Open Sans"/>
                <a:ea typeface="+mn-ea"/>
                <a:cs typeface="+mn-cs"/>
              </a:rPr>
              <a:t>Two-year window to determine</a:t>
            </a:r>
            <a:r>
              <a:rPr kumimoji="0" lang="en-US" sz="1100" b="0" i="0" u="none" strike="noStrike" kern="1200" cap="none" spc="0" normalizeH="0" noProof="0" dirty="0">
                <a:ln>
                  <a:noFill/>
                </a:ln>
                <a:solidFill>
                  <a:srgbClr val="414042"/>
                </a:solidFill>
                <a:effectLst/>
                <a:uLnTx/>
                <a:uFillTx/>
                <a:latin typeface="Open Sans"/>
                <a:ea typeface="+mn-ea"/>
                <a:cs typeface="+mn-cs"/>
              </a:rPr>
              <a:t> viability with goal being COEs funded from partner sources.</a:t>
            </a:r>
            <a:endParaRPr kumimoji="0" lang="en-US" sz="11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45" name="Text Placeholder 33">
            <a:extLst>
              <a:ext uri="{FF2B5EF4-FFF2-40B4-BE49-F238E27FC236}">
                <a16:creationId xmlns:a16="http://schemas.microsoft.com/office/drawing/2014/main" id="{BB451810-F1E6-4330-91AB-0940C3C46574}"/>
              </a:ext>
            </a:extLst>
          </p:cNvPr>
          <p:cNvSpPr txBox="1">
            <a:spLocks/>
          </p:cNvSpPr>
          <p:nvPr/>
        </p:nvSpPr>
        <p:spPr>
          <a:xfrm>
            <a:off x="9211084" y="1560156"/>
            <a:ext cx="2037692" cy="132620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414042"/>
                </a:solidFill>
                <a:effectLst/>
                <a:uLnTx/>
                <a:uFillTx/>
                <a:latin typeface="Open Sans"/>
                <a:ea typeface="+mn-ea"/>
                <a:cs typeface="+mn-cs"/>
              </a:rPr>
              <a:t>Objective, external review commissioned through NB Institute for</a:t>
            </a:r>
            <a:r>
              <a:rPr kumimoji="0" lang="en-US" sz="1100" b="0" i="0" u="none" strike="noStrike" kern="1200" cap="none" spc="0" normalizeH="0" noProof="0" dirty="0">
                <a:ln>
                  <a:noFill/>
                </a:ln>
                <a:solidFill>
                  <a:srgbClr val="414042"/>
                </a:solidFill>
                <a:effectLst/>
                <a:uLnTx/>
                <a:uFillTx/>
                <a:latin typeface="Open Sans"/>
                <a:ea typeface="+mn-ea"/>
                <a:cs typeface="+mn-cs"/>
              </a:rPr>
              <a:t> Data, Training, and Research to measure educational success with students.</a:t>
            </a:r>
            <a:endParaRPr kumimoji="0" lang="en-US" sz="11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2" name="Rectangle 1">
            <a:extLst>
              <a:ext uri="{FF2B5EF4-FFF2-40B4-BE49-F238E27FC236}">
                <a16:creationId xmlns:a16="http://schemas.microsoft.com/office/drawing/2014/main" id="{1562017D-DED5-4F80-8CCC-E29D936D03CC}"/>
              </a:ext>
            </a:extLst>
          </p:cNvPr>
          <p:cNvSpPr/>
          <p:nvPr/>
        </p:nvSpPr>
        <p:spPr>
          <a:xfrm>
            <a:off x="945043" y="520461"/>
            <a:ext cx="8954118" cy="646331"/>
          </a:xfrm>
          <a:prstGeom prst="rect">
            <a:avLst/>
          </a:prstGeom>
        </p:spPr>
        <p:txBody>
          <a:bodyPr wrap="square">
            <a:spAutoFit/>
          </a:bodyPr>
          <a:lstStyle/>
          <a:p>
            <a:r>
              <a:rPr lang="en-CA" sz="3600" b="1" dirty="0"/>
              <a:t>How are we measuring success?</a:t>
            </a:r>
          </a:p>
        </p:txBody>
      </p:sp>
      <p:grpSp>
        <p:nvGrpSpPr>
          <p:cNvPr id="46" name="Group 45">
            <a:extLst>
              <a:ext uri="{FF2B5EF4-FFF2-40B4-BE49-F238E27FC236}">
                <a16:creationId xmlns:a16="http://schemas.microsoft.com/office/drawing/2014/main" id="{FA5C0F34-71B6-476C-A64D-2DE377C93429}"/>
              </a:ext>
            </a:extLst>
          </p:cNvPr>
          <p:cNvGrpSpPr/>
          <p:nvPr/>
        </p:nvGrpSpPr>
        <p:grpSpPr>
          <a:xfrm>
            <a:off x="919831" y="3010934"/>
            <a:ext cx="1546311" cy="948214"/>
            <a:chOff x="2065604" y="2624138"/>
            <a:chExt cx="1258357" cy="948214"/>
          </a:xfrm>
        </p:grpSpPr>
        <p:sp>
          <p:nvSpPr>
            <p:cNvPr id="47" name="Rectangle 46">
              <a:extLst>
                <a:ext uri="{FF2B5EF4-FFF2-40B4-BE49-F238E27FC236}">
                  <a16:creationId xmlns:a16="http://schemas.microsoft.com/office/drawing/2014/main" id="{2B342B76-6D67-42E9-9B21-19EFDD6E315B}"/>
                </a:ext>
              </a:extLst>
            </p:cNvPr>
            <p:cNvSpPr>
              <a:spLocks noChangeArrowheads="1"/>
            </p:cNvSpPr>
            <p:nvPr/>
          </p:nvSpPr>
          <p:spPr bwMode="auto">
            <a:xfrm>
              <a:off x="2096931" y="2624138"/>
              <a:ext cx="1181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2400" b="1" i="0" u="none" strike="noStrike" kern="1200" cap="none" spc="0" normalizeH="0" baseline="0" noProof="0" dirty="0">
                  <a:ln>
                    <a:noFill/>
                  </a:ln>
                  <a:solidFill>
                    <a:srgbClr val="FE2635"/>
                  </a:solidFill>
                  <a:effectLst/>
                  <a:uLnTx/>
                  <a:uFillTx/>
                  <a:latin typeface="Open Sans Semibold" panose="020B0706030804020204" pitchFamily="34" charset="0"/>
                  <a:ea typeface="+mn-ea"/>
                  <a:cs typeface="+mn-cs"/>
                </a:rPr>
                <a:t>Internal</a:t>
              </a:r>
              <a:endParaRPr kumimoji="0" lang="ru-UA" altLang="ru-UA" sz="1800" b="0" i="0" u="none" strike="noStrike" kern="1200" cap="none" spc="0" normalizeH="0" baseline="0" noProof="0" dirty="0">
                <a:ln>
                  <a:noFill/>
                </a:ln>
                <a:solidFill>
                  <a:srgbClr val="FE2635"/>
                </a:solidFill>
                <a:effectLst/>
                <a:uLnTx/>
                <a:uFillTx/>
                <a:latin typeface="Open Sans" panose="020B0606030504020204" pitchFamily="34" charset="0"/>
                <a:ea typeface="+mn-ea"/>
                <a:cs typeface="+mn-cs"/>
              </a:endParaRPr>
            </a:p>
          </p:txBody>
        </p:sp>
        <p:sp>
          <p:nvSpPr>
            <p:cNvPr id="48" name="Rectangle 47">
              <a:extLst>
                <a:ext uri="{FF2B5EF4-FFF2-40B4-BE49-F238E27FC236}">
                  <a16:creationId xmlns:a16="http://schemas.microsoft.com/office/drawing/2014/main" id="{A74B1578-C737-459F-B9EB-C875749C1A08}"/>
                </a:ext>
              </a:extLst>
            </p:cNvPr>
            <p:cNvSpPr>
              <a:spLocks noChangeArrowheads="1"/>
            </p:cNvSpPr>
            <p:nvPr/>
          </p:nvSpPr>
          <p:spPr bwMode="auto">
            <a:xfrm>
              <a:off x="2065604" y="2833688"/>
              <a:ext cx="12583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4800" b="1" i="0" u="none" strike="noStrike" kern="1200" cap="none" spc="0" normalizeH="0" baseline="0" noProof="0" dirty="0">
                  <a:ln>
                    <a:noFill/>
                  </a:ln>
                  <a:solidFill>
                    <a:srgbClr val="FE2635"/>
                  </a:solidFill>
                  <a:effectLst/>
                  <a:uLnTx/>
                  <a:uFillTx/>
                  <a:latin typeface="Open Sans Semibold" panose="020B0706030804020204" pitchFamily="34" charset="0"/>
                  <a:ea typeface="+mn-ea"/>
                  <a:cs typeface="+mn-cs"/>
                </a:rPr>
                <a:t>KPIs</a:t>
              </a:r>
              <a:endParaRPr kumimoji="0" lang="ru-UA" altLang="ru-UA" sz="1400" b="0" i="0" u="none" strike="noStrike" kern="1200" cap="none" spc="0" normalizeH="0" baseline="0" noProof="0" dirty="0">
                <a:ln>
                  <a:noFill/>
                </a:ln>
                <a:solidFill>
                  <a:srgbClr val="FE2635"/>
                </a:solidFill>
                <a:effectLst/>
                <a:uLnTx/>
                <a:uFillTx/>
                <a:latin typeface="Open Sans" panose="020B0606030504020204" pitchFamily="34" charset="0"/>
                <a:ea typeface="+mn-ea"/>
                <a:cs typeface="+mn-cs"/>
              </a:endParaRPr>
            </a:p>
          </p:txBody>
        </p:sp>
      </p:grpSp>
      <p:grpSp>
        <p:nvGrpSpPr>
          <p:cNvPr id="49" name="Stair_01">
            <a:extLst>
              <a:ext uri="{FF2B5EF4-FFF2-40B4-BE49-F238E27FC236}">
                <a16:creationId xmlns:a16="http://schemas.microsoft.com/office/drawing/2014/main" id="{B6C6D1A7-3DBC-42FE-8679-17122B5E2A15}"/>
              </a:ext>
            </a:extLst>
          </p:cNvPr>
          <p:cNvGrpSpPr/>
          <p:nvPr/>
        </p:nvGrpSpPr>
        <p:grpSpPr>
          <a:xfrm>
            <a:off x="1026627" y="5329160"/>
            <a:ext cx="2468563" cy="1017588"/>
            <a:chOff x="1976438" y="5075238"/>
            <a:chExt cx="2468563" cy="1017588"/>
          </a:xfrm>
        </p:grpSpPr>
        <p:sp>
          <p:nvSpPr>
            <p:cNvPr id="50" name="Freeform 8">
              <a:extLst>
                <a:ext uri="{FF2B5EF4-FFF2-40B4-BE49-F238E27FC236}">
                  <a16:creationId xmlns:a16="http://schemas.microsoft.com/office/drawing/2014/main" id="{7A635E1D-1692-4580-9395-F42AB88BF6EA}"/>
                </a:ext>
              </a:extLst>
            </p:cNvPr>
            <p:cNvSpPr>
              <a:spLocks/>
            </p:cNvSpPr>
            <p:nvPr/>
          </p:nvSpPr>
          <p:spPr bwMode="auto">
            <a:xfrm>
              <a:off x="1976438" y="5075238"/>
              <a:ext cx="2468563" cy="855663"/>
            </a:xfrm>
            <a:custGeom>
              <a:avLst/>
              <a:gdLst>
                <a:gd name="T0" fmla="*/ 796 w 1555"/>
                <a:gd name="T1" fmla="*/ 539 h 539"/>
                <a:gd name="T2" fmla="*/ 0 w 1555"/>
                <a:gd name="T3" fmla="*/ 106 h 539"/>
                <a:gd name="T4" fmla="*/ 760 w 1555"/>
                <a:gd name="T5" fmla="*/ 0 h 539"/>
                <a:gd name="T6" fmla="*/ 1555 w 1555"/>
                <a:gd name="T7" fmla="*/ 432 h 539"/>
                <a:gd name="T8" fmla="*/ 796 w 1555"/>
                <a:gd name="T9" fmla="*/ 539 h 539"/>
              </a:gdLst>
              <a:ahLst/>
              <a:cxnLst>
                <a:cxn ang="0">
                  <a:pos x="T0" y="T1"/>
                </a:cxn>
                <a:cxn ang="0">
                  <a:pos x="T2" y="T3"/>
                </a:cxn>
                <a:cxn ang="0">
                  <a:pos x="T4" y="T5"/>
                </a:cxn>
                <a:cxn ang="0">
                  <a:pos x="T6" y="T7"/>
                </a:cxn>
                <a:cxn ang="0">
                  <a:pos x="T8" y="T9"/>
                </a:cxn>
              </a:cxnLst>
              <a:rect l="0" t="0" r="r" b="b"/>
              <a:pathLst>
                <a:path w="1555" h="539">
                  <a:moveTo>
                    <a:pt x="796" y="539"/>
                  </a:moveTo>
                  <a:lnTo>
                    <a:pt x="0" y="106"/>
                  </a:lnTo>
                  <a:lnTo>
                    <a:pt x="760" y="0"/>
                  </a:lnTo>
                  <a:lnTo>
                    <a:pt x="1555" y="432"/>
                  </a:lnTo>
                  <a:lnTo>
                    <a:pt x="796" y="539"/>
                  </a:lnTo>
                  <a:close/>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 name="Freeform 9">
              <a:extLst>
                <a:ext uri="{FF2B5EF4-FFF2-40B4-BE49-F238E27FC236}">
                  <a16:creationId xmlns:a16="http://schemas.microsoft.com/office/drawing/2014/main" id="{D7FDB662-1DE1-489D-9128-BD6304D576D8}"/>
                </a:ext>
              </a:extLst>
            </p:cNvPr>
            <p:cNvSpPr>
              <a:spLocks/>
            </p:cNvSpPr>
            <p:nvPr/>
          </p:nvSpPr>
          <p:spPr bwMode="auto">
            <a:xfrm>
              <a:off x="3240088" y="5761038"/>
              <a:ext cx="1204913" cy="331788"/>
            </a:xfrm>
            <a:custGeom>
              <a:avLst/>
              <a:gdLst>
                <a:gd name="T0" fmla="*/ 759 w 759"/>
                <a:gd name="T1" fmla="*/ 0 h 209"/>
                <a:gd name="T2" fmla="*/ 759 w 759"/>
                <a:gd name="T3" fmla="*/ 102 h 209"/>
                <a:gd name="T4" fmla="*/ 0 w 759"/>
                <a:gd name="T5" fmla="*/ 209 h 209"/>
                <a:gd name="T6" fmla="*/ 0 w 759"/>
                <a:gd name="T7" fmla="*/ 107 h 209"/>
                <a:gd name="T8" fmla="*/ 759 w 759"/>
                <a:gd name="T9" fmla="*/ 0 h 209"/>
              </a:gdLst>
              <a:ahLst/>
              <a:cxnLst>
                <a:cxn ang="0">
                  <a:pos x="T0" y="T1"/>
                </a:cxn>
                <a:cxn ang="0">
                  <a:pos x="T2" y="T3"/>
                </a:cxn>
                <a:cxn ang="0">
                  <a:pos x="T4" y="T5"/>
                </a:cxn>
                <a:cxn ang="0">
                  <a:pos x="T6" y="T7"/>
                </a:cxn>
                <a:cxn ang="0">
                  <a:pos x="T8" y="T9"/>
                </a:cxn>
              </a:cxnLst>
              <a:rect l="0" t="0" r="r" b="b"/>
              <a:pathLst>
                <a:path w="759" h="209">
                  <a:moveTo>
                    <a:pt x="759" y="0"/>
                  </a:moveTo>
                  <a:lnTo>
                    <a:pt x="759" y="102"/>
                  </a:lnTo>
                  <a:lnTo>
                    <a:pt x="0" y="209"/>
                  </a:lnTo>
                  <a:lnTo>
                    <a:pt x="0" y="107"/>
                  </a:lnTo>
                  <a:lnTo>
                    <a:pt x="759"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 name="Freeform 10">
              <a:extLst>
                <a:ext uri="{FF2B5EF4-FFF2-40B4-BE49-F238E27FC236}">
                  <a16:creationId xmlns:a16="http://schemas.microsoft.com/office/drawing/2014/main" id="{9B039C82-A137-4543-9EE3-FBCC00CB72A9}"/>
                </a:ext>
              </a:extLst>
            </p:cNvPr>
            <p:cNvSpPr>
              <a:spLocks/>
            </p:cNvSpPr>
            <p:nvPr/>
          </p:nvSpPr>
          <p:spPr bwMode="auto">
            <a:xfrm>
              <a:off x="1976438" y="5243513"/>
              <a:ext cx="1263650" cy="849313"/>
            </a:xfrm>
            <a:custGeom>
              <a:avLst/>
              <a:gdLst>
                <a:gd name="T0" fmla="*/ 796 w 796"/>
                <a:gd name="T1" fmla="*/ 535 h 535"/>
                <a:gd name="T2" fmla="*/ 0 w 796"/>
                <a:gd name="T3" fmla="*/ 105 h 535"/>
                <a:gd name="T4" fmla="*/ 0 w 796"/>
                <a:gd name="T5" fmla="*/ 0 h 535"/>
                <a:gd name="T6" fmla="*/ 796 w 796"/>
                <a:gd name="T7" fmla="*/ 433 h 535"/>
                <a:gd name="T8" fmla="*/ 796 w 796"/>
                <a:gd name="T9" fmla="*/ 535 h 535"/>
              </a:gdLst>
              <a:ahLst/>
              <a:cxnLst>
                <a:cxn ang="0">
                  <a:pos x="T0" y="T1"/>
                </a:cxn>
                <a:cxn ang="0">
                  <a:pos x="T2" y="T3"/>
                </a:cxn>
                <a:cxn ang="0">
                  <a:pos x="T4" y="T5"/>
                </a:cxn>
                <a:cxn ang="0">
                  <a:pos x="T6" y="T7"/>
                </a:cxn>
                <a:cxn ang="0">
                  <a:pos x="T8" y="T9"/>
                </a:cxn>
              </a:cxnLst>
              <a:rect l="0" t="0" r="r" b="b"/>
              <a:pathLst>
                <a:path w="796" h="535">
                  <a:moveTo>
                    <a:pt x="796" y="535"/>
                  </a:moveTo>
                  <a:lnTo>
                    <a:pt x="0" y="105"/>
                  </a:lnTo>
                  <a:lnTo>
                    <a:pt x="0" y="0"/>
                  </a:lnTo>
                  <a:lnTo>
                    <a:pt x="796" y="433"/>
                  </a:lnTo>
                  <a:lnTo>
                    <a:pt x="796" y="535"/>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 name="Freeform 19">
              <a:extLst>
                <a:ext uri="{FF2B5EF4-FFF2-40B4-BE49-F238E27FC236}">
                  <a16:creationId xmlns:a16="http://schemas.microsoft.com/office/drawing/2014/main" id="{D0A7AB8C-5952-4992-BA9D-8122AD19E43B}"/>
                </a:ext>
              </a:extLst>
            </p:cNvPr>
            <p:cNvSpPr>
              <a:spLocks/>
            </p:cNvSpPr>
            <p:nvPr/>
          </p:nvSpPr>
          <p:spPr bwMode="auto">
            <a:xfrm>
              <a:off x="1976438" y="5243513"/>
              <a:ext cx="2468563" cy="687388"/>
            </a:xfrm>
            <a:custGeom>
              <a:avLst/>
              <a:gdLst>
                <a:gd name="T0" fmla="*/ 1555 w 1555"/>
                <a:gd name="T1" fmla="*/ 326 h 433"/>
                <a:gd name="T2" fmla="*/ 796 w 1555"/>
                <a:gd name="T3" fmla="*/ 433 h 433"/>
                <a:gd name="T4" fmla="*/ 0 w 1555"/>
                <a:gd name="T5" fmla="*/ 0 h 433"/>
              </a:gdLst>
              <a:ahLst/>
              <a:cxnLst>
                <a:cxn ang="0">
                  <a:pos x="T0" y="T1"/>
                </a:cxn>
                <a:cxn ang="0">
                  <a:pos x="T2" y="T3"/>
                </a:cxn>
                <a:cxn ang="0">
                  <a:pos x="T4" y="T5"/>
                </a:cxn>
              </a:cxnLst>
              <a:rect l="0" t="0" r="r" b="b"/>
              <a:pathLst>
                <a:path w="1555" h="433">
                  <a:moveTo>
                    <a:pt x="1555" y="326"/>
                  </a:moveTo>
                  <a:lnTo>
                    <a:pt x="796" y="433"/>
                  </a:lnTo>
                  <a:lnTo>
                    <a:pt x="0" y="0"/>
                  </a:lnTo>
                </a:path>
              </a:pathLst>
            </a:custGeom>
            <a:noFill/>
            <a:ln w="15875" cap="flat">
              <a:solidFill>
                <a:schemeClr val="accent1">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UA"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54" name="Text Placeholder 33">
            <a:extLst>
              <a:ext uri="{FF2B5EF4-FFF2-40B4-BE49-F238E27FC236}">
                <a16:creationId xmlns:a16="http://schemas.microsoft.com/office/drawing/2014/main" id="{71CA3A75-79AE-48C2-B650-DD360FCC5E65}"/>
              </a:ext>
            </a:extLst>
          </p:cNvPr>
          <p:cNvSpPr txBox="1">
            <a:spLocks/>
          </p:cNvSpPr>
          <p:nvPr/>
        </p:nvSpPr>
        <p:spPr>
          <a:xfrm>
            <a:off x="979737" y="3915686"/>
            <a:ext cx="1772696" cy="115100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100" dirty="0">
                <a:solidFill>
                  <a:srgbClr val="414042"/>
                </a:solidFill>
                <a:latin typeface="Open Sans"/>
              </a:rPr>
              <a:t>Tracking reach, opportunities created, sessions delivered, website data, user participation, social media engagement</a:t>
            </a:r>
            <a:endParaRPr kumimoji="0" lang="en-US" sz="1100" b="0" i="0" u="none" strike="noStrike" kern="1200" cap="none" spc="0" normalizeH="0" baseline="0" noProof="0" dirty="0">
              <a:ln>
                <a:noFill/>
              </a:ln>
              <a:solidFill>
                <a:srgbClr val="414042"/>
              </a:solidFill>
              <a:effectLst/>
              <a:uLnTx/>
              <a:uFillTx/>
              <a:latin typeface="Open Sans"/>
              <a:ea typeface="+mn-ea"/>
              <a:cs typeface="+mn-cs"/>
            </a:endParaRPr>
          </a:p>
        </p:txBody>
      </p:sp>
      <p:sp>
        <p:nvSpPr>
          <p:cNvPr id="56" name="Rectangle 55">
            <a:extLst>
              <a:ext uri="{FF2B5EF4-FFF2-40B4-BE49-F238E27FC236}">
                <a16:creationId xmlns:a16="http://schemas.microsoft.com/office/drawing/2014/main" id="{3A582F20-6B73-4C76-8E03-E4BD3B842A14}"/>
              </a:ext>
            </a:extLst>
          </p:cNvPr>
          <p:cNvSpPr>
            <a:spLocks noChangeArrowheads="1"/>
          </p:cNvSpPr>
          <p:nvPr/>
        </p:nvSpPr>
        <p:spPr bwMode="auto">
          <a:xfrm>
            <a:off x="3114992" y="2497745"/>
            <a:ext cx="155831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3200" b="1" i="0" u="none" strike="noStrike" kern="1200" cap="none" spc="0" normalizeH="0" baseline="0" noProof="0" dirty="0">
                <a:ln>
                  <a:noFill/>
                </a:ln>
                <a:solidFill>
                  <a:srgbClr val="FFD000"/>
                </a:solidFill>
                <a:effectLst/>
                <a:uLnTx/>
                <a:uFillTx/>
                <a:latin typeface="Open Sans Semibold" panose="020B0706030804020204" pitchFamily="34" charset="0"/>
                <a:ea typeface="+mn-ea"/>
                <a:cs typeface="+mn-cs"/>
              </a:rPr>
              <a:t>Teacher</a:t>
            </a:r>
            <a:endParaRPr kumimoji="0" lang="ru-UA" altLang="ru-UA" sz="2400" b="0" i="0" u="none" strike="noStrike" kern="1200" cap="none" spc="0" normalizeH="0" baseline="0" noProof="0" dirty="0">
              <a:ln>
                <a:noFill/>
              </a:ln>
              <a:solidFill>
                <a:srgbClr val="FFD000"/>
              </a:solidFill>
              <a:effectLst/>
              <a:uLnTx/>
              <a:uFillTx/>
              <a:latin typeface="Open Sans" panose="020B0606030504020204" pitchFamily="34" charset="0"/>
              <a:ea typeface="+mn-ea"/>
              <a:cs typeface="+mn-cs"/>
            </a:endParaRPr>
          </a:p>
        </p:txBody>
      </p:sp>
      <p:sp>
        <p:nvSpPr>
          <p:cNvPr id="57" name="Rectangle 56">
            <a:extLst>
              <a:ext uri="{FF2B5EF4-FFF2-40B4-BE49-F238E27FC236}">
                <a16:creationId xmlns:a16="http://schemas.microsoft.com/office/drawing/2014/main" id="{984A696A-4BB4-4560-8234-43F5A4E729E8}"/>
              </a:ext>
            </a:extLst>
          </p:cNvPr>
          <p:cNvSpPr>
            <a:spLocks noChangeArrowheads="1"/>
          </p:cNvSpPr>
          <p:nvPr/>
        </p:nvSpPr>
        <p:spPr bwMode="auto">
          <a:xfrm>
            <a:off x="3119693" y="2930431"/>
            <a:ext cx="142667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ru-UA" sz="1850" b="1" i="0" u="none" strike="noStrike" kern="1200" cap="none" spc="0" normalizeH="0" baseline="0" noProof="0" dirty="0">
                <a:ln>
                  <a:noFill/>
                </a:ln>
                <a:solidFill>
                  <a:srgbClr val="FFD000"/>
                </a:solidFill>
                <a:effectLst/>
                <a:uLnTx/>
                <a:uFillTx/>
                <a:latin typeface="Open Sans Semibold" panose="020B0706030804020204" pitchFamily="34" charset="0"/>
                <a:ea typeface="+mn-ea"/>
                <a:cs typeface="+mn-cs"/>
              </a:rPr>
              <a:t>Engagement</a:t>
            </a:r>
            <a:endParaRPr kumimoji="0" lang="ru-UA" altLang="ru-UA" sz="1850" b="0" i="0" u="none" strike="noStrike" kern="1200" cap="none" spc="0" normalizeH="0" baseline="0" noProof="0" dirty="0">
              <a:ln>
                <a:noFill/>
              </a:ln>
              <a:solidFill>
                <a:srgbClr val="FFD000"/>
              </a:solidFill>
              <a:effectLst/>
              <a:uLnTx/>
              <a:uFillTx/>
              <a:latin typeface="Open Sans" panose="020B0606030504020204" pitchFamily="34" charset="0"/>
              <a:ea typeface="+mn-ea"/>
              <a:cs typeface="+mn-cs"/>
            </a:endParaRPr>
          </a:p>
        </p:txBody>
      </p:sp>
    </p:spTree>
    <p:extLst>
      <p:ext uri="{BB962C8B-B14F-4D97-AF65-F5344CB8AC3E}">
        <p14:creationId xmlns:p14="http://schemas.microsoft.com/office/powerpoint/2010/main" val="3317460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DFB0BA1-930C-420B-8107-95456389E601}"/>
              </a:ext>
            </a:extLst>
          </p:cNvPr>
          <p:cNvPicPr>
            <a:picLocks noChangeAspect="1"/>
          </p:cNvPicPr>
          <p:nvPr/>
        </p:nvPicPr>
        <p:blipFill>
          <a:blip r:embed="rId2"/>
          <a:stretch>
            <a:fillRect/>
          </a:stretch>
        </p:blipFill>
        <p:spPr>
          <a:xfrm>
            <a:off x="1126346" y="494361"/>
            <a:ext cx="1524729" cy="1249534"/>
          </a:xfrm>
          <a:prstGeom prst="rect">
            <a:avLst/>
          </a:prstGeom>
        </p:spPr>
      </p:pic>
      <p:sp>
        <p:nvSpPr>
          <p:cNvPr id="16" name="Freeform 16"/>
          <p:cNvSpPr>
            <a:spLocks/>
          </p:cNvSpPr>
          <p:nvPr/>
        </p:nvSpPr>
        <p:spPr bwMode="auto">
          <a:xfrm>
            <a:off x="0" y="3429000"/>
            <a:ext cx="2847350" cy="2400222"/>
          </a:xfrm>
          <a:custGeom>
            <a:avLst/>
            <a:gdLst>
              <a:gd name="T0" fmla="*/ 1648 w 1648"/>
              <a:gd name="T1" fmla="*/ 617 h 1159"/>
              <a:gd name="T2" fmla="*/ 0 w 1648"/>
              <a:gd name="T3" fmla="*/ 0 h 1159"/>
              <a:gd name="T4" fmla="*/ 0 w 1648"/>
              <a:gd name="T5" fmla="*/ 787 h 1159"/>
              <a:gd name="T6" fmla="*/ 1648 w 1648"/>
              <a:gd name="T7" fmla="*/ 1159 h 1159"/>
            </a:gdLst>
            <a:ahLst/>
            <a:cxnLst>
              <a:cxn ang="0">
                <a:pos x="T0" y="T1"/>
              </a:cxn>
              <a:cxn ang="0">
                <a:pos x="T2" y="T3"/>
              </a:cxn>
              <a:cxn ang="0">
                <a:pos x="T4" y="T5"/>
              </a:cxn>
              <a:cxn ang="0">
                <a:pos x="T6" y="T7"/>
              </a:cxn>
            </a:cxnLst>
            <a:rect l="0" t="0" r="r" b="b"/>
            <a:pathLst>
              <a:path w="1648" h="1159">
                <a:moveTo>
                  <a:pt x="1648" y="617"/>
                </a:moveTo>
                <a:lnTo>
                  <a:pt x="0" y="0"/>
                </a:lnTo>
                <a:lnTo>
                  <a:pt x="0" y="787"/>
                </a:lnTo>
                <a:lnTo>
                  <a:pt x="1648" y="11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 name="Freeform 18"/>
          <p:cNvSpPr>
            <a:spLocks/>
          </p:cNvSpPr>
          <p:nvPr/>
        </p:nvSpPr>
        <p:spPr bwMode="auto">
          <a:xfrm>
            <a:off x="0" y="4797288"/>
            <a:ext cx="2847350" cy="1890770"/>
          </a:xfrm>
          <a:custGeom>
            <a:avLst/>
            <a:gdLst>
              <a:gd name="T0" fmla="*/ 1648 w 1648"/>
              <a:gd name="T1" fmla="*/ 372 h 913"/>
              <a:gd name="T2" fmla="*/ 0 w 1648"/>
              <a:gd name="T3" fmla="*/ 0 h 913"/>
              <a:gd name="T4" fmla="*/ 0 w 1648"/>
              <a:gd name="T5" fmla="*/ 790 h 913"/>
              <a:gd name="T6" fmla="*/ 1648 w 1648"/>
              <a:gd name="T7" fmla="*/ 913 h 913"/>
            </a:gdLst>
            <a:ahLst/>
            <a:cxnLst>
              <a:cxn ang="0">
                <a:pos x="T0" y="T1"/>
              </a:cxn>
              <a:cxn ang="0">
                <a:pos x="T2" y="T3"/>
              </a:cxn>
              <a:cxn ang="0">
                <a:pos x="T4" y="T5"/>
              </a:cxn>
              <a:cxn ang="0">
                <a:pos x="T6" y="T7"/>
              </a:cxn>
            </a:cxnLst>
            <a:rect l="0" t="0" r="r" b="b"/>
            <a:pathLst>
              <a:path w="1648" h="913">
                <a:moveTo>
                  <a:pt x="1648" y="372"/>
                </a:moveTo>
                <a:lnTo>
                  <a:pt x="0" y="0"/>
                </a:lnTo>
                <a:lnTo>
                  <a:pt x="0" y="790"/>
                </a:lnTo>
                <a:lnTo>
                  <a:pt x="1648" y="9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2" name="Freeform 22"/>
          <p:cNvSpPr>
            <a:spLocks/>
          </p:cNvSpPr>
          <p:nvPr/>
        </p:nvSpPr>
        <p:spPr bwMode="auto">
          <a:xfrm>
            <a:off x="0" y="4468089"/>
            <a:ext cx="2616200" cy="1447800"/>
          </a:xfrm>
          <a:custGeom>
            <a:avLst/>
            <a:gdLst>
              <a:gd name="T0" fmla="*/ 1648 w 1648"/>
              <a:gd name="T1" fmla="*/ 0 h 912"/>
              <a:gd name="T2" fmla="*/ 0 w 1648"/>
              <a:gd name="T3" fmla="*/ 123 h 912"/>
              <a:gd name="T4" fmla="*/ 0 w 1648"/>
              <a:gd name="T5" fmla="*/ 912 h 912"/>
              <a:gd name="T6" fmla="*/ 1648 w 1648"/>
              <a:gd name="T7" fmla="*/ 540 h 912"/>
            </a:gdLst>
            <a:ahLst/>
            <a:cxnLst>
              <a:cxn ang="0">
                <a:pos x="T0" y="T1"/>
              </a:cxn>
              <a:cxn ang="0">
                <a:pos x="T2" y="T3"/>
              </a:cxn>
              <a:cxn ang="0">
                <a:pos x="T4" y="T5"/>
              </a:cxn>
              <a:cxn ang="0">
                <a:pos x="T6" y="T7"/>
              </a:cxn>
            </a:cxnLst>
            <a:rect l="0" t="0" r="r" b="b"/>
            <a:pathLst>
              <a:path w="1648" h="912">
                <a:moveTo>
                  <a:pt x="1648" y="0"/>
                </a:moveTo>
                <a:lnTo>
                  <a:pt x="0" y="123"/>
                </a:lnTo>
                <a:lnTo>
                  <a:pt x="0" y="912"/>
                </a:lnTo>
                <a:lnTo>
                  <a:pt x="1648" y="5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nvGrpSpPr>
          <p:cNvPr id="2" name="Group 1"/>
          <p:cNvGrpSpPr/>
          <p:nvPr/>
        </p:nvGrpSpPr>
        <p:grpSpPr>
          <a:xfrm>
            <a:off x="0" y="4435910"/>
            <a:ext cx="7539949" cy="2400222"/>
            <a:chOff x="1588" y="1001713"/>
            <a:chExt cx="6927850" cy="1839913"/>
          </a:xfrm>
        </p:grpSpPr>
        <p:sp>
          <p:nvSpPr>
            <p:cNvPr id="15" name="Freeform 15"/>
            <p:cNvSpPr>
              <a:spLocks/>
            </p:cNvSpPr>
            <p:nvPr/>
          </p:nvSpPr>
          <p:spPr bwMode="auto">
            <a:xfrm>
              <a:off x="1588" y="1001713"/>
              <a:ext cx="2616200" cy="1839913"/>
            </a:xfrm>
            <a:custGeom>
              <a:avLst/>
              <a:gdLst>
                <a:gd name="T0" fmla="*/ 1648 w 1648"/>
                <a:gd name="T1" fmla="*/ 617 h 1159"/>
                <a:gd name="T2" fmla="*/ 0 w 1648"/>
                <a:gd name="T3" fmla="*/ 0 h 1159"/>
                <a:gd name="T4" fmla="*/ 0 w 1648"/>
                <a:gd name="T5" fmla="*/ 787 h 1159"/>
                <a:gd name="T6" fmla="*/ 1648 w 1648"/>
                <a:gd name="T7" fmla="*/ 1159 h 1159"/>
                <a:gd name="T8" fmla="*/ 1648 w 1648"/>
                <a:gd name="T9" fmla="*/ 617 h 1159"/>
              </a:gdLst>
              <a:ahLst/>
              <a:cxnLst>
                <a:cxn ang="0">
                  <a:pos x="T0" y="T1"/>
                </a:cxn>
                <a:cxn ang="0">
                  <a:pos x="T2" y="T3"/>
                </a:cxn>
                <a:cxn ang="0">
                  <a:pos x="T4" y="T5"/>
                </a:cxn>
                <a:cxn ang="0">
                  <a:pos x="T6" y="T7"/>
                </a:cxn>
                <a:cxn ang="0">
                  <a:pos x="T8" y="T9"/>
                </a:cxn>
              </a:cxnLst>
              <a:rect l="0" t="0" r="r" b="b"/>
              <a:pathLst>
                <a:path w="1648" h="1159">
                  <a:moveTo>
                    <a:pt x="1648" y="617"/>
                  </a:moveTo>
                  <a:lnTo>
                    <a:pt x="0" y="0"/>
                  </a:lnTo>
                  <a:lnTo>
                    <a:pt x="0" y="787"/>
                  </a:lnTo>
                  <a:lnTo>
                    <a:pt x="1648" y="1159"/>
                  </a:lnTo>
                  <a:lnTo>
                    <a:pt x="1648" y="617"/>
                  </a:lnTo>
                  <a:close/>
                </a:path>
              </a:pathLst>
            </a:custGeom>
            <a:solidFill>
              <a:schemeClr val="accent2"/>
            </a:solidFill>
            <a:ln>
              <a:noFill/>
            </a:ln>
            <a:effectLst>
              <a:outerShdw blurRad="88900" dist="508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nvGrpSpPr>
            <p:cNvPr id="54" name="Group 53"/>
            <p:cNvGrpSpPr/>
            <p:nvPr/>
          </p:nvGrpSpPr>
          <p:grpSpPr>
            <a:xfrm>
              <a:off x="2617788" y="1981200"/>
              <a:ext cx="4311650" cy="860425"/>
              <a:chOff x="2617788" y="1981200"/>
              <a:chExt cx="4311650" cy="860425"/>
            </a:xfrm>
          </p:grpSpPr>
          <p:sp>
            <p:nvSpPr>
              <p:cNvPr id="7" name="Freeform 7"/>
              <p:cNvSpPr>
                <a:spLocks/>
              </p:cNvSpPr>
              <p:nvPr/>
            </p:nvSpPr>
            <p:spPr bwMode="auto">
              <a:xfrm>
                <a:off x="2617788" y="1981200"/>
                <a:ext cx="0" cy="860425"/>
              </a:xfrm>
              <a:custGeom>
                <a:avLst/>
                <a:gdLst>
                  <a:gd name="T0" fmla="*/ 542 h 542"/>
                  <a:gd name="T1" fmla="*/ 0 h 542"/>
                  <a:gd name="T2" fmla="*/ 542 h 542"/>
                </a:gdLst>
                <a:ahLst/>
                <a:cxnLst>
                  <a:cxn ang="0">
                    <a:pos x="0" y="T0"/>
                  </a:cxn>
                  <a:cxn ang="0">
                    <a:pos x="0" y="T1"/>
                  </a:cxn>
                  <a:cxn ang="0">
                    <a:pos x="0" y="T2"/>
                  </a:cxn>
                </a:cxnLst>
                <a:rect l="0" t="0" r="r" b="b"/>
                <a:pathLst>
                  <a:path h="542">
                    <a:moveTo>
                      <a:pt x="0" y="542"/>
                    </a:moveTo>
                    <a:lnTo>
                      <a:pt x="0" y="0"/>
                    </a:lnTo>
                    <a:lnTo>
                      <a:pt x="0" y="542"/>
                    </a:lnTo>
                    <a:close/>
                  </a:path>
                </a:pathLst>
              </a:custGeom>
              <a:solidFill>
                <a:srgbClr val="FFD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 name="Line 8"/>
              <p:cNvSpPr>
                <a:spLocks noChangeShapeType="1"/>
              </p:cNvSpPr>
              <p:nvPr/>
            </p:nvSpPr>
            <p:spPr bwMode="auto">
              <a:xfrm flipV="1">
                <a:off x="2617788" y="1981200"/>
                <a:ext cx="0" cy="8604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5" name="Freeform 25"/>
              <p:cNvSpPr>
                <a:spLocks/>
              </p:cNvSpPr>
              <p:nvPr/>
            </p:nvSpPr>
            <p:spPr bwMode="auto">
              <a:xfrm>
                <a:off x="2617788" y="1981200"/>
                <a:ext cx="4311650" cy="860425"/>
              </a:xfrm>
              <a:custGeom>
                <a:avLst/>
                <a:gdLst>
                  <a:gd name="T0" fmla="*/ 2526 w 2716"/>
                  <a:gd name="T1" fmla="*/ 542 h 542"/>
                  <a:gd name="T2" fmla="*/ 0 w 2716"/>
                  <a:gd name="T3" fmla="*/ 542 h 542"/>
                  <a:gd name="T4" fmla="*/ 0 w 2716"/>
                  <a:gd name="T5" fmla="*/ 0 h 542"/>
                  <a:gd name="T6" fmla="*/ 2526 w 2716"/>
                  <a:gd name="T7" fmla="*/ 0 h 542"/>
                  <a:gd name="T8" fmla="*/ 2716 w 2716"/>
                  <a:gd name="T9" fmla="*/ 271 h 542"/>
                  <a:gd name="T10" fmla="*/ 2526 w 2716"/>
                  <a:gd name="T11" fmla="*/ 542 h 542"/>
                </a:gdLst>
                <a:ahLst/>
                <a:cxnLst>
                  <a:cxn ang="0">
                    <a:pos x="T0" y="T1"/>
                  </a:cxn>
                  <a:cxn ang="0">
                    <a:pos x="T2" y="T3"/>
                  </a:cxn>
                  <a:cxn ang="0">
                    <a:pos x="T4" y="T5"/>
                  </a:cxn>
                  <a:cxn ang="0">
                    <a:pos x="T6" y="T7"/>
                  </a:cxn>
                  <a:cxn ang="0">
                    <a:pos x="T8" y="T9"/>
                  </a:cxn>
                  <a:cxn ang="0">
                    <a:pos x="T10" y="T11"/>
                  </a:cxn>
                </a:cxnLst>
                <a:rect l="0" t="0" r="r" b="b"/>
                <a:pathLst>
                  <a:path w="2716" h="542">
                    <a:moveTo>
                      <a:pt x="2526" y="542"/>
                    </a:moveTo>
                    <a:lnTo>
                      <a:pt x="0" y="542"/>
                    </a:lnTo>
                    <a:lnTo>
                      <a:pt x="0" y="0"/>
                    </a:lnTo>
                    <a:lnTo>
                      <a:pt x="2526" y="0"/>
                    </a:lnTo>
                    <a:lnTo>
                      <a:pt x="2716" y="271"/>
                    </a:lnTo>
                    <a:lnTo>
                      <a:pt x="2526" y="5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3" name="Freeform 23"/>
              <p:cNvSpPr>
                <a:spLocks/>
              </p:cNvSpPr>
              <p:nvPr/>
            </p:nvSpPr>
            <p:spPr bwMode="auto">
              <a:xfrm>
                <a:off x="2617788" y="2778125"/>
                <a:ext cx="2917825" cy="63500"/>
              </a:xfrm>
              <a:custGeom>
                <a:avLst/>
                <a:gdLst>
                  <a:gd name="T0" fmla="*/ 0 w 1838"/>
                  <a:gd name="T1" fmla="*/ 0 h 40"/>
                  <a:gd name="T2" fmla="*/ 0 w 1838"/>
                  <a:gd name="T3" fmla="*/ 40 h 40"/>
                  <a:gd name="T4" fmla="*/ 1838 w 1838"/>
                  <a:gd name="T5" fmla="*/ 40 h 40"/>
                  <a:gd name="T6" fmla="*/ 1811 w 1838"/>
                  <a:gd name="T7" fmla="*/ 0 h 40"/>
                  <a:gd name="T8" fmla="*/ 0 w 1838"/>
                  <a:gd name="T9" fmla="*/ 0 h 40"/>
                </a:gdLst>
                <a:ahLst/>
                <a:cxnLst>
                  <a:cxn ang="0">
                    <a:pos x="T0" y="T1"/>
                  </a:cxn>
                  <a:cxn ang="0">
                    <a:pos x="T2" y="T3"/>
                  </a:cxn>
                  <a:cxn ang="0">
                    <a:pos x="T4" y="T5"/>
                  </a:cxn>
                  <a:cxn ang="0">
                    <a:pos x="T6" y="T7"/>
                  </a:cxn>
                  <a:cxn ang="0">
                    <a:pos x="T8" y="T9"/>
                  </a:cxn>
                </a:cxnLst>
                <a:rect l="0" t="0" r="r" b="b"/>
                <a:pathLst>
                  <a:path w="1838" h="40">
                    <a:moveTo>
                      <a:pt x="0" y="0"/>
                    </a:moveTo>
                    <a:lnTo>
                      <a:pt x="0" y="40"/>
                    </a:lnTo>
                    <a:lnTo>
                      <a:pt x="1838" y="40"/>
                    </a:lnTo>
                    <a:lnTo>
                      <a:pt x="1811" y="0"/>
                    </a:lnTo>
                    <a:lnTo>
                      <a:pt x="0" y="0"/>
                    </a:lnTo>
                    <a:close/>
                  </a:path>
                </a:pathLst>
              </a:custGeom>
              <a:solidFill>
                <a:schemeClr val="accent2"/>
              </a:solidFill>
              <a:ln>
                <a:noFill/>
              </a:ln>
              <a:effectLst>
                <a:outerShdw blurRad="88900" dist="50800" dir="5400000" algn="t" rotWithShape="0">
                  <a:prstClr val="black">
                    <a:alpha val="3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4" name="Freeform 24"/>
              <p:cNvSpPr>
                <a:spLocks/>
              </p:cNvSpPr>
              <p:nvPr/>
            </p:nvSpPr>
            <p:spPr bwMode="auto">
              <a:xfrm>
                <a:off x="2617788" y="1981200"/>
                <a:ext cx="4311650" cy="860425"/>
              </a:xfrm>
              <a:custGeom>
                <a:avLst/>
                <a:gdLst>
                  <a:gd name="T0" fmla="*/ 2526 w 2716"/>
                  <a:gd name="T1" fmla="*/ 542 h 542"/>
                  <a:gd name="T2" fmla="*/ 0 w 2716"/>
                  <a:gd name="T3" fmla="*/ 542 h 542"/>
                  <a:gd name="T4" fmla="*/ 0 w 2716"/>
                  <a:gd name="T5" fmla="*/ 0 h 542"/>
                  <a:gd name="T6" fmla="*/ 2526 w 2716"/>
                  <a:gd name="T7" fmla="*/ 0 h 542"/>
                  <a:gd name="T8" fmla="*/ 2716 w 2716"/>
                  <a:gd name="T9" fmla="*/ 271 h 542"/>
                  <a:gd name="T10" fmla="*/ 2526 w 2716"/>
                  <a:gd name="T11" fmla="*/ 542 h 542"/>
                </a:gdLst>
                <a:ahLst/>
                <a:cxnLst>
                  <a:cxn ang="0">
                    <a:pos x="T0" y="T1"/>
                  </a:cxn>
                  <a:cxn ang="0">
                    <a:pos x="T2" y="T3"/>
                  </a:cxn>
                  <a:cxn ang="0">
                    <a:pos x="T4" y="T5"/>
                  </a:cxn>
                  <a:cxn ang="0">
                    <a:pos x="T6" y="T7"/>
                  </a:cxn>
                  <a:cxn ang="0">
                    <a:pos x="T8" y="T9"/>
                  </a:cxn>
                  <a:cxn ang="0">
                    <a:pos x="T10" y="T11"/>
                  </a:cxn>
                </a:cxnLst>
                <a:rect l="0" t="0" r="r" b="b"/>
                <a:pathLst>
                  <a:path w="2716" h="542">
                    <a:moveTo>
                      <a:pt x="2526" y="542"/>
                    </a:moveTo>
                    <a:lnTo>
                      <a:pt x="0" y="542"/>
                    </a:lnTo>
                    <a:lnTo>
                      <a:pt x="0" y="0"/>
                    </a:lnTo>
                    <a:lnTo>
                      <a:pt x="2526" y="0"/>
                    </a:lnTo>
                    <a:lnTo>
                      <a:pt x="2716" y="271"/>
                    </a:lnTo>
                    <a:lnTo>
                      <a:pt x="2526" y="542"/>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414042"/>
                  </a:solidFill>
                  <a:effectLst/>
                  <a:uLnTx/>
                  <a:uFillTx/>
                  <a:latin typeface="Open Sans"/>
                  <a:ea typeface="+mn-ea"/>
                  <a:cs typeface="+mn-cs"/>
                </a:endParaRPr>
              </a:p>
            </p:txBody>
          </p:sp>
        </p:grpSp>
      </p:grpSp>
      <p:sp>
        <p:nvSpPr>
          <p:cNvPr id="41" name="Rectangle 41"/>
          <p:cNvSpPr>
            <a:spLocks noChangeArrowheads="1"/>
          </p:cNvSpPr>
          <p:nvPr/>
        </p:nvSpPr>
        <p:spPr bwMode="auto">
          <a:xfrm>
            <a:off x="2929662" y="5985553"/>
            <a:ext cx="452797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ru-RU" sz="1800" b="1" i="0" u="none" strike="noStrike" kern="1200" cap="none" spc="0" normalizeH="0" baseline="0" noProof="0" dirty="0">
                <a:ln>
                  <a:noFill/>
                </a:ln>
                <a:solidFill>
                  <a:srgbClr val="FFD000">
                    <a:lumMod val="75000"/>
                  </a:srgbClr>
                </a:solidFill>
                <a:effectLst/>
                <a:uLnTx/>
                <a:uFillTx/>
                <a:latin typeface="Open Sans" panose="020B0606030504020204" pitchFamily="34" charset="0"/>
                <a:ea typeface="+mn-ea"/>
                <a:cs typeface="+mn-cs"/>
              </a:rPr>
              <a:t>Thank you for your time and attention</a:t>
            </a:r>
            <a:endParaRPr lang="en-US" altLang="ru-RU" b="1" dirty="0">
              <a:solidFill>
                <a:srgbClr val="FFD000">
                  <a:lumMod val="75000"/>
                </a:srgbClr>
              </a:solidFill>
              <a:latin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ru-RU" sz="1800" b="1" i="0" u="none" strike="noStrike" kern="1200" cap="none" spc="0" normalizeH="0" baseline="0" noProof="0" dirty="0">
                <a:ln>
                  <a:noFill/>
                </a:ln>
                <a:solidFill>
                  <a:srgbClr val="FFD000">
                    <a:lumMod val="75000"/>
                  </a:srgbClr>
                </a:solidFill>
                <a:effectLst/>
                <a:uLnTx/>
                <a:uFillTx/>
                <a:latin typeface="Open Sans" panose="020B0606030504020204" pitchFamily="34" charset="0"/>
                <a:ea typeface="+mn-ea"/>
                <a:cs typeface="+mn-cs"/>
              </a:rPr>
              <a:t>Questions?</a:t>
            </a:r>
            <a:endParaRPr kumimoji="0" lang="ru-RU" altLang="ru-RU" sz="1800" b="0" i="0" u="none" strike="noStrike" kern="1200" cap="none" spc="0" normalizeH="0" baseline="0" noProof="0" dirty="0">
              <a:ln>
                <a:noFill/>
              </a:ln>
              <a:solidFill>
                <a:srgbClr val="FFD000">
                  <a:lumMod val="75000"/>
                </a:srgbClr>
              </a:solidFill>
              <a:effectLst/>
              <a:uLnTx/>
              <a:uFillTx/>
              <a:latin typeface="Open Sans" panose="020B0606030504020204" pitchFamily="34" charset="0"/>
              <a:ea typeface="+mn-ea"/>
              <a:cs typeface="+mn-cs"/>
            </a:endParaRPr>
          </a:p>
        </p:txBody>
      </p:sp>
      <p:grpSp>
        <p:nvGrpSpPr>
          <p:cNvPr id="61" name="Group 60"/>
          <p:cNvGrpSpPr/>
          <p:nvPr/>
        </p:nvGrpSpPr>
        <p:grpSpPr>
          <a:xfrm>
            <a:off x="6641996" y="4085379"/>
            <a:ext cx="4520394" cy="444258"/>
            <a:chOff x="13543125" y="3080189"/>
            <a:chExt cx="7170831" cy="617414"/>
          </a:xfrm>
        </p:grpSpPr>
        <p:sp>
          <p:nvSpPr>
            <p:cNvPr id="42" name="Rectangle 42"/>
            <p:cNvSpPr>
              <a:spLocks noChangeArrowheads="1"/>
            </p:cNvSpPr>
            <p:nvPr/>
          </p:nvSpPr>
          <p:spPr bwMode="auto">
            <a:xfrm>
              <a:off x="14770195" y="3080189"/>
              <a:ext cx="1958340" cy="2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ru-RU" sz="1400" b="1" i="0" u="none" strike="noStrike" kern="1200" cap="none" spc="0" normalizeH="0" baseline="0" noProof="0" dirty="0">
                  <a:ln>
                    <a:noFill/>
                  </a:ln>
                  <a:solidFill>
                    <a:schemeClr val="tx1">
                      <a:lumMod val="75000"/>
                    </a:schemeClr>
                  </a:solidFill>
                  <a:effectLst/>
                  <a:uLnTx/>
                  <a:uFillTx/>
                  <a:latin typeface="Open Sans" panose="020B0606030504020204" pitchFamily="34" charset="0"/>
                  <a:ea typeface="+mn-ea"/>
                  <a:cs typeface="+mn-cs"/>
                </a:rPr>
                <a:t>Mike Cusack</a:t>
              </a:r>
              <a:endParaRPr kumimoji="0" lang="ru-RU" altLang="ru-RU" sz="1800" b="0" i="0" u="none" strike="noStrike" kern="1200" cap="none" spc="0" normalizeH="0" baseline="0" noProof="0" dirty="0">
                <a:ln>
                  <a:noFill/>
                </a:ln>
                <a:solidFill>
                  <a:schemeClr val="tx1">
                    <a:lumMod val="75000"/>
                  </a:schemeClr>
                </a:solidFill>
                <a:effectLst/>
                <a:uLnTx/>
                <a:uFillTx/>
                <a:latin typeface="Open Sans" panose="020B0606030504020204" pitchFamily="34" charset="0"/>
                <a:ea typeface="+mn-ea"/>
                <a:cs typeface="+mn-cs"/>
              </a:endParaRPr>
            </a:p>
          </p:txBody>
        </p:sp>
        <p:sp>
          <p:nvSpPr>
            <p:cNvPr id="43" name="Rectangle 43"/>
            <p:cNvSpPr>
              <a:spLocks noChangeArrowheads="1"/>
            </p:cNvSpPr>
            <p:nvPr/>
          </p:nvSpPr>
          <p:spPr bwMode="auto">
            <a:xfrm>
              <a:off x="17804744" y="3080189"/>
              <a:ext cx="2761351" cy="29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ru-RU" sz="1400" b="1" dirty="0">
                  <a:solidFill>
                    <a:schemeClr val="tx1">
                      <a:lumMod val="75000"/>
                    </a:schemeClr>
                  </a:solidFill>
                  <a:latin typeface="Open Sans" panose="020B0606030504020204" pitchFamily="34" charset="0"/>
                </a:rPr>
                <a:t>Ransford Lockhart</a:t>
              </a:r>
              <a:endParaRPr kumimoji="0" lang="ru-RU" altLang="ru-RU" sz="1800" b="0" i="0" u="none" strike="noStrike" kern="1200" cap="none" spc="0" normalizeH="0" baseline="0" noProof="0" dirty="0">
                <a:ln>
                  <a:noFill/>
                </a:ln>
                <a:solidFill>
                  <a:schemeClr val="tx1">
                    <a:lumMod val="75000"/>
                  </a:schemeClr>
                </a:solidFill>
                <a:effectLst/>
                <a:uLnTx/>
                <a:uFillTx/>
                <a:latin typeface="Open Sans" panose="020B0606030504020204" pitchFamily="34" charset="0"/>
              </a:endParaRPr>
            </a:p>
          </p:txBody>
        </p:sp>
        <p:sp>
          <p:nvSpPr>
            <p:cNvPr id="57" name="Text Placeholder 33"/>
            <p:cNvSpPr txBox="1">
              <a:spLocks/>
            </p:cNvSpPr>
            <p:nvPr/>
          </p:nvSpPr>
          <p:spPr>
            <a:xfrm>
              <a:off x="13543125" y="3372394"/>
              <a:ext cx="3328073" cy="32520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chemeClr val="tx1">
                      <a:lumMod val="75000"/>
                    </a:schemeClr>
                  </a:solidFill>
                  <a:effectLst/>
                  <a:uLnTx/>
                  <a:uFillTx/>
                  <a:latin typeface="Open Sans"/>
                  <a:ea typeface="+mn-ea"/>
                  <a:cs typeface="+mn-cs"/>
                </a:rPr>
                <a:t>mike.cusack@gnb.ca</a:t>
              </a:r>
            </a:p>
          </p:txBody>
        </p:sp>
        <p:sp>
          <p:nvSpPr>
            <p:cNvPr id="58" name="Text Placeholder 33"/>
            <p:cNvSpPr txBox="1">
              <a:spLocks/>
            </p:cNvSpPr>
            <p:nvPr/>
          </p:nvSpPr>
          <p:spPr>
            <a:xfrm>
              <a:off x="17385884" y="3343745"/>
              <a:ext cx="3328072" cy="325209"/>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chemeClr val="tx1">
                      <a:lumMod val="75000"/>
                    </a:schemeClr>
                  </a:solidFill>
                  <a:effectLst/>
                  <a:uLnTx/>
                  <a:uFillTx/>
                  <a:latin typeface="Open Sans"/>
                  <a:ea typeface="+mn-ea"/>
                  <a:cs typeface="+mn-cs"/>
                </a:rPr>
                <a:t>ransford.lockhart@gnb.ca</a:t>
              </a:r>
            </a:p>
          </p:txBody>
        </p:sp>
      </p:grpSp>
      <p:sp>
        <p:nvSpPr>
          <p:cNvPr id="62" name="Rectangle 61">
            <a:extLst>
              <a:ext uri="{FF2B5EF4-FFF2-40B4-BE49-F238E27FC236}">
                <a16:creationId xmlns:a16="http://schemas.microsoft.com/office/drawing/2014/main" id="{23B75810-0239-42BB-A16D-F6E27198AF25}"/>
              </a:ext>
            </a:extLst>
          </p:cNvPr>
          <p:cNvSpPr/>
          <p:nvPr/>
        </p:nvSpPr>
        <p:spPr>
          <a:xfrm>
            <a:off x="4476750" y="2968450"/>
            <a:ext cx="6589056" cy="917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AA900"/>
                </a:solidFill>
                <a:effectLst/>
                <a:uLnTx/>
                <a:uFillTx/>
                <a:latin typeface="Roboto Condensed" panose="02000000000000000000" pitchFamily="2" charset="0"/>
                <a:ea typeface="Roboto Condensed" panose="02000000000000000000" pitchFamily="2" charset="0"/>
                <a:cs typeface="+mn-cs"/>
              </a:rPr>
              <a:t>Supporting career and post-secondary readiness through industry-connected l</a:t>
            </a:r>
            <a:r>
              <a:rPr kumimoji="0" lang="en-US" sz="2400" b="0" i="0" u="none" strike="noStrike" kern="1200" cap="none" spc="0" normalizeH="0" noProof="0" dirty="0">
                <a:ln>
                  <a:noFill/>
                </a:ln>
                <a:solidFill>
                  <a:srgbClr val="DAA900"/>
                </a:solidFill>
                <a:effectLst/>
                <a:uLnTx/>
                <a:uFillTx/>
                <a:latin typeface="Roboto Condensed" panose="02000000000000000000" pitchFamily="2" charset="0"/>
                <a:ea typeface="Roboto Condensed" panose="02000000000000000000" pitchFamily="2" charset="0"/>
                <a:cs typeface="+mn-cs"/>
              </a:rPr>
              <a:t>earning opportunities</a:t>
            </a:r>
            <a:endParaRPr kumimoji="0" lang="id-ID" sz="2400" b="0" i="0" u="none" strike="noStrike" kern="1200" cap="none" spc="0" normalizeH="0" baseline="0" noProof="0" dirty="0">
              <a:ln>
                <a:noFill/>
              </a:ln>
              <a:solidFill>
                <a:srgbClr val="DAA900"/>
              </a:solidFill>
              <a:effectLst/>
              <a:uLnTx/>
              <a:uFillTx/>
              <a:latin typeface="Roboto Condensed" panose="02000000000000000000" pitchFamily="2" charset="0"/>
              <a:ea typeface="Roboto Condensed" panose="02000000000000000000" pitchFamily="2" charset="0"/>
              <a:cs typeface="+mn-cs"/>
            </a:endParaRPr>
          </a:p>
        </p:txBody>
      </p:sp>
      <p:sp>
        <p:nvSpPr>
          <p:cNvPr id="63" name="TextBox 62">
            <a:extLst>
              <a:ext uri="{FF2B5EF4-FFF2-40B4-BE49-F238E27FC236}">
                <a16:creationId xmlns:a16="http://schemas.microsoft.com/office/drawing/2014/main" id="{900790BF-4797-45E3-920E-F43C921AD78A}"/>
              </a:ext>
            </a:extLst>
          </p:cNvPr>
          <p:cNvSpPr txBox="1"/>
          <p:nvPr/>
        </p:nvSpPr>
        <p:spPr>
          <a:xfrm>
            <a:off x="914404" y="1772510"/>
            <a:ext cx="10286996"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D1015"/>
                </a:solidFill>
                <a:effectLst/>
                <a:uLnTx/>
                <a:uFillTx/>
                <a:latin typeface="Roboto Black" panose="02000000000000000000" pitchFamily="2" charset="0"/>
                <a:ea typeface="Roboto Black" panose="02000000000000000000" pitchFamily="2" charset="0"/>
                <a:cs typeface="+mn-cs"/>
              </a:rPr>
              <a:t>Centres of Excellence</a:t>
            </a:r>
            <a:endParaRPr kumimoji="0" lang="id-ID" sz="8000" b="0" i="0" u="none" strike="noStrike" kern="1200" cap="none" spc="0" normalizeH="0" baseline="0" noProof="0" dirty="0">
              <a:ln>
                <a:noFill/>
              </a:ln>
              <a:solidFill>
                <a:srgbClr val="0D1015"/>
              </a:solidFill>
              <a:effectLst/>
              <a:uLnTx/>
              <a:uFillTx/>
              <a:latin typeface="Roboto Black" panose="02000000000000000000" pitchFamily="2" charset="0"/>
              <a:ea typeface="Roboto Black" panose="02000000000000000000" pitchFamily="2" charset="0"/>
              <a:cs typeface="+mn-cs"/>
            </a:endParaRPr>
          </a:p>
        </p:txBody>
      </p:sp>
      <p:pic>
        <p:nvPicPr>
          <p:cNvPr id="64" name="Picture 63" descr="Logo, company name&#10;&#10;Description automatically generated">
            <a:extLst>
              <a:ext uri="{FF2B5EF4-FFF2-40B4-BE49-F238E27FC236}">
                <a16:creationId xmlns:a16="http://schemas.microsoft.com/office/drawing/2014/main" id="{FF9E1A4C-88B8-4A2A-9B6C-9DE041FFC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146" y="5964033"/>
            <a:ext cx="2847350" cy="876984"/>
          </a:xfrm>
          <a:prstGeom prst="rect">
            <a:avLst/>
          </a:prstGeom>
        </p:spPr>
      </p:pic>
      <p:pic>
        <p:nvPicPr>
          <p:cNvPr id="65" name="Picture 64" descr="Logo, company name&#10;&#10;Description automatically generated">
            <a:extLst>
              <a:ext uri="{FF2B5EF4-FFF2-40B4-BE49-F238E27FC236}">
                <a16:creationId xmlns:a16="http://schemas.microsoft.com/office/drawing/2014/main" id="{9F13A17E-941D-484E-BF37-A424819A67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2230" y="4859683"/>
            <a:ext cx="2980245" cy="1125870"/>
          </a:xfrm>
          <a:prstGeom prst="rect">
            <a:avLst/>
          </a:prstGeom>
        </p:spPr>
      </p:pic>
      <p:pic>
        <p:nvPicPr>
          <p:cNvPr id="38" name="Picture 37">
            <a:extLst>
              <a:ext uri="{FF2B5EF4-FFF2-40B4-BE49-F238E27FC236}">
                <a16:creationId xmlns:a16="http://schemas.microsoft.com/office/drawing/2014/main" id="{A8D5A7A8-9BFC-446C-8D0C-7F5E84EA992B}"/>
              </a:ext>
            </a:extLst>
          </p:cNvPr>
          <p:cNvPicPr>
            <a:picLocks noChangeAspect="1"/>
          </p:cNvPicPr>
          <p:nvPr/>
        </p:nvPicPr>
        <p:blipFill>
          <a:blip r:embed="rId5"/>
          <a:stretch>
            <a:fillRect/>
          </a:stretch>
        </p:blipFill>
        <p:spPr>
          <a:xfrm>
            <a:off x="3171646" y="442938"/>
            <a:ext cx="1466667" cy="1352381"/>
          </a:xfrm>
          <a:prstGeom prst="rect">
            <a:avLst/>
          </a:prstGeom>
        </p:spPr>
      </p:pic>
      <p:pic>
        <p:nvPicPr>
          <p:cNvPr id="45" name="Picture 44">
            <a:extLst>
              <a:ext uri="{FF2B5EF4-FFF2-40B4-BE49-F238E27FC236}">
                <a16:creationId xmlns:a16="http://schemas.microsoft.com/office/drawing/2014/main" id="{92B49082-12F1-4C8F-ABF9-75AB81721A3B}"/>
              </a:ext>
            </a:extLst>
          </p:cNvPr>
          <p:cNvPicPr>
            <a:picLocks noChangeAspect="1"/>
          </p:cNvPicPr>
          <p:nvPr/>
        </p:nvPicPr>
        <p:blipFill>
          <a:blip r:embed="rId6"/>
          <a:stretch>
            <a:fillRect/>
          </a:stretch>
        </p:blipFill>
        <p:spPr>
          <a:xfrm>
            <a:off x="5158884" y="476271"/>
            <a:ext cx="1609524" cy="1285714"/>
          </a:xfrm>
          <a:prstGeom prst="rect">
            <a:avLst/>
          </a:prstGeom>
        </p:spPr>
      </p:pic>
      <p:pic>
        <p:nvPicPr>
          <p:cNvPr id="46" name="Picture 45">
            <a:extLst>
              <a:ext uri="{FF2B5EF4-FFF2-40B4-BE49-F238E27FC236}">
                <a16:creationId xmlns:a16="http://schemas.microsoft.com/office/drawing/2014/main" id="{C6780171-45B1-4696-8D4F-C054206CE756}"/>
              </a:ext>
            </a:extLst>
          </p:cNvPr>
          <p:cNvPicPr>
            <a:picLocks noChangeAspect="1"/>
          </p:cNvPicPr>
          <p:nvPr/>
        </p:nvPicPr>
        <p:blipFill>
          <a:blip r:embed="rId7"/>
          <a:stretch>
            <a:fillRect/>
          </a:stretch>
        </p:blipFill>
        <p:spPr>
          <a:xfrm>
            <a:off x="7288979" y="485795"/>
            <a:ext cx="1590476" cy="1266667"/>
          </a:xfrm>
          <a:prstGeom prst="rect">
            <a:avLst/>
          </a:prstGeom>
        </p:spPr>
      </p:pic>
      <p:pic>
        <p:nvPicPr>
          <p:cNvPr id="47" name="Picture 46">
            <a:extLst>
              <a:ext uri="{FF2B5EF4-FFF2-40B4-BE49-F238E27FC236}">
                <a16:creationId xmlns:a16="http://schemas.microsoft.com/office/drawing/2014/main" id="{4D773250-7457-4C2D-A379-4B9EC5CF128B}"/>
              </a:ext>
            </a:extLst>
          </p:cNvPr>
          <p:cNvPicPr>
            <a:picLocks noChangeAspect="1"/>
          </p:cNvPicPr>
          <p:nvPr/>
        </p:nvPicPr>
        <p:blipFill>
          <a:blip r:embed="rId8"/>
          <a:stretch>
            <a:fillRect/>
          </a:stretch>
        </p:blipFill>
        <p:spPr>
          <a:xfrm>
            <a:off x="9400027" y="468397"/>
            <a:ext cx="1587388" cy="1301462"/>
          </a:xfrm>
          <a:prstGeom prst="rect">
            <a:avLst/>
          </a:prstGeom>
        </p:spPr>
      </p:pic>
    </p:spTree>
    <p:extLst>
      <p:ext uri="{BB962C8B-B14F-4D97-AF65-F5344CB8AC3E}">
        <p14:creationId xmlns:p14="http://schemas.microsoft.com/office/powerpoint/2010/main" val="3231258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B158C-C177-490B-90E5-773CE2E63541}"/>
              </a:ext>
            </a:extLst>
          </p:cNvPr>
          <p:cNvSpPr/>
          <p:nvPr/>
        </p:nvSpPr>
        <p:spPr>
          <a:xfrm>
            <a:off x="0" y="4895273"/>
            <a:ext cx="12192000" cy="1962727"/>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dirty="0"/>
          </a:p>
        </p:txBody>
      </p:sp>
      <p:grpSp>
        <p:nvGrpSpPr>
          <p:cNvPr id="29" name="Group 28"/>
          <p:cNvGrpSpPr/>
          <p:nvPr/>
        </p:nvGrpSpPr>
        <p:grpSpPr>
          <a:xfrm>
            <a:off x="762910" y="903103"/>
            <a:ext cx="2478697" cy="4795179"/>
            <a:chOff x="0" y="-456"/>
            <a:chExt cx="1829061" cy="2972218"/>
          </a:xfrm>
        </p:grpSpPr>
        <p:sp>
          <p:nvSpPr>
            <p:cNvPr id="46" name="Rectangle 45"/>
            <p:cNvSpPr/>
            <p:nvPr/>
          </p:nvSpPr>
          <p:spPr>
            <a:xfrm>
              <a:off x="1" y="-456"/>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sp>
          <p:nvSpPr>
            <p:cNvPr id="47" name="Rectangle 46"/>
            <p:cNvSpPr/>
            <p:nvPr/>
          </p:nvSpPr>
          <p:spPr>
            <a:xfrm>
              <a:off x="0" y="1485653"/>
              <a:ext cx="1829060" cy="14861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grpSp>
      <p:grpSp>
        <p:nvGrpSpPr>
          <p:cNvPr id="53" name="Group 52"/>
          <p:cNvGrpSpPr/>
          <p:nvPr/>
        </p:nvGrpSpPr>
        <p:grpSpPr>
          <a:xfrm>
            <a:off x="6575997" y="903103"/>
            <a:ext cx="2438748" cy="4795179"/>
            <a:chOff x="5485879" y="-456"/>
            <a:chExt cx="1829061" cy="2972218"/>
          </a:xfrm>
        </p:grpSpPr>
        <p:sp>
          <p:nvSpPr>
            <p:cNvPr id="54" name="Rectangle 53"/>
            <p:cNvSpPr/>
            <p:nvPr/>
          </p:nvSpPr>
          <p:spPr>
            <a:xfrm>
              <a:off x="5485880" y="-456"/>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sp>
          <p:nvSpPr>
            <p:cNvPr id="55" name="Rectangle 54"/>
            <p:cNvSpPr/>
            <p:nvPr/>
          </p:nvSpPr>
          <p:spPr>
            <a:xfrm>
              <a:off x="5485879" y="1485653"/>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grpSp>
      <p:grpSp>
        <p:nvGrpSpPr>
          <p:cNvPr id="58" name="Group 57"/>
          <p:cNvGrpSpPr/>
          <p:nvPr/>
        </p:nvGrpSpPr>
        <p:grpSpPr>
          <a:xfrm>
            <a:off x="9014744" y="903103"/>
            <a:ext cx="2438748" cy="4795179"/>
            <a:chOff x="7314939" y="-456"/>
            <a:chExt cx="1829061" cy="2972218"/>
          </a:xfrm>
        </p:grpSpPr>
        <p:sp>
          <p:nvSpPr>
            <p:cNvPr id="59" name="Rectangle 58"/>
            <p:cNvSpPr/>
            <p:nvPr/>
          </p:nvSpPr>
          <p:spPr>
            <a:xfrm>
              <a:off x="7314940" y="-456"/>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sp>
          <p:nvSpPr>
            <p:cNvPr id="60" name="Rectangle 59"/>
            <p:cNvSpPr/>
            <p:nvPr/>
          </p:nvSpPr>
          <p:spPr>
            <a:xfrm>
              <a:off x="7314939" y="1485653"/>
              <a:ext cx="1829060" cy="148610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grpSp>
      <p:grpSp>
        <p:nvGrpSpPr>
          <p:cNvPr id="63" name="Group 62"/>
          <p:cNvGrpSpPr/>
          <p:nvPr/>
        </p:nvGrpSpPr>
        <p:grpSpPr>
          <a:xfrm>
            <a:off x="3209941" y="903103"/>
            <a:ext cx="2438748" cy="4795179"/>
            <a:chOff x="5485879" y="-456"/>
            <a:chExt cx="1829061" cy="2972218"/>
          </a:xfrm>
        </p:grpSpPr>
        <p:sp>
          <p:nvSpPr>
            <p:cNvPr id="64" name="Rectangle 63"/>
            <p:cNvSpPr/>
            <p:nvPr/>
          </p:nvSpPr>
          <p:spPr>
            <a:xfrm>
              <a:off x="5485880" y="-456"/>
              <a:ext cx="1829060" cy="1486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sp>
          <p:nvSpPr>
            <p:cNvPr id="65" name="Rectangle 64"/>
            <p:cNvSpPr/>
            <p:nvPr/>
          </p:nvSpPr>
          <p:spPr>
            <a:xfrm>
              <a:off x="5485879" y="1485653"/>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grpSp>
      <p:sp>
        <p:nvSpPr>
          <p:cNvPr id="73" name="Rectangle 72"/>
          <p:cNvSpPr/>
          <p:nvPr/>
        </p:nvSpPr>
        <p:spPr>
          <a:xfrm>
            <a:off x="3209523" y="3291457"/>
            <a:ext cx="2431009" cy="1250920"/>
          </a:xfrm>
          <a:prstGeom prst="rect">
            <a:avLst/>
          </a:prstGeom>
        </p:spPr>
        <p:txBody>
          <a:bodyPr wrap="square">
            <a:spAutoFit/>
          </a:bodyPr>
          <a:lstStyle/>
          <a:p>
            <a:pPr marL="0" marR="0" lvl="0" indent="0" defTabSz="914400" rtl="0" eaLnBrk="1" fontAlgn="auto" latinLnBrk="0" hangingPunct="1">
              <a:lnSpc>
                <a:spcPct val="120000"/>
              </a:lnSpc>
              <a:spcBef>
                <a:spcPts val="0"/>
              </a:spcBef>
              <a:spcAft>
                <a:spcPts val="0"/>
              </a:spcAft>
              <a:buClrTx/>
              <a:buSzTx/>
              <a:buFontTx/>
              <a:buNone/>
              <a:tabLst/>
              <a:defRPr/>
            </a:pPr>
            <a:r>
              <a:rPr lang="en-US" sz="1600" b="1" dirty="0">
                <a:solidFill>
                  <a:prstClr val="white"/>
                </a:solidFill>
                <a:latin typeface="Roboto Condensed Light"/>
                <a:ea typeface="Open Sans Light" panose="020B0306030504020204" pitchFamily="34" charset="0"/>
                <a:cs typeface="Open Sans Light" panose="020B0306030504020204" pitchFamily="34" charset="0"/>
              </a:rPr>
              <a:t>Learning Specialist</a:t>
            </a:r>
          </a:p>
          <a:p>
            <a:pPr marL="0" marR="0" lvl="0" indent="0" defTabSz="914400" rtl="0" eaLnBrk="1" fontAlgn="auto" latinLnBrk="0" hangingPunct="1">
              <a:lnSpc>
                <a:spcPct val="120000"/>
              </a:lnSpc>
              <a:spcBef>
                <a:spcPts val="0"/>
              </a:spcBef>
              <a:spcAft>
                <a:spcPts val="0"/>
              </a:spcAft>
              <a:buClrTx/>
              <a:buSzTx/>
              <a:buFontTx/>
              <a:buNone/>
              <a:tabLst/>
              <a:defRPr/>
            </a:pPr>
            <a:r>
              <a:rPr lang="en-CA" sz="1600" dirty="0">
                <a:solidFill>
                  <a:prstClr val="white"/>
                </a:solidFill>
                <a:latin typeface="Roboto Condensed Light"/>
                <a:ea typeface="Open Sans Light" panose="020B0306030504020204" pitchFamily="34" charset="0"/>
                <a:cs typeface="Open Sans Light" panose="020B0306030504020204" pitchFamily="34" charset="0"/>
              </a:rPr>
              <a:t>Strategic Partnerships</a:t>
            </a:r>
          </a:p>
          <a:p>
            <a:pPr marL="0" marR="0" lvl="0" indent="0" defTabSz="914400" rtl="0" eaLnBrk="1" fontAlgn="auto" latinLnBrk="0" hangingPunct="1">
              <a:lnSpc>
                <a:spcPct val="120000"/>
              </a:lnSpc>
              <a:spcBef>
                <a:spcPts val="0"/>
              </a:spcBef>
              <a:spcAft>
                <a:spcPts val="0"/>
              </a:spcAft>
              <a:buClrTx/>
              <a:buSzTx/>
              <a:buFontTx/>
              <a:buNone/>
              <a:tabLst/>
              <a:defRPr/>
            </a:pPr>
            <a:r>
              <a:rPr lang="en-CA" sz="1600" dirty="0">
                <a:solidFill>
                  <a:prstClr val="white"/>
                </a:solidFill>
                <a:latin typeface="Roboto Condensed Light"/>
                <a:ea typeface="Open Sans Light" panose="020B0306030504020204" pitchFamily="34" charset="0"/>
                <a:cs typeface="Open Sans Light" panose="020B0306030504020204" pitchFamily="34" charset="0"/>
              </a:rPr>
              <a:t>Experiential Learning</a:t>
            </a:r>
          </a:p>
          <a:p>
            <a:pPr marL="0" marR="0" lvl="0" indent="0" defTabSz="914400" rtl="0" eaLnBrk="1" fontAlgn="auto" latinLnBrk="0" hangingPunct="1">
              <a:lnSpc>
                <a:spcPct val="120000"/>
              </a:lnSpc>
              <a:spcBef>
                <a:spcPts val="0"/>
              </a:spcBef>
              <a:spcAft>
                <a:spcPts val="0"/>
              </a:spcAft>
              <a:buClrTx/>
              <a:buSzTx/>
              <a:buFontTx/>
              <a:buNone/>
              <a:tabLst/>
              <a:defRPr/>
            </a:pPr>
            <a:r>
              <a:rPr lang="en-CA" sz="1600" dirty="0">
                <a:solidFill>
                  <a:prstClr val="white"/>
                </a:solidFill>
                <a:latin typeface="Roboto Condensed Light"/>
                <a:ea typeface="Open Sans Light" panose="020B0306030504020204" pitchFamily="34" charset="0"/>
                <a:cs typeface="Open Sans Light" panose="020B0306030504020204" pitchFamily="34" charset="0"/>
              </a:rPr>
              <a:t>Centre of Excellence Co-Lead</a:t>
            </a:r>
            <a:endParaRPr lang="en-US" sz="1600" dirty="0">
              <a:solidFill>
                <a:prstClr val="white"/>
              </a:solidFill>
              <a:latin typeface="Roboto Condensed Light"/>
              <a:ea typeface="Open Sans Light" panose="020B0306030504020204" pitchFamily="34" charset="0"/>
              <a:cs typeface="Open Sans Light" panose="020B0306030504020204" pitchFamily="34" charset="0"/>
            </a:endParaRPr>
          </a:p>
        </p:txBody>
      </p:sp>
      <p:sp>
        <p:nvSpPr>
          <p:cNvPr id="74" name="Title 1"/>
          <p:cNvSpPr txBox="1">
            <a:spLocks/>
          </p:cNvSpPr>
          <p:nvPr/>
        </p:nvSpPr>
        <p:spPr>
          <a:xfrm>
            <a:off x="3214276" y="2362543"/>
            <a:ext cx="1800000" cy="936000"/>
          </a:xfrm>
          <a:prstGeom prst="rect">
            <a:avLst/>
          </a:prstGeom>
        </p:spPr>
        <p:txBody>
          <a:bodyPr/>
          <a:lstStyle>
            <a:lvl1pPr algn="ctr" defTabSz="914400" rtl="0" eaLnBrk="1" latinLnBrk="0" hangingPunct="1">
              <a:lnSpc>
                <a:spcPct val="90000"/>
              </a:lnSpc>
              <a:spcBef>
                <a:spcPct val="0"/>
              </a:spcBef>
              <a:buNone/>
              <a:defRPr sz="4800" b="0" i="0" kern="1200">
                <a:solidFill>
                  <a:schemeClr val="tx1"/>
                </a:solidFill>
                <a:latin typeface="SF UI Display Thin" charset="0"/>
                <a:ea typeface="SF UI Display Thin" charset="0"/>
                <a:cs typeface="SF UI Display Thin"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CA" sz="3200" b="1" dirty="0">
                <a:solidFill>
                  <a:prstClr val="white"/>
                </a:solidFill>
                <a:latin typeface="Roboto Thin" charset="0"/>
                <a:ea typeface="Roboto Thin" charset="0"/>
              </a:rPr>
              <a:t>Ransford Lockhart</a:t>
            </a:r>
            <a:endParaRPr lang="en-US" sz="3200" b="1" dirty="0">
              <a:solidFill>
                <a:prstClr val="white"/>
              </a:solidFill>
              <a:latin typeface="Roboto Thin" charset="0"/>
              <a:ea typeface="Roboto Thin" charset="0"/>
            </a:endParaRPr>
          </a:p>
        </p:txBody>
      </p:sp>
      <p:pic>
        <p:nvPicPr>
          <p:cNvPr id="30" name="Picture 29">
            <a:extLst>
              <a:ext uri="{FF2B5EF4-FFF2-40B4-BE49-F238E27FC236}">
                <a16:creationId xmlns:a16="http://schemas.microsoft.com/office/drawing/2014/main" id="{341F147D-BB92-41E2-8D41-ACCA2DFD1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75" y="1729450"/>
            <a:ext cx="2448000" cy="3163436"/>
          </a:xfrm>
          <a:prstGeom prst="rect">
            <a:avLst/>
          </a:prstGeom>
        </p:spPr>
      </p:pic>
      <p:pic>
        <p:nvPicPr>
          <p:cNvPr id="31" name="Picture 30">
            <a:extLst>
              <a:ext uri="{FF2B5EF4-FFF2-40B4-BE49-F238E27FC236}">
                <a16:creationId xmlns:a16="http://schemas.microsoft.com/office/drawing/2014/main" id="{5A0C04E7-055E-45E9-8619-806B2C0C1CB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003099" y="1735668"/>
            <a:ext cx="2448000" cy="3163445"/>
          </a:xfrm>
          <a:prstGeom prst="rect">
            <a:avLst/>
          </a:prstGeom>
        </p:spPr>
      </p:pic>
      <p:grpSp>
        <p:nvGrpSpPr>
          <p:cNvPr id="50" name="Group 49"/>
          <p:cNvGrpSpPr/>
          <p:nvPr/>
        </p:nvGrpSpPr>
        <p:grpSpPr>
          <a:xfrm rot="10800000">
            <a:off x="6575809" y="903103"/>
            <a:ext cx="2440483" cy="4795179"/>
            <a:chOff x="3656820" y="1185166"/>
            <a:chExt cx="1830362" cy="3596384"/>
          </a:xfrm>
        </p:grpSpPr>
        <p:sp>
          <p:nvSpPr>
            <p:cNvPr id="51" name="Rectangle 50"/>
            <p:cNvSpPr/>
            <p:nvPr/>
          </p:nvSpPr>
          <p:spPr>
            <a:xfrm>
              <a:off x="3656820" y="1185166"/>
              <a:ext cx="1829060" cy="179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sp>
          <p:nvSpPr>
            <p:cNvPr id="52" name="Rectangle 51"/>
            <p:cNvSpPr/>
            <p:nvPr/>
          </p:nvSpPr>
          <p:spPr>
            <a:xfrm>
              <a:off x="3658122" y="2983358"/>
              <a:ext cx="1829060" cy="17981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Roboto Condensed Light"/>
                <a:ea typeface="+mn-ea"/>
                <a:cs typeface="+mn-cs"/>
              </a:endParaRPr>
            </a:p>
          </p:txBody>
        </p:sp>
      </p:grpSp>
      <p:sp>
        <p:nvSpPr>
          <p:cNvPr id="75" name="Rectangle 74"/>
          <p:cNvSpPr/>
          <p:nvPr/>
        </p:nvSpPr>
        <p:spPr>
          <a:xfrm>
            <a:off x="6582377" y="3314280"/>
            <a:ext cx="2438747" cy="1250920"/>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CA" sz="1600" b="1" dirty="0">
                <a:solidFill>
                  <a:prstClr val="white"/>
                </a:solidFill>
                <a:latin typeface="Roboto Condensed Light"/>
                <a:ea typeface="Open Sans Light" panose="020B0306030504020204" pitchFamily="34" charset="0"/>
                <a:cs typeface="Open Sans Light" panose="020B0306030504020204" pitchFamily="34" charset="0"/>
              </a:rPr>
              <a:t>Learning Specialist</a:t>
            </a:r>
          </a:p>
          <a:p>
            <a:pPr marL="0" marR="0" lvl="0" indent="0" algn="r" defTabSz="914400" rtl="0" eaLnBrk="1" fontAlgn="auto" latinLnBrk="0" hangingPunct="1">
              <a:lnSpc>
                <a:spcPct val="120000"/>
              </a:lnSpc>
              <a:spcBef>
                <a:spcPts val="0"/>
              </a:spcBef>
              <a:spcAft>
                <a:spcPts val="0"/>
              </a:spcAft>
              <a:buClrTx/>
              <a:buSzTx/>
              <a:buFontTx/>
              <a:buNone/>
              <a:tabLst/>
              <a:defRPr/>
            </a:pPr>
            <a:r>
              <a:rPr lang="en-CA" sz="1600" dirty="0">
                <a:solidFill>
                  <a:prstClr val="white"/>
                </a:solidFill>
                <a:latin typeface="Roboto Condensed Light"/>
                <a:ea typeface="Open Sans Light" panose="020B0306030504020204" pitchFamily="34" charset="0"/>
                <a:cs typeface="Open Sans Light" panose="020B0306030504020204" pitchFamily="34" charset="0"/>
              </a:rPr>
              <a:t>Online/Distance Learning</a:t>
            </a:r>
          </a:p>
          <a:p>
            <a:pPr marL="0" marR="0" lvl="0" indent="0" algn="r" defTabSz="914400" rtl="0" eaLnBrk="1" fontAlgn="auto" latinLnBrk="0" hangingPunct="1">
              <a:lnSpc>
                <a:spcPct val="120000"/>
              </a:lnSpc>
              <a:spcBef>
                <a:spcPts val="0"/>
              </a:spcBef>
              <a:spcAft>
                <a:spcPts val="0"/>
              </a:spcAft>
              <a:buClrTx/>
              <a:buSzTx/>
              <a:buFontTx/>
              <a:buNone/>
              <a:tabLst/>
              <a:defRPr/>
            </a:pPr>
            <a:r>
              <a:rPr lang="en-CA" sz="1600" dirty="0">
                <a:solidFill>
                  <a:prstClr val="white"/>
                </a:solidFill>
                <a:latin typeface="Roboto Condensed Light"/>
                <a:ea typeface="Open Sans Light" panose="020B0306030504020204" pitchFamily="34" charset="0"/>
                <a:cs typeface="Open Sans Light" panose="020B0306030504020204" pitchFamily="34" charset="0"/>
              </a:rPr>
              <a:t>Cooperative Education</a:t>
            </a:r>
          </a:p>
          <a:p>
            <a:pPr marL="0" marR="0" lvl="0" indent="0" algn="r" defTabSz="914400" rtl="0" eaLnBrk="1" fontAlgn="auto" latinLnBrk="0" hangingPunct="1">
              <a:lnSpc>
                <a:spcPct val="120000"/>
              </a:lnSpc>
              <a:spcBef>
                <a:spcPts val="0"/>
              </a:spcBef>
              <a:spcAft>
                <a:spcPts val="0"/>
              </a:spcAft>
              <a:buClrTx/>
              <a:buSzTx/>
              <a:buFontTx/>
              <a:buNone/>
              <a:tabLst/>
              <a:defRPr/>
            </a:pPr>
            <a:r>
              <a:rPr lang="en-CA" sz="1600" dirty="0">
                <a:solidFill>
                  <a:prstClr val="white"/>
                </a:solidFill>
                <a:latin typeface="Roboto Condensed Light"/>
                <a:ea typeface="Open Sans Light" panose="020B0306030504020204" pitchFamily="34" charset="0"/>
                <a:cs typeface="Open Sans Light" panose="020B0306030504020204" pitchFamily="34" charset="0"/>
              </a:rPr>
              <a:t>Centre of Excellence Co-Lead</a:t>
            </a:r>
            <a:endParaRPr lang="en-US" sz="1600" dirty="0">
              <a:solidFill>
                <a:prstClr val="white"/>
              </a:solidFill>
              <a:latin typeface="Roboto Condensed Light"/>
              <a:ea typeface="Open Sans Light" panose="020B0306030504020204" pitchFamily="34" charset="0"/>
              <a:cs typeface="Open Sans Light" panose="020B0306030504020204" pitchFamily="34" charset="0"/>
            </a:endParaRPr>
          </a:p>
        </p:txBody>
      </p:sp>
      <p:sp>
        <p:nvSpPr>
          <p:cNvPr id="76" name="Title 1"/>
          <p:cNvSpPr txBox="1">
            <a:spLocks/>
          </p:cNvSpPr>
          <p:nvPr/>
        </p:nvSpPr>
        <p:spPr>
          <a:xfrm>
            <a:off x="7223113" y="2362118"/>
            <a:ext cx="1800000" cy="936000"/>
          </a:xfrm>
          <a:prstGeom prst="rect">
            <a:avLst/>
          </a:prstGeom>
        </p:spPr>
        <p:txBody>
          <a:bodyPr/>
          <a:lstStyle>
            <a:lvl1pPr algn="ctr" defTabSz="914400" rtl="0" eaLnBrk="1" latinLnBrk="0" hangingPunct="1">
              <a:lnSpc>
                <a:spcPct val="90000"/>
              </a:lnSpc>
              <a:spcBef>
                <a:spcPct val="0"/>
              </a:spcBef>
              <a:buNone/>
              <a:defRPr sz="4800" b="0" i="0" kern="1200">
                <a:solidFill>
                  <a:schemeClr val="tx1"/>
                </a:solidFill>
                <a:latin typeface="SF UI Display Thin" charset="0"/>
                <a:ea typeface="SF UI Display Thin" charset="0"/>
                <a:cs typeface="SF UI Display Thin" charset="0"/>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prstClr val="white"/>
                </a:solidFill>
                <a:effectLst/>
                <a:uLnTx/>
                <a:uFillTx/>
                <a:latin typeface="Roboto Thin" charset="0"/>
                <a:ea typeface="Roboto Thin" charset="0"/>
                <a:cs typeface="Roboto Thin" charset="0"/>
              </a:rPr>
              <a:t>Mike Cusack</a:t>
            </a:r>
            <a:endParaRPr kumimoji="0" lang="en-US" sz="3200" b="1" i="0" u="none" strike="noStrike" kern="1200" cap="none" spc="0" normalizeH="0" baseline="0" noProof="0" dirty="0">
              <a:ln>
                <a:noFill/>
              </a:ln>
              <a:solidFill>
                <a:prstClr val="white"/>
              </a:solidFill>
              <a:effectLst/>
              <a:uLnTx/>
              <a:uFillTx/>
              <a:latin typeface="Roboto Thin" charset="0"/>
              <a:ea typeface="Roboto Thin" charset="0"/>
              <a:cs typeface="Roboto Thin" charset="0"/>
            </a:endParaRPr>
          </a:p>
        </p:txBody>
      </p:sp>
      <p:sp>
        <p:nvSpPr>
          <p:cNvPr id="12" name="Title 11">
            <a:extLst>
              <a:ext uri="{FF2B5EF4-FFF2-40B4-BE49-F238E27FC236}">
                <a16:creationId xmlns:a16="http://schemas.microsoft.com/office/drawing/2014/main" id="{F40BD713-610A-485D-BFD0-D3EB71AF84E5}"/>
              </a:ext>
            </a:extLst>
          </p:cNvPr>
          <p:cNvSpPr>
            <a:spLocks noGrp="1"/>
          </p:cNvSpPr>
          <p:nvPr>
            <p:ph type="title"/>
          </p:nvPr>
        </p:nvSpPr>
        <p:spPr>
          <a:xfrm>
            <a:off x="417444" y="-562527"/>
            <a:ext cx="11357112" cy="562527"/>
          </a:xfrm>
        </p:spPr>
        <p:txBody>
          <a:bodyPr/>
          <a:lstStyle/>
          <a:p>
            <a:r>
              <a:rPr lang="en-CA" dirty="0"/>
              <a:t>About us…</a:t>
            </a:r>
          </a:p>
        </p:txBody>
      </p:sp>
    </p:spTree>
    <p:extLst>
      <p:ext uri="{BB962C8B-B14F-4D97-AF65-F5344CB8AC3E}">
        <p14:creationId xmlns:p14="http://schemas.microsoft.com/office/powerpoint/2010/main" val="241103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744" y="782847"/>
            <a:ext cx="4934811" cy="562527"/>
          </a:xfrm>
        </p:spPr>
        <p:txBody>
          <a:bodyPr>
            <a:normAutofit/>
          </a:bodyPr>
          <a:lstStyle/>
          <a:p>
            <a:r>
              <a:rPr lang="en-US" sz="3200" b="1" dirty="0">
                <a:solidFill>
                  <a:srgbClr val="16AD5E"/>
                </a:solidFill>
                <a:latin typeface="+mn-lt"/>
              </a:rPr>
              <a:t>New Brunswick </a:t>
            </a:r>
            <a:r>
              <a:rPr lang="en-US" sz="3200" dirty="0">
                <a:latin typeface="+mn-lt"/>
              </a:rPr>
              <a:t>// </a:t>
            </a:r>
            <a:r>
              <a:rPr lang="en-US" sz="3200" dirty="0"/>
              <a:t>Canada</a:t>
            </a:r>
            <a:endParaRPr lang="id-ID" sz="3200" dirty="0">
              <a:latin typeface="+mn-lt"/>
            </a:endParaRPr>
          </a:p>
        </p:txBody>
      </p:sp>
      <p:grpSp>
        <p:nvGrpSpPr>
          <p:cNvPr id="45" name="Group 44">
            <a:extLst>
              <a:ext uri="{FF2B5EF4-FFF2-40B4-BE49-F238E27FC236}">
                <a16:creationId xmlns:a16="http://schemas.microsoft.com/office/drawing/2014/main" id="{39C1C002-C441-4F19-AF18-FF6ABC3BEFFB}"/>
              </a:ext>
            </a:extLst>
          </p:cNvPr>
          <p:cNvGrpSpPr/>
          <p:nvPr/>
        </p:nvGrpSpPr>
        <p:grpSpPr>
          <a:xfrm>
            <a:off x="180241" y="161546"/>
            <a:ext cx="6701410" cy="5704233"/>
            <a:chOff x="180243" y="1569927"/>
            <a:chExt cx="6124202" cy="5212915"/>
          </a:xfrm>
        </p:grpSpPr>
        <p:sp>
          <p:nvSpPr>
            <p:cNvPr id="5" name="Freeform 60"/>
            <p:cNvSpPr>
              <a:spLocks noEditPoints="1"/>
            </p:cNvSpPr>
            <p:nvPr/>
          </p:nvSpPr>
          <p:spPr bwMode="auto">
            <a:xfrm>
              <a:off x="180243" y="1569927"/>
              <a:ext cx="6124201" cy="5212914"/>
            </a:xfrm>
            <a:custGeom>
              <a:avLst/>
              <a:gdLst>
                <a:gd name="T0" fmla="*/ 365 w 1020"/>
                <a:gd name="T1" fmla="*/ 173 h 868"/>
                <a:gd name="T2" fmla="*/ 393 w 1020"/>
                <a:gd name="T3" fmla="*/ 164 h 868"/>
                <a:gd name="T4" fmla="*/ 61 w 1020"/>
                <a:gd name="T5" fmla="*/ 647 h 868"/>
                <a:gd name="T6" fmla="*/ 56 w 1020"/>
                <a:gd name="T7" fmla="*/ 616 h 868"/>
                <a:gd name="T8" fmla="*/ 43 w 1020"/>
                <a:gd name="T9" fmla="*/ 517 h 868"/>
                <a:gd name="T10" fmla="*/ 24 w 1020"/>
                <a:gd name="T11" fmla="*/ 327 h 868"/>
                <a:gd name="T12" fmla="*/ 188 w 1020"/>
                <a:gd name="T13" fmla="*/ 228 h 868"/>
                <a:gd name="T14" fmla="*/ 296 w 1020"/>
                <a:gd name="T15" fmla="*/ 309 h 868"/>
                <a:gd name="T16" fmla="*/ 377 w 1020"/>
                <a:gd name="T17" fmla="*/ 323 h 868"/>
                <a:gd name="T18" fmla="*/ 447 w 1020"/>
                <a:gd name="T19" fmla="*/ 342 h 868"/>
                <a:gd name="T20" fmla="*/ 491 w 1020"/>
                <a:gd name="T21" fmla="*/ 313 h 868"/>
                <a:gd name="T22" fmla="*/ 553 w 1020"/>
                <a:gd name="T23" fmla="*/ 354 h 868"/>
                <a:gd name="T24" fmla="*/ 494 w 1020"/>
                <a:gd name="T25" fmla="*/ 421 h 868"/>
                <a:gd name="T26" fmla="*/ 474 w 1020"/>
                <a:gd name="T27" fmla="*/ 561 h 868"/>
                <a:gd name="T28" fmla="*/ 651 w 1020"/>
                <a:gd name="T29" fmla="*/ 645 h 868"/>
                <a:gd name="T30" fmla="*/ 616 w 1020"/>
                <a:gd name="T31" fmla="*/ 464 h 868"/>
                <a:gd name="T32" fmla="*/ 703 w 1020"/>
                <a:gd name="T33" fmla="*/ 453 h 868"/>
                <a:gd name="T34" fmla="*/ 775 w 1020"/>
                <a:gd name="T35" fmla="*/ 447 h 868"/>
                <a:gd name="T36" fmla="*/ 863 w 1020"/>
                <a:gd name="T37" fmla="*/ 514 h 868"/>
                <a:gd name="T38" fmla="*/ 828 w 1020"/>
                <a:gd name="T39" fmla="*/ 622 h 868"/>
                <a:gd name="T40" fmla="*/ 880 w 1020"/>
                <a:gd name="T41" fmla="*/ 693 h 868"/>
                <a:gd name="T42" fmla="*/ 876 w 1020"/>
                <a:gd name="T43" fmla="*/ 744 h 868"/>
                <a:gd name="T44" fmla="*/ 730 w 1020"/>
                <a:gd name="T45" fmla="*/ 795 h 868"/>
                <a:gd name="T46" fmla="*/ 646 w 1020"/>
                <a:gd name="T47" fmla="*/ 833 h 868"/>
                <a:gd name="T48" fmla="*/ 594 w 1020"/>
                <a:gd name="T49" fmla="*/ 767 h 868"/>
                <a:gd name="T50" fmla="*/ 248 w 1020"/>
                <a:gd name="T51" fmla="*/ 703 h 868"/>
                <a:gd name="T52" fmla="*/ 456 w 1020"/>
                <a:gd name="T53" fmla="*/ 69 h 868"/>
                <a:gd name="T54" fmla="*/ 534 w 1020"/>
                <a:gd name="T55" fmla="*/ 137 h 868"/>
                <a:gd name="T56" fmla="*/ 543 w 1020"/>
                <a:gd name="T57" fmla="*/ 0 h 868"/>
                <a:gd name="T58" fmla="*/ 501 w 1020"/>
                <a:gd name="T59" fmla="*/ 67 h 868"/>
                <a:gd name="T60" fmla="*/ 493 w 1020"/>
                <a:gd name="T61" fmla="*/ 127 h 868"/>
                <a:gd name="T62" fmla="*/ 420 w 1020"/>
                <a:gd name="T63" fmla="*/ 114 h 868"/>
                <a:gd name="T64" fmla="*/ 355 w 1020"/>
                <a:gd name="T65" fmla="*/ 131 h 868"/>
                <a:gd name="T66" fmla="*/ 409 w 1020"/>
                <a:gd name="T67" fmla="*/ 149 h 868"/>
                <a:gd name="T68" fmla="*/ 436 w 1020"/>
                <a:gd name="T69" fmla="*/ 188 h 868"/>
                <a:gd name="T70" fmla="*/ 469 w 1020"/>
                <a:gd name="T71" fmla="*/ 187 h 868"/>
                <a:gd name="T72" fmla="*/ 324 w 1020"/>
                <a:gd name="T73" fmla="*/ 176 h 868"/>
                <a:gd name="T74" fmla="*/ 398 w 1020"/>
                <a:gd name="T75" fmla="*/ 280 h 868"/>
                <a:gd name="T76" fmla="*/ 298 w 1020"/>
                <a:gd name="T77" fmla="*/ 243 h 868"/>
                <a:gd name="T78" fmla="*/ 433 w 1020"/>
                <a:gd name="T79" fmla="*/ 323 h 868"/>
                <a:gd name="T80" fmla="*/ 420 w 1020"/>
                <a:gd name="T81" fmla="*/ 230 h 868"/>
                <a:gd name="T82" fmla="*/ 569 w 1020"/>
                <a:gd name="T83" fmla="*/ 300 h 868"/>
                <a:gd name="T84" fmla="*/ 661 w 1020"/>
                <a:gd name="T85" fmla="*/ 395 h 868"/>
                <a:gd name="T86" fmla="*/ 707 w 1020"/>
                <a:gd name="T87" fmla="*/ 358 h 868"/>
                <a:gd name="T88" fmla="*/ 713 w 1020"/>
                <a:gd name="T89" fmla="*/ 298 h 868"/>
                <a:gd name="T90" fmla="*/ 634 w 1020"/>
                <a:gd name="T91" fmla="*/ 258 h 868"/>
                <a:gd name="T92" fmla="*/ 542 w 1020"/>
                <a:gd name="T93" fmla="*/ 225 h 868"/>
                <a:gd name="T94" fmla="*/ 498 w 1020"/>
                <a:gd name="T95" fmla="*/ 267 h 868"/>
                <a:gd name="T96" fmla="*/ 582 w 1020"/>
                <a:gd name="T97" fmla="*/ 287 h 868"/>
                <a:gd name="T98" fmla="*/ 630 w 1020"/>
                <a:gd name="T99" fmla="*/ 359 h 868"/>
                <a:gd name="T100" fmla="*/ 599 w 1020"/>
                <a:gd name="T101" fmla="*/ 439 h 868"/>
                <a:gd name="T102" fmla="*/ 552 w 1020"/>
                <a:gd name="T103" fmla="*/ 410 h 868"/>
                <a:gd name="T104" fmla="*/ 982 w 1020"/>
                <a:gd name="T105" fmla="*/ 613 h 868"/>
                <a:gd name="T106" fmla="*/ 975 w 1020"/>
                <a:gd name="T107" fmla="*/ 557 h 868"/>
                <a:gd name="T108" fmla="*/ 929 w 1020"/>
                <a:gd name="T109" fmla="*/ 593 h 868"/>
                <a:gd name="T110" fmla="*/ 607 w 1020"/>
                <a:gd name="T111" fmla="*/ 633 h 868"/>
                <a:gd name="T112" fmla="*/ 261 w 1020"/>
                <a:gd name="T113" fmla="*/ 343 h 868"/>
                <a:gd name="T114" fmla="*/ 229 w 1020"/>
                <a:gd name="T115" fmla="*/ 337 h 868"/>
                <a:gd name="T116" fmla="*/ 351 w 1020"/>
                <a:gd name="T117" fmla="*/ 569 h 868"/>
                <a:gd name="T118" fmla="*/ 273 w 1020"/>
                <a:gd name="T119" fmla="*/ 500 h 868"/>
                <a:gd name="T120" fmla="*/ 384 w 1020"/>
                <a:gd name="T121" fmla="*/ 63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20" h="868">
                  <a:moveTo>
                    <a:pt x="450" y="238"/>
                  </a:moveTo>
                  <a:cubicBezTo>
                    <a:pt x="451" y="238"/>
                    <a:pt x="451" y="238"/>
                    <a:pt x="451" y="238"/>
                  </a:cubicBezTo>
                  <a:cubicBezTo>
                    <a:pt x="451" y="238"/>
                    <a:pt x="452" y="244"/>
                    <a:pt x="452" y="247"/>
                  </a:cubicBezTo>
                  <a:cubicBezTo>
                    <a:pt x="451" y="251"/>
                    <a:pt x="452" y="253"/>
                    <a:pt x="456" y="252"/>
                  </a:cubicBezTo>
                  <a:cubicBezTo>
                    <a:pt x="460" y="250"/>
                    <a:pt x="464" y="246"/>
                    <a:pt x="462" y="242"/>
                  </a:cubicBezTo>
                  <a:cubicBezTo>
                    <a:pt x="461" y="238"/>
                    <a:pt x="461" y="236"/>
                    <a:pt x="464" y="237"/>
                  </a:cubicBezTo>
                  <a:cubicBezTo>
                    <a:pt x="467" y="237"/>
                    <a:pt x="471" y="237"/>
                    <a:pt x="472" y="233"/>
                  </a:cubicBezTo>
                  <a:cubicBezTo>
                    <a:pt x="474" y="229"/>
                    <a:pt x="478" y="220"/>
                    <a:pt x="480" y="217"/>
                  </a:cubicBezTo>
                  <a:cubicBezTo>
                    <a:pt x="481" y="214"/>
                    <a:pt x="480" y="210"/>
                    <a:pt x="476" y="210"/>
                  </a:cubicBezTo>
                  <a:cubicBezTo>
                    <a:pt x="471" y="210"/>
                    <a:pt x="469" y="210"/>
                    <a:pt x="467" y="207"/>
                  </a:cubicBezTo>
                  <a:cubicBezTo>
                    <a:pt x="464" y="205"/>
                    <a:pt x="454" y="205"/>
                    <a:pt x="452" y="209"/>
                  </a:cubicBezTo>
                  <a:cubicBezTo>
                    <a:pt x="450" y="212"/>
                    <a:pt x="449" y="215"/>
                    <a:pt x="449" y="219"/>
                  </a:cubicBezTo>
                  <a:cubicBezTo>
                    <a:pt x="448" y="222"/>
                    <a:pt x="450" y="225"/>
                    <a:pt x="449" y="229"/>
                  </a:cubicBezTo>
                  <a:cubicBezTo>
                    <a:pt x="448" y="233"/>
                    <a:pt x="450" y="238"/>
                    <a:pt x="450" y="238"/>
                  </a:cubicBezTo>
                  <a:close/>
                  <a:moveTo>
                    <a:pt x="393" y="164"/>
                  </a:moveTo>
                  <a:cubicBezTo>
                    <a:pt x="394" y="164"/>
                    <a:pt x="394" y="164"/>
                    <a:pt x="394" y="164"/>
                  </a:cubicBezTo>
                  <a:cubicBezTo>
                    <a:pt x="394" y="164"/>
                    <a:pt x="396" y="158"/>
                    <a:pt x="398" y="161"/>
                  </a:cubicBezTo>
                  <a:cubicBezTo>
                    <a:pt x="400" y="165"/>
                    <a:pt x="403" y="165"/>
                    <a:pt x="400" y="169"/>
                  </a:cubicBezTo>
                  <a:cubicBezTo>
                    <a:pt x="398" y="173"/>
                    <a:pt x="398" y="178"/>
                    <a:pt x="395" y="179"/>
                  </a:cubicBezTo>
                  <a:cubicBezTo>
                    <a:pt x="393" y="181"/>
                    <a:pt x="390" y="184"/>
                    <a:pt x="387" y="182"/>
                  </a:cubicBezTo>
                  <a:cubicBezTo>
                    <a:pt x="383" y="179"/>
                    <a:pt x="382" y="179"/>
                    <a:pt x="378" y="179"/>
                  </a:cubicBezTo>
                  <a:cubicBezTo>
                    <a:pt x="375" y="180"/>
                    <a:pt x="374" y="178"/>
                    <a:pt x="369" y="180"/>
                  </a:cubicBezTo>
                  <a:cubicBezTo>
                    <a:pt x="364" y="183"/>
                    <a:pt x="357" y="186"/>
                    <a:pt x="353" y="185"/>
                  </a:cubicBezTo>
                  <a:cubicBezTo>
                    <a:pt x="350" y="184"/>
                    <a:pt x="346" y="178"/>
                    <a:pt x="348" y="176"/>
                  </a:cubicBezTo>
                  <a:cubicBezTo>
                    <a:pt x="350" y="175"/>
                    <a:pt x="354" y="174"/>
                    <a:pt x="359" y="174"/>
                  </a:cubicBezTo>
                  <a:cubicBezTo>
                    <a:pt x="363" y="174"/>
                    <a:pt x="368" y="174"/>
                    <a:pt x="365" y="173"/>
                  </a:cubicBezTo>
                  <a:cubicBezTo>
                    <a:pt x="362" y="171"/>
                    <a:pt x="361" y="171"/>
                    <a:pt x="358" y="171"/>
                  </a:cubicBezTo>
                  <a:cubicBezTo>
                    <a:pt x="354" y="171"/>
                    <a:pt x="354" y="169"/>
                    <a:pt x="356" y="167"/>
                  </a:cubicBezTo>
                  <a:cubicBezTo>
                    <a:pt x="357" y="165"/>
                    <a:pt x="353" y="166"/>
                    <a:pt x="351" y="167"/>
                  </a:cubicBezTo>
                  <a:cubicBezTo>
                    <a:pt x="349" y="169"/>
                    <a:pt x="348" y="170"/>
                    <a:pt x="345" y="168"/>
                  </a:cubicBezTo>
                  <a:cubicBezTo>
                    <a:pt x="342" y="166"/>
                    <a:pt x="343" y="163"/>
                    <a:pt x="340" y="162"/>
                  </a:cubicBezTo>
                  <a:cubicBezTo>
                    <a:pt x="337" y="161"/>
                    <a:pt x="335" y="161"/>
                    <a:pt x="338" y="158"/>
                  </a:cubicBezTo>
                  <a:cubicBezTo>
                    <a:pt x="340" y="156"/>
                    <a:pt x="344" y="158"/>
                    <a:pt x="344" y="157"/>
                  </a:cubicBezTo>
                  <a:cubicBezTo>
                    <a:pt x="345" y="156"/>
                    <a:pt x="340" y="155"/>
                    <a:pt x="342" y="153"/>
                  </a:cubicBezTo>
                  <a:cubicBezTo>
                    <a:pt x="343" y="151"/>
                    <a:pt x="346" y="151"/>
                    <a:pt x="347" y="151"/>
                  </a:cubicBezTo>
                  <a:cubicBezTo>
                    <a:pt x="348" y="150"/>
                    <a:pt x="344" y="146"/>
                    <a:pt x="348" y="144"/>
                  </a:cubicBezTo>
                  <a:cubicBezTo>
                    <a:pt x="352" y="142"/>
                    <a:pt x="352" y="142"/>
                    <a:pt x="353" y="141"/>
                  </a:cubicBezTo>
                  <a:cubicBezTo>
                    <a:pt x="354" y="140"/>
                    <a:pt x="359" y="138"/>
                    <a:pt x="359" y="140"/>
                  </a:cubicBezTo>
                  <a:cubicBezTo>
                    <a:pt x="360" y="142"/>
                    <a:pt x="360" y="144"/>
                    <a:pt x="361" y="145"/>
                  </a:cubicBezTo>
                  <a:cubicBezTo>
                    <a:pt x="362" y="147"/>
                    <a:pt x="366" y="146"/>
                    <a:pt x="367" y="148"/>
                  </a:cubicBezTo>
                  <a:cubicBezTo>
                    <a:pt x="368" y="149"/>
                    <a:pt x="368" y="150"/>
                    <a:pt x="368" y="155"/>
                  </a:cubicBezTo>
                  <a:cubicBezTo>
                    <a:pt x="369" y="159"/>
                    <a:pt x="369" y="164"/>
                    <a:pt x="371" y="165"/>
                  </a:cubicBezTo>
                  <a:cubicBezTo>
                    <a:pt x="374" y="165"/>
                    <a:pt x="374" y="167"/>
                    <a:pt x="379" y="167"/>
                  </a:cubicBezTo>
                  <a:cubicBezTo>
                    <a:pt x="383" y="167"/>
                    <a:pt x="380" y="162"/>
                    <a:pt x="379" y="160"/>
                  </a:cubicBezTo>
                  <a:cubicBezTo>
                    <a:pt x="377" y="158"/>
                    <a:pt x="382" y="157"/>
                    <a:pt x="380" y="154"/>
                  </a:cubicBezTo>
                  <a:cubicBezTo>
                    <a:pt x="378" y="152"/>
                    <a:pt x="379" y="151"/>
                    <a:pt x="380" y="148"/>
                  </a:cubicBezTo>
                  <a:cubicBezTo>
                    <a:pt x="382" y="146"/>
                    <a:pt x="383" y="144"/>
                    <a:pt x="385" y="142"/>
                  </a:cubicBezTo>
                  <a:cubicBezTo>
                    <a:pt x="388" y="141"/>
                    <a:pt x="391" y="145"/>
                    <a:pt x="389" y="148"/>
                  </a:cubicBezTo>
                  <a:cubicBezTo>
                    <a:pt x="387" y="150"/>
                    <a:pt x="387" y="153"/>
                    <a:pt x="387" y="155"/>
                  </a:cubicBezTo>
                  <a:cubicBezTo>
                    <a:pt x="388" y="156"/>
                    <a:pt x="389" y="157"/>
                    <a:pt x="389" y="158"/>
                  </a:cubicBezTo>
                  <a:cubicBezTo>
                    <a:pt x="389" y="159"/>
                    <a:pt x="389" y="161"/>
                    <a:pt x="390" y="162"/>
                  </a:cubicBezTo>
                  <a:cubicBezTo>
                    <a:pt x="391" y="163"/>
                    <a:pt x="393" y="164"/>
                    <a:pt x="393" y="164"/>
                  </a:cubicBezTo>
                  <a:close/>
                  <a:moveTo>
                    <a:pt x="39" y="636"/>
                  </a:moveTo>
                  <a:cubicBezTo>
                    <a:pt x="40" y="635"/>
                    <a:pt x="40" y="633"/>
                    <a:pt x="40" y="632"/>
                  </a:cubicBezTo>
                  <a:cubicBezTo>
                    <a:pt x="40" y="632"/>
                    <a:pt x="36" y="632"/>
                    <a:pt x="39" y="628"/>
                  </a:cubicBezTo>
                  <a:cubicBezTo>
                    <a:pt x="42" y="625"/>
                    <a:pt x="44" y="625"/>
                    <a:pt x="44" y="625"/>
                  </a:cubicBezTo>
                  <a:cubicBezTo>
                    <a:pt x="44" y="625"/>
                    <a:pt x="41" y="626"/>
                    <a:pt x="38" y="624"/>
                  </a:cubicBezTo>
                  <a:cubicBezTo>
                    <a:pt x="35" y="623"/>
                    <a:pt x="32" y="623"/>
                    <a:pt x="32" y="621"/>
                  </a:cubicBezTo>
                  <a:cubicBezTo>
                    <a:pt x="32" y="618"/>
                    <a:pt x="36" y="616"/>
                    <a:pt x="32" y="613"/>
                  </a:cubicBezTo>
                  <a:cubicBezTo>
                    <a:pt x="28" y="610"/>
                    <a:pt x="28" y="609"/>
                    <a:pt x="28" y="606"/>
                  </a:cubicBezTo>
                  <a:cubicBezTo>
                    <a:pt x="28" y="604"/>
                    <a:pt x="31" y="607"/>
                    <a:pt x="30" y="603"/>
                  </a:cubicBezTo>
                  <a:cubicBezTo>
                    <a:pt x="28" y="599"/>
                    <a:pt x="29" y="598"/>
                    <a:pt x="28" y="597"/>
                  </a:cubicBezTo>
                  <a:cubicBezTo>
                    <a:pt x="27" y="595"/>
                    <a:pt x="25" y="593"/>
                    <a:pt x="25" y="592"/>
                  </a:cubicBezTo>
                  <a:cubicBezTo>
                    <a:pt x="26" y="591"/>
                    <a:pt x="24" y="587"/>
                    <a:pt x="23" y="587"/>
                  </a:cubicBezTo>
                  <a:cubicBezTo>
                    <a:pt x="22" y="587"/>
                    <a:pt x="19" y="585"/>
                    <a:pt x="21" y="583"/>
                  </a:cubicBezTo>
                  <a:cubicBezTo>
                    <a:pt x="22" y="580"/>
                    <a:pt x="25" y="580"/>
                    <a:pt x="25" y="579"/>
                  </a:cubicBezTo>
                  <a:cubicBezTo>
                    <a:pt x="25" y="578"/>
                    <a:pt x="21" y="580"/>
                    <a:pt x="20" y="577"/>
                  </a:cubicBezTo>
                  <a:cubicBezTo>
                    <a:pt x="18" y="574"/>
                    <a:pt x="19" y="570"/>
                    <a:pt x="19" y="569"/>
                  </a:cubicBezTo>
                  <a:cubicBezTo>
                    <a:pt x="19" y="568"/>
                    <a:pt x="24" y="566"/>
                    <a:pt x="26" y="570"/>
                  </a:cubicBezTo>
                  <a:cubicBezTo>
                    <a:pt x="27" y="574"/>
                    <a:pt x="30" y="576"/>
                    <a:pt x="31" y="578"/>
                  </a:cubicBezTo>
                  <a:cubicBezTo>
                    <a:pt x="32" y="581"/>
                    <a:pt x="35" y="584"/>
                    <a:pt x="37" y="586"/>
                  </a:cubicBezTo>
                  <a:cubicBezTo>
                    <a:pt x="39" y="588"/>
                    <a:pt x="43" y="593"/>
                    <a:pt x="47" y="596"/>
                  </a:cubicBezTo>
                  <a:cubicBezTo>
                    <a:pt x="50" y="598"/>
                    <a:pt x="48" y="599"/>
                    <a:pt x="49" y="606"/>
                  </a:cubicBezTo>
                  <a:cubicBezTo>
                    <a:pt x="49" y="612"/>
                    <a:pt x="48" y="615"/>
                    <a:pt x="50" y="619"/>
                  </a:cubicBezTo>
                  <a:cubicBezTo>
                    <a:pt x="51" y="624"/>
                    <a:pt x="53" y="622"/>
                    <a:pt x="55" y="626"/>
                  </a:cubicBezTo>
                  <a:cubicBezTo>
                    <a:pt x="57" y="629"/>
                    <a:pt x="58" y="629"/>
                    <a:pt x="58" y="634"/>
                  </a:cubicBezTo>
                  <a:cubicBezTo>
                    <a:pt x="58" y="638"/>
                    <a:pt x="64" y="637"/>
                    <a:pt x="65" y="640"/>
                  </a:cubicBezTo>
                  <a:cubicBezTo>
                    <a:pt x="65" y="644"/>
                    <a:pt x="64" y="644"/>
                    <a:pt x="61" y="647"/>
                  </a:cubicBezTo>
                  <a:cubicBezTo>
                    <a:pt x="59" y="649"/>
                    <a:pt x="57" y="650"/>
                    <a:pt x="56" y="650"/>
                  </a:cubicBezTo>
                  <a:cubicBezTo>
                    <a:pt x="54" y="650"/>
                    <a:pt x="52" y="649"/>
                    <a:pt x="51" y="648"/>
                  </a:cubicBezTo>
                  <a:cubicBezTo>
                    <a:pt x="48" y="646"/>
                    <a:pt x="43" y="640"/>
                    <a:pt x="39" y="636"/>
                  </a:cubicBezTo>
                  <a:close/>
                  <a:moveTo>
                    <a:pt x="886" y="683"/>
                  </a:moveTo>
                  <a:cubicBezTo>
                    <a:pt x="885" y="683"/>
                    <a:pt x="885" y="683"/>
                    <a:pt x="884" y="682"/>
                  </a:cubicBezTo>
                  <a:cubicBezTo>
                    <a:pt x="883" y="681"/>
                    <a:pt x="880" y="678"/>
                    <a:pt x="880" y="677"/>
                  </a:cubicBezTo>
                  <a:cubicBezTo>
                    <a:pt x="880" y="677"/>
                    <a:pt x="878" y="676"/>
                    <a:pt x="878" y="676"/>
                  </a:cubicBezTo>
                  <a:cubicBezTo>
                    <a:pt x="878" y="676"/>
                    <a:pt x="875" y="681"/>
                    <a:pt x="875" y="683"/>
                  </a:cubicBezTo>
                  <a:cubicBezTo>
                    <a:pt x="875" y="684"/>
                    <a:pt x="879" y="685"/>
                    <a:pt x="880" y="686"/>
                  </a:cubicBezTo>
                  <a:cubicBezTo>
                    <a:pt x="881" y="686"/>
                    <a:pt x="883" y="687"/>
                    <a:pt x="884" y="687"/>
                  </a:cubicBezTo>
                  <a:cubicBezTo>
                    <a:pt x="885" y="688"/>
                    <a:pt x="886" y="687"/>
                    <a:pt x="887" y="687"/>
                  </a:cubicBezTo>
                  <a:cubicBezTo>
                    <a:pt x="887" y="687"/>
                    <a:pt x="887" y="687"/>
                    <a:pt x="887" y="687"/>
                  </a:cubicBezTo>
                  <a:cubicBezTo>
                    <a:pt x="889" y="687"/>
                    <a:pt x="891" y="684"/>
                    <a:pt x="895" y="687"/>
                  </a:cubicBezTo>
                  <a:cubicBezTo>
                    <a:pt x="900" y="689"/>
                    <a:pt x="902" y="690"/>
                    <a:pt x="905" y="689"/>
                  </a:cubicBezTo>
                  <a:cubicBezTo>
                    <a:pt x="909" y="687"/>
                    <a:pt x="904" y="679"/>
                    <a:pt x="908" y="678"/>
                  </a:cubicBezTo>
                  <a:cubicBezTo>
                    <a:pt x="911" y="676"/>
                    <a:pt x="915" y="672"/>
                    <a:pt x="910" y="673"/>
                  </a:cubicBezTo>
                  <a:cubicBezTo>
                    <a:pt x="906" y="673"/>
                    <a:pt x="906" y="673"/>
                    <a:pt x="901" y="677"/>
                  </a:cubicBezTo>
                  <a:cubicBezTo>
                    <a:pt x="897" y="680"/>
                    <a:pt x="895" y="681"/>
                    <a:pt x="891" y="681"/>
                  </a:cubicBezTo>
                  <a:cubicBezTo>
                    <a:pt x="889" y="681"/>
                    <a:pt x="887" y="682"/>
                    <a:pt x="886" y="683"/>
                  </a:cubicBezTo>
                  <a:close/>
                  <a:moveTo>
                    <a:pt x="69" y="642"/>
                  </a:moveTo>
                  <a:cubicBezTo>
                    <a:pt x="69" y="639"/>
                    <a:pt x="67" y="635"/>
                    <a:pt x="66" y="632"/>
                  </a:cubicBezTo>
                  <a:cubicBezTo>
                    <a:pt x="65" y="629"/>
                    <a:pt x="68" y="624"/>
                    <a:pt x="68" y="624"/>
                  </a:cubicBezTo>
                  <a:cubicBezTo>
                    <a:pt x="68" y="624"/>
                    <a:pt x="64" y="627"/>
                    <a:pt x="62" y="626"/>
                  </a:cubicBezTo>
                  <a:cubicBezTo>
                    <a:pt x="60" y="625"/>
                    <a:pt x="59" y="623"/>
                    <a:pt x="60" y="620"/>
                  </a:cubicBezTo>
                  <a:cubicBezTo>
                    <a:pt x="62" y="617"/>
                    <a:pt x="64" y="614"/>
                    <a:pt x="64" y="614"/>
                  </a:cubicBezTo>
                  <a:cubicBezTo>
                    <a:pt x="64" y="614"/>
                    <a:pt x="57" y="616"/>
                    <a:pt x="56" y="616"/>
                  </a:cubicBezTo>
                  <a:cubicBezTo>
                    <a:pt x="55" y="615"/>
                    <a:pt x="55" y="610"/>
                    <a:pt x="56" y="608"/>
                  </a:cubicBezTo>
                  <a:cubicBezTo>
                    <a:pt x="56" y="605"/>
                    <a:pt x="60" y="602"/>
                    <a:pt x="60" y="602"/>
                  </a:cubicBezTo>
                  <a:cubicBezTo>
                    <a:pt x="60" y="602"/>
                    <a:pt x="56" y="603"/>
                    <a:pt x="56" y="601"/>
                  </a:cubicBezTo>
                  <a:cubicBezTo>
                    <a:pt x="56" y="600"/>
                    <a:pt x="53" y="597"/>
                    <a:pt x="52" y="596"/>
                  </a:cubicBezTo>
                  <a:cubicBezTo>
                    <a:pt x="50" y="595"/>
                    <a:pt x="44" y="591"/>
                    <a:pt x="43" y="589"/>
                  </a:cubicBezTo>
                  <a:cubicBezTo>
                    <a:pt x="43" y="587"/>
                    <a:pt x="40" y="584"/>
                    <a:pt x="39" y="584"/>
                  </a:cubicBezTo>
                  <a:cubicBezTo>
                    <a:pt x="38" y="583"/>
                    <a:pt x="42" y="580"/>
                    <a:pt x="40" y="578"/>
                  </a:cubicBezTo>
                  <a:cubicBezTo>
                    <a:pt x="39" y="577"/>
                    <a:pt x="35" y="576"/>
                    <a:pt x="34" y="575"/>
                  </a:cubicBezTo>
                  <a:cubicBezTo>
                    <a:pt x="33" y="574"/>
                    <a:pt x="33" y="570"/>
                    <a:pt x="33" y="569"/>
                  </a:cubicBezTo>
                  <a:cubicBezTo>
                    <a:pt x="32" y="567"/>
                    <a:pt x="32" y="564"/>
                    <a:pt x="34" y="564"/>
                  </a:cubicBezTo>
                  <a:cubicBezTo>
                    <a:pt x="35" y="564"/>
                    <a:pt x="36" y="562"/>
                    <a:pt x="36" y="561"/>
                  </a:cubicBezTo>
                  <a:cubicBezTo>
                    <a:pt x="36" y="560"/>
                    <a:pt x="30" y="560"/>
                    <a:pt x="32" y="557"/>
                  </a:cubicBezTo>
                  <a:cubicBezTo>
                    <a:pt x="33" y="553"/>
                    <a:pt x="36" y="558"/>
                    <a:pt x="36" y="558"/>
                  </a:cubicBezTo>
                  <a:cubicBezTo>
                    <a:pt x="36" y="558"/>
                    <a:pt x="35" y="557"/>
                    <a:pt x="37" y="555"/>
                  </a:cubicBezTo>
                  <a:cubicBezTo>
                    <a:pt x="40" y="552"/>
                    <a:pt x="39" y="550"/>
                    <a:pt x="43" y="550"/>
                  </a:cubicBezTo>
                  <a:cubicBezTo>
                    <a:pt x="46" y="550"/>
                    <a:pt x="53" y="549"/>
                    <a:pt x="50" y="548"/>
                  </a:cubicBezTo>
                  <a:cubicBezTo>
                    <a:pt x="47" y="547"/>
                    <a:pt x="42" y="546"/>
                    <a:pt x="41" y="547"/>
                  </a:cubicBezTo>
                  <a:cubicBezTo>
                    <a:pt x="40" y="548"/>
                    <a:pt x="42" y="542"/>
                    <a:pt x="40" y="541"/>
                  </a:cubicBezTo>
                  <a:cubicBezTo>
                    <a:pt x="39" y="540"/>
                    <a:pt x="41" y="539"/>
                    <a:pt x="42" y="538"/>
                  </a:cubicBezTo>
                  <a:cubicBezTo>
                    <a:pt x="43" y="536"/>
                    <a:pt x="45" y="535"/>
                    <a:pt x="43" y="533"/>
                  </a:cubicBezTo>
                  <a:cubicBezTo>
                    <a:pt x="41" y="532"/>
                    <a:pt x="43" y="529"/>
                    <a:pt x="42" y="529"/>
                  </a:cubicBezTo>
                  <a:cubicBezTo>
                    <a:pt x="40" y="529"/>
                    <a:pt x="35" y="533"/>
                    <a:pt x="34" y="533"/>
                  </a:cubicBezTo>
                  <a:cubicBezTo>
                    <a:pt x="33" y="534"/>
                    <a:pt x="32" y="531"/>
                    <a:pt x="33" y="529"/>
                  </a:cubicBezTo>
                  <a:cubicBezTo>
                    <a:pt x="35" y="526"/>
                    <a:pt x="39" y="526"/>
                    <a:pt x="39" y="525"/>
                  </a:cubicBezTo>
                  <a:cubicBezTo>
                    <a:pt x="39" y="524"/>
                    <a:pt x="40" y="522"/>
                    <a:pt x="40" y="522"/>
                  </a:cubicBezTo>
                  <a:cubicBezTo>
                    <a:pt x="41" y="521"/>
                    <a:pt x="43" y="518"/>
                    <a:pt x="43" y="517"/>
                  </a:cubicBezTo>
                  <a:cubicBezTo>
                    <a:pt x="44" y="517"/>
                    <a:pt x="43" y="514"/>
                    <a:pt x="39" y="516"/>
                  </a:cubicBezTo>
                  <a:cubicBezTo>
                    <a:pt x="35" y="517"/>
                    <a:pt x="34" y="514"/>
                    <a:pt x="32" y="516"/>
                  </a:cubicBezTo>
                  <a:cubicBezTo>
                    <a:pt x="31" y="517"/>
                    <a:pt x="29" y="513"/>
                    <a:pt x="29" y="510"/>
                  </a:cubicBezTo>
                  <a:cubicBezTo>
                    <a:pt x="29" y="507"/>
                    <a:pt x="27" y="503"/>
                    <a:pt x="29" y="504"/>
                  </a:cubicBezTo>
                  <a:cubicBezTo>
                    <a:pt x="32" y="504"/>
                    <a:pt x="34" y="508"/>
                    <a:pt x="34" y="506"/>
                  </a:cubicBezTo>
                  <a:cubicBezTo>
                    <a:pt x="34" y="504"/>
                    <a:pt x="36" y="502"/>
                    <a:pt x="36" y="502"/>
                  </a:cubicBezTo>
                  <a:cubicBezTo>
                    <a:pt x="37" y="503"/>
                    <a:pt x="38" y="505"/>
                    <a:pt x="38" y="502"/>
                  </a:cubicBezTo>
                  <a:cubicBezTo>
                    <a:pt x="38" y="500"/>
                    <a:pt x="39" y="498"/>
                    <a:pt x="39" y="496"/>
                  </a:cubicBezTo>
                  <a:cubicBezTo>
                    <a:pt x="38" y="494"/>
                    <a:pt x="41" y="491"/>
                    <a:pt x="41" y="489"/>
                  </a:cubicBezTo>
                  <a:cubicBezTo>
                    <a:pt x="42" y="488"/>
                    <a:pt x="47" y="483"/>
                    <a:pt x="47" y="483"/>
                  </a:cubicBezTo>
                  <a:cubicBezTo>
                    <a:pt x="47" y="483"/>
                    <a:pt x="51" y="477"/>
                    <a:pt x="52" y="477"/>
                  </a:cubicBezTo>
                  <a:cubicBezTo>
                    <a:pt x="54" y="477"/>
                    <a:pt x="56" y="472"/>
                    <a:pt x="58" y="469"/>
                  </a:cubicBezTo>
                  <a:cubicBezTo>
                    <a:pt x="60" y="466"/>
                    <a:pt x="60" y="463"/>
                    <a:pt x="59" y="461"/>
                  </a:cubicBezTo>
                  <a:cubicBezTo>
                    <a:pt x="58" y="459"/>
                    <a:pt x="58" y="455"/>
                    <a:pt x="56" y="451"/>
                  </a:cubicBezTo>
                  <a:cubicBezTo>
                    <a:pt x="53" y="446"/>
                    <a:pt x="51" y="441"/>
                    <a:pt x="51" y="441"/>
                  </a:cubicBezTo>
                  <a:cubicBezTo>
                    <a:pt x="51" y="441"/>
                    <a:pt x="57" y="403"/>
                    <a:pt x="57" y="397"/>
                  </a:cubicBezTo>
                  <a:cubicBezTo>
                    <a:pt x="57" y="391"/>
                    <a:pt x="55" y="388"/>
                    <a:pt x="55" y="383"/>
                  </a:cubicBezTo>
                  <a:cubicBezTo>
                    <a:pt x="55" y="379"/>
                    <a:pt x="57" y="369"/>
                    <a:pt x="57" y="368"/>
                  </a:cubicBezTo>
                  <a:cubicBezTo>
                    <a:pt x="58" y="368"/>
                    <a:pt x="55" y="365"/>
                    <a:pt x="49" y="365"/>
                  </a:cubicBezTo>
                  <a:cubicBezTo>
                    <a:pt x="42" y="365"/>
                    <a:pt x="41" y="369"/>
                    <a:pt x="41" y="369"/>
                  </a:cubicBezTo>
                  <a:cubicBezTo>
                    <a:pt x="30" y="367"/>
                    <a:pt x="30" y="367"/>
                    <a:pt x="30" y="367"/>
                  </a:cubicBezTo>
                  <a:cubicBezTo>
                    <a:pt x="32" y="363"/>
                    <a:pt x="32" y="363"/>
                    <a:pt x="32" y="363"/>
                  </a:cubicBezTo>
                  <a:cubicBezTo>
                    <a:pt x="31" y="341"/>
                    <a:pt x="31" y="341"/>
                    <a:pt x="31" y="341"/>
                  </a:cubicBezTo>
                  <a:cubicBezTo>
                    <a:pt x="31" y="341"/>
                    <a:pt x="32" y="336"/>
                    <a:pt x="34" y="334"/>
                  </a:cubicBezTo>
                  <a:cubicBezTo>
                    <a:pt x="36" y="333"/>
                    <a:pt x="33" y="331"/>
                    <a:pt x="28" y="331"/>
                  </a:cubicBezTo>
                  <a:cubicBezTo>
                    <a:pt x="23" y="331"/>
                    <a:pt x="25" y="331"/>
                    <a:pt x="24" y="327"/>
                  </a:cubicBezTo>
                  <a:cubicBezTo>
                    <a:pt x="24" y="323"/>
                    <a:pt x="20" y="322"/>
                    <a:pt x="20" y="322"/>
                  </a:cubicBezTo>
                  <a:cubicBezTo>
                    <a:pt x="149" y="180"/>
                    <a:pt x="149" y="180"/>
                    <a:pt x="149" y="180"/>
                  </a:cubicBezTo>
                  <a:cubicBezTo>
                    <a:pt x="149" y="180"/>
                    <a:pt x="149" y="180"/>
                    <a:pt x="149" y="180"/>
                  </a:cubicBezTo>
                  <a:cubicBezTo>
                    <a:pt x="152" y="182"/>
                    <a:pt x="157" y="186"/>
                    <a:pt x="158" y="192"/>
                  </a:cubicBezTo>
                  <a:cubicBezTo>
                    <a:pt x="159" y="197"/>
                    <a:pt x="159" y="203"/>
                    <a:pt x="162" y="207"/>
                  </a:cubicBezTo>
                  <a:cubicBezTo>
                    <a:pt x="166" y="212"/>
                    <a:pt x="168" y="213"/>
                    <a:pt x="168" y="214"/>
                  </a:cubicBezTo>
                  <a:cubicBezTo>
                    <a:pt x="168" y="216"/>
                    <a:pt x="168" y="221"/>
                    <a:pt x="170" y="221"/>
                  </a:cubicBezTo>
                  <a:cubicBezTo>
                    <a:pt x="171" y="221"/>
                    <a:pt x="170" y="218"/>
                    <a:pt x="169" y="216"/>
                  </a:cubicBezTo>
                  <a:cubicBezTo>
                    <a:pt x="169" y="214"/>
                    <a:pt x="171" y="213"/>
                    <a:pt x="172" y="211"/>
                  </a:cubicBezTo>
                  <a:cubicBezTo>
                    <a:pt x="174" y="210"/>
                    <a:pt x="176" y="208"/>
                    <a:pt x="177" y="209"/>
                  </a:cubicBezTo>
                  <a:cubicBezTo>
                    <a:pt x="177" y="211"/>
                    <a:pt x="180" y="211"/>
                    <a:pt x="181" y="211"/>
                  </a:cubicBezTo>
                  <a:cubicBezTo>
                    <a:pt x="182" y="210"/>
                    <a:pt x="183" y="211"/>
                    <a:pt x="186" y="210"/>
                  </a:cubicBezTo>
                  <a:cubicBezTo>
                    <a:pt x="188" y="209"/>
                    <a:pt x="188" y="212"/>
                    <a:pt x="188" y="215"/>
                  </a:cubicBezTo>
                  <a:cubicBezTo>
                    <a:pt x="188" y="217"/>
                    <a:pt x="191" y="219"/>
                    <a:pt x="193" y="217"/>
                  </a:cubicBezTo>
                  <a:cubicBezTo>
                    <a:pt x="195" y="216"/>
                    <a:pt x="196" y="214"/>
                    <a:pt x="199" y="216"/>
                  </a:cubicBezTo>
                  <a:cubicBezTo>
                    <a:pt x="201" y="218"/>
                    <a:pt x="204" y="219"/>
                    <a:pt x="206" y="218"/>
                  </a:cubicBezTo>
                  <a:cubicBezTo>
                    <a:pt x="208" y="218"/>
                    <a:pt x="209" y="217"/>
                    <a:pt x="210" y="218"/>
                  </a:cubicBezTo>
                  <a:cubicBezTo>
                    <a:pt x="211" y="218"/>
                    <a:pt x="214" y="216"/>
                    <a:pt x="215" y="217"/>
                  </a:cubicBezTo>
                  <a:cubicBezTo>
                    <a:pt x="217" y="218"/>
                    <a:pt x="219" y="219"/>
                    <a:pt x="219" y="219"/>
                  </a:cubicBezTo>
                  <a:cubicBezTo>
                    <a:pt x="220" y="219"/>
                    <a:pt x="224" y="222"/>
                    <a:pt x="220" y="223"/>
                  </a:cubicBezTo>
                  <a:cubicBezTo>
                    <a:pt x="217" y="224"/>
                    <a:pt x="213" y="225"/>
                    <a:pt x="210" y="224"/>
                  </a:cubicBezTo>
                  <a:cubicBezTo>
                    <a:pt x="207" y="223"/>
                    <a:pt x="205" y="223"/>
                    <a:pt x="202" y="222"/>
                  </a:cubicBezTo>
                  <a:cubicBezTo>
                    <a:pt x="200" y="222"/>
                    <a:pt x="196" y="222"/>
                    <a:pt x="193" y="222"/>
                  </a:cubicBezTo>
                  <a:cubicBezTo>
                    <a:pt x="190" y="223"/>
                    <a:pt x="187" y="225"/>
                    <a:pt x="185" y="226"/>
                  </a:cubicBezTo>
                  <a:cubicBezTo>
                    <a:pt x="182" y="228"/>
                    <a:pt x="184" y="229"/>
                    <a:pt x="185" y="230"/>
                  </a:cubicBezTo>
                  <a:cubicBezTo>
                    <a:pt x="187" y="231"/>
                    <a:pt x="186" y="229"/>
                    <a:pt x="188" y="228"/>
                  </a:cubicBezTo>
                  <a:cubicBezTo>
                    <a:pt x="190" y="226"/>
                    <a:pt x="194" y="226"/>
                    <a:pt x="195" y="226"/>
                  </a:cubicBezTo>
                  <a:cubicBezTo>
                    <a:pt x="196" y="225"/>
                    <a:pt x="200" y="225"/>
                    <a:pt x="201" y="226"/>
                  </a:cubicBezTo>
                  <a:cubicBezTo>
                    <a:pt x="203" y="228"/>
                    <a:pt x="205" y="231"/>
                    <a:pt x="206" y="230"/>
                  </a:cubicBezTo>
                  <a:cubicBezTo>
                    <a:pt x="207" y="230"/>
                    <a:pt x="206" y="226"/>
                    <a:pt x="211" y="226"/>
                  </a:cubicBezTo>
                  <a:cubicBezTo>
                    <a:pt x="215" y="225"/>
                    <a:pt x="218" y="226"/>
                    <a:pt x="218" y="227"/>
                  </a:cubicBezTo>
                  <a:cubicBezTo>
                    <a:pt x="219" y="228"/>
                    <a:pt x="217" y="231"/>
                    <a:pt x="220" y="231"/>
                  </a:cubicBezTo>
                  <a:cubicBezTo>
                    <a:pt x="223" y="232"/>
                    <a:pt x="227" y="227"/>
                    <a:pt x="229" y="227"/>
                  </a:cubicBezTo>
                  <a:cubicBezTo>
                    <a:pt x="230" y="226"/>
                    <a:pt x="233" y="229"/>
                    <a:pt x="233" y="225"/>
                  </a:cubicBezTo>
                  <a:cubicBezTo>
                    <a:pt x="234" y="222"/>
                    <a:pt x="233" y="219"/>
                    <a:pt x="235" y="219"/>
                  </a:cubicBezTo>
                  <a:cubicBezTo>
                    <a:pt x="237" y="219"/>
                    <a:pt x="238" y="224"/>
                    <a:pt x="238" y="228"/>
                  </a:cubicBezTo>
                  <a:cubicBezTo>
                    <a:pt x="237" y="231"/>
                    <a:pt x="235" y="233"/>
                    <a:pt x="235" y="238"/>
                  </a:cubicBezTo>
                  <a:cubicBezTo>
                    <a:pt x="235" y="243"/>
                    <a:pt x="235" y="248"/>
                    <a:pt x="237" y="248"/>
                  </a:cubicBezTo>
                  <a:cubicBezTo>
                    <a:pt x="239" y="249"/>
                    <a:pt x="242" y="244"/>
                    <a:pt x="246" y="241"/>
                  </a:cubicBezTo>
                  <a:cubicBezTo>
                    <a:pt x="250" y="237"/>
                    <a:pt x="253" y="240"/>
                    <a:pt x="252" y="241"/>
                  </a:cubicBezTo>
                  <a:cubicBezTo>
                    <a:pt x="251" y="242"/>
                    <a:pt x="248" y="245"/>
                    <a:pt x="248" y="249"/>
                  </a:cubicBezTo>
                  <a:cubicBezTo>
                    <a:pt x="248" y="253"/>
                    <a:pt x="252" y="256"/>
                    <a:pt x="255" y="253"/>
                  </a:cubicBezTo>
                  <a:cubicBezTo>
                    <a:pt x="257" y="250"/>
                    <a:pt x="261" y="248"/>
                    <a:pt x="263" y="250"/>
                  </a:cubicBezTo>
                  <a:cubicBezTo>
                    <a:pt x="265" y="252"/>
                    <a:pt x="270" y="257"/>
                    <a:pt x="271" y="259"/>
                  </a:cubicBezTo>
                  <a:cubicBezTo>
                    <a:pt x="272" y="261"/>
                    <a:pt x="272" y="264"/>
                    <a:pt x="274" y="267"/>
                  </a:cubicBezTo>
                  <a:cubicBezTo>
                    <a:pt x="276" y="270"/>
                    <a:pt x="281" y="272"/>
                    <a:pt x="282" y="274"/>
                  </a:cubicBezTo>
                  <a:cubicBezTo>
                    <a:pt x="283" y="276"/>
                    <a:pt x="284" y="279"/>
                    <a:pt x="287" y="282"/>
                  </a:cubicBezTo>
                  <a:cubicBezTo>
                    <a:pt x="290" y="285"/>
                    <a:pt x="294" y="288"/>
                    <a:pt x="297" y="287"/>
                  </a:cubicBezTo>
                  <a:cubicBezTo>
                    <a:pt x="299" y="287"/>
                    <a:pt x="303" y="287"/>
                    <a:pt x="305" y="291"/>
                  </a:cubicBezTo>
                  <a:cubicBezTo>
                    <a:pt x="307" y="294"/>
                    <a:pt x="309" y="300"/>
                    <a:pt x="309" y="302"/>
                  </a:cubicBezTo>
                  <a:cubicBezTo>
                    <a:pt x="309" y="304"/>
                    <a:pt x="305" y="302"/>
                    <a:pt x="301" y="304"/>
                  </a:cubicBezTo>
                  <a:cubicBezTo>
                    <a:pt x="297" y="306"/>
                    <a:pt x="294" y="308"/>
                    <a:pt x="296" y="309"/>
                  </a:cubicBezTo>
                  <a:cubicBezTo>
                    <a:pt x="297" y="311"/>
                    <a:pt x="310" y="320"/>
                    <a:pt x="316" y="320"/>
                  </a:cubicBezTo>
                  <a:cubicBezTo>
                    <a:pt x="323" y="319"/>
                    <a:pt x="326" y="320"/>
                    <a:pt x="330" y="320"/>
                  </a:cubicBezTo>
                  <a:cubicBezTo>
                    <a:pt x="335" y="319"/>
                    <a:pt x="335" y="319"/>
                    <a:pt x="337" y="323"/>
                  </a:cubicBezTo>
                  <a:cubicBezTo>
                    <a:pt x="339" y="328"/>
                    <a:pt x="344" y="331"/>
                    <a:pt x="344" y="331"/>
                  </a:cubicBezTo>
                  <a:cubicBezTo>
                    <a:pt x="345" y="331"/>
                    <a:pt x="346" y="333"/>
                    <a:pt x="346" y="334"/>
                  </a:cubicBezTo>
                  <a:cubicBezTo>
                    <a:pt x="346" y="336"/>
                    <a:pt x="349" y="339"/>
                    <a:pt x="347" y="340"/>
                  </a:cubicBezTo>
                  <a:cubicBezTo>
                    <a:pt x="345" y="340"/>
                    <a:pt x="344" y="343"/>
                    <a:pt x="344" y="344"/>
                  </a:cubicBezTo>
                  <a:cubicBezTo>
                    <a:pt x="345" y="346"/>
                    <a:pt x="345" y="347"/>
                    <a:pt x="349" y="346"/>
                  </a:cubicBezTo>
                  <a:cubicBezTo>
                    <a:pt x="352" y="345"/>
                    <a:pt x="351" y="343"/>
                    <a:pt x="351" y="340"/>
                  </a:cubicBezTo>
                  <a:cubicBezTo>
                    <a:pt x="351" y="338"/>
                    <a:pt x="350" y="334"/>
                    <a:pt x="350" y="332"/>
                  </a:cubicBezTo>
                  <a:cubicBezTo>
                    <a:pt x="349" y="330"/>
                    <a:pt x="348" y="327"/>
                    <a:pt x="350" y="325"/>
                  </a:cubicBezTo>
                  <a:cubicBezTo>
                    <a:pt x="353" y="323"/>
                    <a:pt x="355" y="322"/>
                    <a:pt x="357" y="322"/>
                  </a:cubicBezTo>
                  <a:cubicBezTo>
                    <a:pt x="360" y="322"/>
                    <a:pt x="363" y="320"/>
                    <a:pt x="364" y="319"/>
                  </a:cubicBezTo>
                  <a:cubicBezTo>
                    <a:pt x="366" y="318"/>
                    <a:pt x="368" y="317"/>
                    <a:pt x="369" y="316"/>
                  </a:cubicBezTo>
                  <a:cubicBezTo>
                    <a:pt x="370" y="316"/>
                    <a:pt x="371" y="313"/>
                    <a:pt x="368" y="313"/>
                  </a:cubicBezTo>
                  <a:cubicBezTo>
                    <a:pt x="365" y="314"/>
                    <a:pt x="364" y="315"/>
                    <a:pt x="363" y="317"/>
                  </a:cubicBezTo>
                  <a:cubicBezTo>
                    <a:pt x="361" y="318"/>
                    <a:pt x="359" y="317"/>
                    <a:pt x="357" y="317"/>
                  </a:cubicBezTo>
                  <a:cubicBezTo>
                    <a:pt x="356" y="317"/>
                    <a:pt x="353" y="317"/>
                    <a:pt x="353" y="318"/>
                  </a:cubicBezTo>
                  <a:cubicBezTo>
                    <a:pt x="353" y="319"/>
                    <a:pt x="350" y="320"/>
                    <a:pt x="349" y="319"/>
                  </a:cubicBezTo>
                  <a:cubicBezTo>
                    <a:pt x="348" y="318"/>
                    <a:pt x="346" y="318"/>
                    <a:pt x="347" y="315"/>
                  </a:cubicBezTo>
                  <a:cubicBezTo>
                    <a:pt x="347" y="313"/>
                    <a:pt x="347" y="311"/>
                    <a:pt x="351" y="310"/>
                  </a:cubicBezTo>
                  <a:cubicBezTo>
                    <a:pt x="355" y="309"/>
                    <a:pt x="360" y="309"/>
                    <a:pt x="362" y="309"/>
                  </a:cubicBezTo>
                  <a:cubicBezTo>
                    <a:pt x="364" y="308"/>
                    <a:pt x="366" y="307"/>
                    <a:pt x="368" y="307"/>
                  </a:cubicBezTo>
                  <a:cubicBezTo>
                    <a:pt x="371" y="307"/>
                    <a:pt x="372" y="309"/>
                    <a:pt x="372" y="312"/>
                  </a:cubicBezTo>
                  <a:cubicBezTo>
                    <a:pt x="372" y="314"/>
                    <a:pt x="372" y="318"/>
                    <a:pt x="373" y="319"/>
                  </a:cubicBezTo>
                  <a:cubicBezTo>
                    <a:pt x="375" y="320"/>
                    <a:pt x="376" y="320"/>
                    <a:pt x="377" y="323"/>
                  </a:cubicBezTo>
                  <a:cubicBezTo>
                    <a:pt x="377" y="325"/>
                    <a:pt x="377" y="328"/>
                    <a:pt x="380" y="328"/>
                  </a:cubicBezTo>
                  <a:cubicBezTo>
                    <a:pt x="383" y="328"/>
                    <a:pt x="387" y="326"/>
                    <a:pt x="388" y="329"/>
                  </a:cubicBezTo>
                  <a:cubicBezTo>
                    <a:pt x="389" y="332"/>
                    <a:pt x="395" y="336"/>
                    <a:pt x="396" y="337"/>
                  </a:cubicBezTo>
                  <a:cubicBezTo>
                    <a:pt x="398" y="337"/>
                    <a:pt x="409" y="336"/>
                    <a:pt x="411" y="336"/>
                  </a:cubicBezTo>
                  <a:cubicBezTo>
                    <a:pt x="413" y="336"/>
                    <a:pt x="416" y="338"/>
                    <a:pt x="418" y="339"/>
                  </a:cubicBezTo>
                  <a:cubicBezTo>
                    <a:pt x="420" y="339"/>
                    <a:pt x="423" y="339"/>
                    <a:pt x="423" y="338"/>
                  </a:cubicBezTo>
                  <a:cubicBezTo>
                    <a:pt x="424" y="336"/>
                    <a:pt x="426" y="338"/>
                    <a:pt x="427" y="339"/>
                  </a:cubicBezTo>
                  <a:cubicBezTo>
                    <a:pt x="428" y="340"/>
                    <a:pt x="430" y="342"/>
                    <a:pt x="433" y="341"/>
                  </a:cubicBezTo>
                  <a:cubicBezTo>
                    <a:pt x="435" y="340"/>
                    <a:pt x="435" y="337"/>
                    <a:pt x="432" y="335"/>
                  </a:cubicBezTo>
                  <a:cubicBezTo>
                    <a:pt x="430" y="334"/>
                    <a:pt x="428" y="337"/>
                    <a:pt x="427" y="337"/>
                  </a:cubicBezTo>
                  <a:cubicBezTo>
                    <a:pt x="425" y="337"/>
                    <a:pt x="424" y="334"/>
                    <a:pt x="424" y="333"/>
                  </a:cubicBezTo>
                  <a:cubicBezTo>
                    <a:pt x="424" y="332"/>
                    <a:pt x="424" y="330"/>
                    <a:pt x="425" y="329"/>
                  </a:cubicBezTo>
                  <a:cubicBezTo>
                    <a:pt x="425" y="328"/>
                    <a:pt x="425" y="327"/>
                    <a:pt x="426" y="327"/>
                  </a:cubicBezTo>
                  <a:cubicBezTo>
                    <a:pt x="427" y="327"/>
                    <a:pt x="429" y="324"/>
                    <a:pt x="431" y="324"/>
                  </a:cubicBezTo>
                  <a:cubicBezTo>
                    <a:pt x="432" y="324"/>
                    <a:pt x="434" y="326"/>
                    <a:pt x="436" y="328"/>
                  </a:cubicBezTo>
                  <a:cubicBezTo>
                    <a:pt x="439" y="331"/>
                    <a:pt x="438" y="332"/>
                    <a:pt x="439" y="333"/>
                  </a:cubicBezTo>
                  <a:cubicBezTo>
                    <a:pt x="440" y="335"/>
                    <a:pt x="443" y="333"/>
                    <a:pt x="442" y="337"/>
                  </a:cubicBezTo>
                  <a:cubicBezTo>
                    <a:pt x="440" y="341"/>
                    <a:pt x="438" y="342"/>
                    <a:pt x="439" y="345"/>
                  </a:cubicBezTo>
                  <a:cubicBezTo>
                    <a:pt x="441" y="348"/>
                    <a:pt x="444" y="350"/>
                    <a:pt x="444" y="352"/>
                  </a:cubicBezTo>
                  <a:cubicBezTo>
                    <a:pt x="444" y="353"/>
                    <a:pt x="443" y="354"/>
                    <a:pt x="442" y="355"/>
                  </a:cubicBezTo>
                  <a:cubicBezTo>
                    <a:pt x="441" y="356"/>
                    <a:pt x="443" y="359"/>
                    <a:pt x="443" y="361"/>
                  </a:cubicBezTo>
                  <a:cubicBezTo>
                    <a:pt x="443" y="362"/>
                    <a:pt x="444" y="363"/>
                    <a:pt x="444" y="363"/>
                  </a:cubicBezTo>
                  <a:cubicBezTo>
                    <a:pt x="444" y="363"/>
                    <a:pt x="444" y="357"/>
                    <a:pt x="445" y="357"/>
                  </a:cubicBezTo>
                  <a:cubicBezTo>
                    <a:pt x="447" y="357"/>
                    <a:pt x="448" y="354"/>
                    <a:pt x="448" y="353"/>
                  </a:cubicBezTo>
                  <a:cubicBezTo>
                    <a:pt x="448" y="352"/>
                    <a:pt x="448" y="349"/>
                    <a:pt x="448" y="347"/>
                  </a:cubicBezTo>
                  <a:cubicBezTo>
                    <a:pt x="447" y="345"/>
                    <a:pt x="448" y="344"/>
                    <a:pt x="447" y="342"/>
                  </a:cubicBezTo>
                  <a:cubicBezTo>
                    <a:pt x="445" y="339"/>
                    <a:pt x="445" y="335"/>
                    <a:pt x="449" y="334"/>
                  </a:cubicBezTo>
                  <a:cubicBezTo>
                    <a:pt x="452" y="332"/>
                    <a:pt x="455" y="331"/>
                    <a:pt x="458" y="326"/>
                  </a:cubicBezTo>
                  <a:cubicBezTo>
                    <a:pt x="462" y="322"/>
                    <a:pt x="461" y="324"/>
                    <a:pt x="461" y="320"/>
                  </a:cubicBezTo>
                  <a:cubicBezTo>
                    <a:pt x="461" y="317"/>
                    <a:pt x="461" y="314"/>
                    <a:pt x="460" y="315"/>
                  </a:cubicBezTo>
                  <a:cubicBezTo>
                    <a:pt x="459" y="317"/>
                    <a:pt x="458" y="320"/>
                    <a:pt x="457" y="320"/>
                  </a:cubicBezTo>
                  <a:cubicBezTo>
                    <a:pt x="455" y="320"/>
                    <a:pt x="453" y="315"/>
                    <a:pt x="454" y="314"/>
                  </a:cubicBezTo>
                  <a:cubicBezTo>
                    <a:pt x="455" y="313"/>
                    <a:pt x="458" y="312"/>
                    <a:pt x="457" y="310"/>
                  </a:cubicBezTo>
                  <a:cubicBezTo>
                    <a:pt x="457" y="309"/>
                    <a:pt x="459" y="309"/>
                    <a:pt x="460" y="307"/>
                  </a:cubicBezTo>
                  <a:cubicBezTo>
                    <a:pt x="461" y="306"/>
                    <a:pt x="457" y="304"/>
                    <a:pt x="455" y="304"/>
                  </a:cubicBezTo>
                  <a:cubicBezTo>
                    <a:pt x="453" y="303"/>
                    <a:pt x="450" y="302"/>
                    <a:pt x="446" y="299"/>
                  </a:cubicBezTo>
                  <a:cubicBezTo>
                    <a:pt x="441" y="295"/>
                    <a:pt x="438" y="294"/>
                    <a:pt x="440" y="287"/>
                  </a:cubicBezTo>
                  <a:cubicBezTo>
                    <a:pt x="442" y="280"/>
                    <a:pt x="443" y="280"/>
                    <a:pt x="441" y="278"/>
                  </a:cubicBezTo>
                  <a:cubicBezTo>
                    <a:pt x="440" y="276"/>
                    <a:pt x="439" y="270"/>
                    <a:pt x="443" y="267"/>
                  </a:cubicBezTo>
                  <a:cubicBezTo>
                    <a:pt x="446" y="263"/>
                    <a:pt x="448" y="263"/>
                    <a:pt x="448" y="261"/>
                  </a:cubicBezTo>
                  <a:cubicBezTo>
                    <a:pt x="447" y="259"/>
                    <a:pt x="452" y="255"/>
                    <a:pt x="457" y="256"/>
                  </a:cubicBezTo>
                  <a:cubicBezTo>
                    <a:pt x="461" y="257"/>
                    <a:pt x="465" y="258"/>
                    <a:pt x="466" y="266"/>
                  </a:cubicBezTo>
                  <a:cubicBezTo>
                    <a:pt x="467" y="274"/>
                    <a:pt x="468" y="278"/>
                    <a:pt x="470" y="280"/>
                  </a:cubicBezTo>
                  <a:cubicBezTo>
                    <a:pt x="472" y="282"/>
                    <a:pt x="478" y="288"/>
                    <a:pt x="475" y="290"/>
                  </a:cubicBezTo>
                  <a:cubicBezTo>
                    <a:pt x="471" y="291"/>
                    <a:pt x="469" y="292"/>
                    <a:pt x="470" y="293"/>
                  </a:cubicBezTo>
                  <a:cubicBezTo>
                    <a:pt x="472" y="295"/>
                    <a:pt x="470" y="295"/>
                    <a:pt x="468" y="298"/>
                  </a:cubicBezTo>
                  <a:cubicBezTo>
                    <a:pt x="467" y="301"/>
                    <a:pt x="473" y="299"/>
                    <a:pt x="474" y="302"/>
                  </a:cubicBezTo>
                  <a:cubicBezTo>
                    <a:pt x="475" y="306"/>
                    <a:pt x="482" y="301"/>
                    <a:pt x="483" y="303"/>
                  </a:cubicBezTo>
                  <a:cubicBezTo>
                    <a:pt x="485" y="305"/>
                    <a:pt x="481" y="306"/>
                    <a:pt x="481" y="309"/>
                  </a:cubicBezTo>
                  <a:cubicBezTo>
                    <a:pt x="482" y="312"/>
                    <a:pt x="484" y="312"/>
                    <a:pt x="485" y="318"/>
                  </a:cubicBezTo>
                  <a:cubicBezTo>
                    <a:pt x="485" y="324"/>
                    <a:pt x="485" y="329"/>
                    <a:pt x="489" y="328"/>
                  </a:cubicBezTo>
                  <a:cubicBezTo>
                    <a:pt x="492" y="327"/>
                    <a:pt x="490" y="319"/>
                    <a:pt x="491" y="313"/>
                  </a:cubicBezTo>
                  <a:cubicBezTo>
                    <a:pt x="492" y="308"/>
                    <a:pt x="496" y="308"/>
                    <a:pt x="498" y="311"/>
                  </a:cubicBezTo>
                  <a:cubicBezTo>
                    <a:pt x="500" y="314"/>
                    <a:pt x="506" y="321"/>
                    <a:pt x="506" y="325"/>
                  </a:cubicBezTo>
                  <a:cubicBezTo>
                    <a:pt x="506" y="328"/>
                    <a:pt x="503" y="328"/>
                    <a:pt x="503" y="332"/>
                  </a:cubicBezTo>
                  <a:cubicBezTo>
                    <a:pt x="503" y="336"/>
                    <a:pt x="506" y="343"/>
                    <a:pt x="508" y="344"/>
                  </a:cubicBezTo>
                  <a:cubicBezTo>
                    <a:pt x="510" y="345"/>
                    <a:pt x="512" y="350"/>
                    <a:pt x="512" y="350"/>
                  </a:cubicBezTo>
                  <a:cubicBezTo>
                    <a:pt x="512" y="350"/>
                    <a:pt x="516" y="346"/>
                    <a:pt x="517" y="343"/>
                  </a:cubicBezTo>
                  <a:cubicBezTo>
                    <a:pt x="517" y="340"/>
                    <a:pt x="518" y="339"/>
                    <a:pt x="516" y="337"/>
                  </a:cubicBezTo>
                  <a:cubicBezTo>
                    <a:pt x="513" y="335"/>
                    <a:pt x="511" y="326"/>
                    <a:pt x="513" y="326"/>
                  </a:cubicBezTo>
                  <a:cubicBezTo>
                    <a:pt x="516" y="326"/>
                    <a:pt x="517" y="330"/>
                    <a:pt x="518" y="332"/>
                  </a:cubicBezTo>
                  <a:cubicBezTo>
                    <a:pt x="518" y="334"/>
                    <a:pt x="521" y="332"/>
                    <a:pt x="521" y="329"/>
                  </a:cubicBezTo>
                  <a:cubicBezTo>
                    <a:pt x="520" y="326"/>
                    <a:pt x="519" y="319"/>
                    <a:pt x="522" y="317"/>
                  </a:cubicBezTo>
                  <a:cubicBezTo>
                    <a:pt x="524" y="315"/>
                    <a:pt x="525" y="315"/>
                    <a:pt x="525" y="313"/>
                  </a:cubicBezTo>
                  <a:cubicBezTo>
                    <a:pt x="525" y="310"/>
                    <a:pt x="524" y="307"/>
                    <a:pt x="522" y="306"/>
                  </a:cubicBezTo>
                  <a:cubicBezTo>
                    <a:pt x="521" y="305"/>
                    <a:pt x="521" y="296"/>
                    <a:pt x="521" y="294"/>
                  </a:cubicBezTo>
                  <a:cubicBezTo>
                    <a:pt x="521" y="292"/>
                    <a:pt x="527" y="291"/>
                    <a:pt x="529" y="292"/>
                  </a:cubicBezTo>
                  <a:cubicBezTo>
                    <a:pt x="531" y="293"/>
                    <a:pt x="534" y="296"/>
                    <a:pt x="537" y="296"/>
                  </a:cubicBezTo>
                  <a:cubicBezTo>
                    <a:pt x="539" y="296"/>
                    <a:pt x="541" y="297"/>
                    <a:pt x="542" y="298"/>
                  </a:cubicBezTo>
                  <a:cubicBezTo>
                    <a:pt x="543" y="299"/>
                    <a:pt x="545" y="301"/>
                    <a:pt x="547" y="302"/>
                  </a:cubicBezTo>
                  <a:cubicBezTo>
                    <a:pt x="549" y="302"/>
                    <a:pt x="552" y="303"/>
                    <a:pt x="552" y="305"/>
                  </a:cubicBezTo>
                  <a:cubicBezTo>
                    <a:pt x="551" y="306"/>
                    <a:pt x="549" y="308"/>
                    <a:pt x="551" y="309"/>
                  </a:cubicBezTo>
                  <a:cubicBezTo>
                    <a:pt x="552" y="310"/>
                    <a:pt x="557" y="312"/>
                    <a:pt x="555" y="315"/>
                  </a:cubicBezTo>
                  <a:cubicBezTo>
                    <a:pt x="552" y="319"/>
                    <a:pt x="546" y="316"/>
                    <a:pt x="546" y="318"/>
                  </a:cubicBezTo>
                  <a:cubicBezTo>
                    <a:pt x="545" y="320"/>
                    <a:pt x="548" y="323"/>
                    <a:pt x="549" y="325"/>
                  </a:cubicBezTo>
                  <a:cubicBezTo>
                    <a:pt x="550" y="328"/>
                    <a:pt x="554" y="331"/>
                    <a:pt x="556" y="334"/>
                  </a:cubicBezTo>
                  <a:cubicBezTo>
                    <a:pt x="559" y="336"/>
                    <a:pt x="560" y="343"/>
                    <a:pt x="559" y="345"/>
                  </a:cubicBezTo>
                  <a:cubicBezTo>
                    <a:pt x="559" y="348"/>
                    <a:pt x="555" y="351"/>
                    <a:pt x="553" y="354"/>
                  </a:cubicBezTo>
                  <a:cubicBezTo>
                    <a:pt x="552" y="356"/>
                    <a:pt x="546" y="363"/>
                    <a:pt x="546" y="363"/>
                  </a:cubicBezTo>
                  <a:cubicBezTo>
                    <a:pt x="546" y="363"/>
                    <a:pt x="543" y="361"/>
                    <a:pt x="541" y="359"/>
                  </a:cubicBezTo>
                  <a:cubicBezTo>
                    <a:pt x="540" y="356"/>
                    <a:pt x="538" y="354"/>
                    <a:pt x="538" y="354"/>
                  </a:cubicBezTo>
                  <a:cubicBezTo>
                    <a:pt x="538" y="354"/>
                    <a:pt x="537" y="356"/>
                    <a:pt x="539" y="359"/>
                  </a:cubicBezTo>
                  <a:cubicBezTo>
                    <a:pt x="541" y="362"/>
                    <a:pt x="543" y="364"/>
                    <a:pt x="543" y="365"/>
                  </a:cubicBezTo>
                  <a:cubicBezTo>
                    <a:pt x="543" y="366"/>
                    <a:pt x="539" y="365"/>
                    <a:pt x="538" y="364"/>
                  </a:cubicBezTo>
                  <a:cubicBezTo>
                    <a:pt x="536" y="364"/>
                    <a:pt x="538" y="368"/>
                    <a:pt x="536" y="368"/>
                  </a:cubicBezTo>
                  <a:cubicBezTo>
                    <a:pt x="533" y="368"/>
                    <a:pt x="530" y="367"/>
                    <a:pt x="529" y="365"/>
                  </a:cubicBezTo>
                  <a:cubicBezTo>
                    <a:pt x="528" y="363"/>
                    <a:pt x="525" y="361"/>
                    <a:pt x="525" y="362"/>
                  </a:cubicBezTo>
                  <a:cubicBezTo>
                    <a:pt x="524" y="362"/>
                    <a:pt x="521" y="363"/>
                    <a:pt x="520" y="363"/>
                  </a:cubicBezTo>
                  <a:cubicBezTo>
                    <a:pt x="518" y="363"/>
                    <a:pt x="517" y="365"/>
                    <a:pt x="520" y="367"/>
                  </a:cubicBezTo>
                  <a:cubicBezTo>
                    <a:pt x="522" y="368"/>
                    <a:pt x="527" y="370"/>
                    <a:pt x="525" y="373"/>
                  </a:cubicBezTo>
                  <a:cubicBezTo>
                    <a:pt x="523" y="375"/>
                    <a:pt x="522" y="376"/>
                    <a:pt x="522" y="379"/>
                  </a:cubicBezTo>
                  <a:cubicBezTo>
                    <a:pt x="522" y="381"/>
                    <a:pt x="517" y="386"/>
                    <a:pt x="516" y="387"/>
                  </a:cubicBezTo>
                  <a:cubicBezTo>
                    <a:pt x="514" y="388"/>
                    <a:pt x="511" y="388"/>
                    <a:pt x="507" y="385"/>
                  </a:cubicBezTo>
                  <a:cubicBezTo>
                    <a:pt x="503" y="382"/>
                    <a:pt x="499" y="378"/>
                    <a:pt x="495" y="377"/>
                  </a:cubicBezTo>
                  <a:cubicBezTo>
                    <a:pt x="491" y="377"/>
                    <a:pt x="481" y="378"/>
                    <a:pt x="481" y="378"/>
                  </a:cubicBezTo>
                  <a:cubicBezTo>
                    <a:pt x="481" y="378"/>
                    <a:pt x="490" y="377"/>
                    <a:pt x="495" y="383"/>
                  </a:cubicBezTo>
                  <a:cubicBezTo>
                    <a:pt x="500" y="389"/>
                    <a:pt x="497" y="390"/>
                    <a:pt x="504" y="390"/>
                  </a:cubicBezTo>
                  <a:cubicBezTo>
                    <a:pt x="512" y="390"/>
                    <a:pt x="516" y="389"/>
                    <a:pt x="518" y="389"/>
                  </a:cubicBezTo>
                  <a:cubicBezTo>
                    <a:pt x="520" y="389"/>
                    <a:pt x="520" y="395"/>
                    <a:pt x="518" y="397"/>
                  </a:cubicBezTo>
                  <a:cubicBezTo>
                    <a:pt x="516" y="399"/>
                    <a:pt x="515" y="405"/>
                    <a:pt x="514" y="406"/>
                  </a:cubicBezTo>
                  <a:cubicBezTo>
                    <a:pt x="513" y="407"/>
                    <a:pt x="509" y="415"/>
                    <a:pt x="507" y="416"/>
                  </a:cubicBezTo>
                  <a:cubicBezTo>
                    <a:pt x="505" y="416"/>
                    <a:pt x="501" y="417"/>
                    <a:pt x="500" y="416"/>
                  </a:cubicBezTo>
                  <a:cubicBezTo>
                    <a:pt x="498" y="415"/>
                    <a:pt x="494" y="415"/>
                    <a:pt x="494" y="415"/>
                  </a:cubicBezTo>
                  <a:cubicBezTo>
                    <a:pt x="494" y="415"/>
                    <a:pt x="496" y="419"/>
                    <a:pt x="494" y="421"/>
                  </a:cubicBezTo>
                  <a:cubicBezTo>
                    <a:pt x="492" y="424"/>
                    <a:pt x="489" y="425"/>
                    <a:pt x="488" y="426"/>
                  </a:cubicBezTo>
                  <a:cubicBezTo>
                    <a:pt x="487" y="426"/>
                    <a:pt x="481" y="423"/>
                    <a:pt x="478" y="422"/>
                  </a:cubicBezTo>
                  <a:cubicBezTo>
                    <a:pt x="475" y="422"/>
                    <a:pt x="474" y="423"/>
                    <a:pt x="472" y="421"/>
                  </a:cubicBezTo>
                  <a:cubicBezTo>
                    <a:pt x="469" y="419"/>
                    <a:pt x="464" y="418"/>
                    <a:pt x="464" y="418"/>
                  </a:cubicBezTo>
                  <a:cubicBezTo>
                    <a:pt x="464" y="418"/>
                    <a:pt x="470" y="421"/>
                    <a:pt x="473" y="423"/>
                  </a:cubicBezTo>
                  <a:cubicBezTo>
                    <a:pt x="476" y="425"/>
                    <a:pt x="476" y="424"/>
                    <a:pt x="480" y="425"/>
                  </a:cubicBezTo>
                  <a:cubicBezTo>
                    <a:pt x="483" y="427"/>
                    <a:pt x="486" y="427"/>
                    <a:pt x="488" y="430"/>
                  </a:cubicBezTo>
                  <a:cubicBezTo>
                    <a:pt x="490" y="434"/>
                    <a:pt x="488" y="438"/>
                    <a:pt x="488" y="438"/>
                  </a:cubicBezTo>
                  <a:cubicBezTo>
                    <a:pt x="488" y="439"/>
                    <a:pt x="484" y="442"/>
                    <a:pt x="482" y="442"/>
                  </a:cubicBezTo>
                  <a:cubicBezTo>
                    <a:pt x="481" y="443"/>
                    <a:pt x="473" y="442"/>
                    <a:pt x="473" y="442"/>
                  </a:cubicBezTo>
                  <a:cubicBezTo>
                    <a:pt x="473" y="442"/>
                    <a:pt x="473" y="444"/>
                    <a:pt x="475" y="445"/>
                  </a:cubicBezTo>
                  <a:cubicBezTo>
                    <a:pt x="476" y="446"/>
                    <a:pt x="477" y="447"/>
                    <a:pt x="477" y="447"/>
                  </a:cubicBezTo>
                  <a:cubicBezTo>
                    <a:pt x="477" y="447"/>
                    <a:pt x="471" y="449"/>
                    <a:pt x="470" y="450"/>
                  </a:cubicBezTo>
                  <a:cubicBezTo>
                    <a:pt x="470" y="451"/>
                    <a:pt x="472" y="453"/>
                    <a:pt x="471" y="453"/>
                  </a:cubicBezTo>
                  <a:cubicBezTo>
                    <a:pt x="470" y="454"/>
                    <a:pt x="468" y="455"/>
                    <a:pt x="468" y="456"/>
                  </a:cubicBezTo>
                  <a:cubicBezTo>
                    <a:pt x="467" y="457"/>
                    <a:pt x="468" y="461"/>
                    <a:pt x="467" y="461"/>
                  </a:cubicBezTo>
                  <a:cubicBezTo>
                    <a:pt x="467" y="462"/>
                    <a:pt x="462" y="465"/>
                    <a:pt x="462" y="465"/>
                  </a:cubicBezTo>
                  <a:cubicBezTo>
                    <a:pt x="462" y="466"/>
                    <a:pt x="459" y="469"/>
                    <a:pt x="458" y="470"/>
                  </a:cubicBezTo>
                  <a:cubicBezTo>
                    <a:pt x="458" y="472"/>
                    <a:pt x="457" y="476"/>
                    <a:pt x="457" y="477"/>
                  </a:cubicBezTo>
                  <a:cubicBezTo>
                    <a:pt x="456" y="478"/>
                    <a:pt x="452" y="484"/>
                    <a:pt x="452" y="485"/>
                  </a:cubicBezTo>
                  <a:cubicBezTo>
                    <a:pt x="451" y="487"/>
                    <a:pt x="450" y="501"/>
                    <a:pt x="450" y="503"/>
                  </a:cubicBezTo>
                  <a:cubicBezTo>
                    <a:pt x="450" y="505"/>
                    <a:pt x="450" y="515"/>
                    <a:pt x="449" y="518"/>
                  </a:cubicBezTo>
                  <a:cubicBezTo>
                    <a:pt x="448" y="520"/>
                    <a:pt x="447" y="522"/>
                    <a:pt x="450" y="525"/>
                  </a:cubicBezTo>
                  <a:cubicBezTo>
                    <a:pt x="453" y="527"/>
                    <a:pt x="465" y="523"/>
                    <a:pt x="466" y="527"/>
                  </a:cubicBezTo>
                  <a:cubicBezTo>
                    <a:pt x="467" y="530"/>
                    <a:pt x="468" y="541"/>
                    <a:pt x="471" y="546"/>
                  </a:cubicBezTo>
                  <a:cubicBezTo>
                    <a:pt x="474" y="551"/>
                    <a:pt x="474" y="561"/>
                    <a:pt x="474" y="561"/>
                  </a:cubicBezTo>
                  <a:cubicBezTo>
                    <a:pt x="474" y="561"/>
                    <a:pt x="481" y="561"/>
                    <a:pt x="486" y="559"/>
                  </a:cubicBezTo>
                  <a:cubicBezTo>
                    <a:pt x="490" y="556"/>
                    <a:pt x="489" y="554"/>
                    <a:pt x="497" y="558"/>
                  </a:cubicBezTo>
                  <a:cubicBezTo>
                    <a:pt x="506" y="563"/>
                    <a:pt x="512" y="560"/>
                    <a:pt x="518" y="567"/>
                  </a:cubicBezTo>
                  <a:cubicBezTo>
                    <a:pt x="523" y="574"/>
                    <a:pt x="531" y="578"/>
                    <a:pt x="533" y="580"/>
                  </a:cubicBezTo>
                  <a:cubicBezTo>
                    <a:pt x="535" y="583"/>
                    <a:pt x="548" y="582"/>
                    <a:pt x="551" y="584"/>
                  </a:cubicBezTo>
                  <a:cubicBezTo>
                    <a:pt x="554" y="587"/>
                    <a:pt x="561" y="590"/>
                    <a:pt x="561" y="592"/>
                  </a:cubicBezTo>
                  <a:cubicBezTo>
                    <a:pt x="561" y="593"/>
                    <a:pt x="568" y="591"/>
                    <a:pt x="575" y="591"/>
                  </a:cubicBezTo>
                  <a:cubicBezTo>
                    <a:pt x="582" y="590"/>
                    <a:pt x="596" y="590"/>
                    <a:pt x="596" y="590"/>
                  </a:cubicBezTo>
                  <a:cubicBezTo>
                    <a:pt x="596" y="590"/>
                    <a:pt x="598" y="594"/>
                    <a:pt x="598" y="597"/>
                  </a:cubicBezTo>
                  <a:cubicBezTo>
                    <a:pt x="597" y="599"/>
                    <a:pt x="597" y="605"/>
                    <a:pt x="597" y="607"/>
                  </a:cubicBezTo>
                  <a:cubicBezTo>
                    <a:pt x="597" y="609"/>
                    <a:pt x="598" y="612"/>
                    <a:pt x="598" y="612"/>
                  </a:cubicBezTo>
                  <a:cubicBezTo>
                    <a:pt x="598" y="612"/>
                    <a:pt x="602" y="612"/>
                    <a:pt x="602" y="617"/>
                  </a:cubicBezTo>
                  <a:cubicBezTo>
                    <a:pt x="602" y="621"/>
                    <a:pt x="604" y="626"/>
                    <a:pt x="604" y="628"/>
                  </a:cubicBezTo>
                  <a:cubicBezTo>
                    <a:pt x="604" y="631"/>
                    <a:pt x="604" y="635"/>
                    <a:pt x="604" y="636"/>
                  </a:cubicBezTo>
                  <a:cubicBezTo>
                    <a:pt x="605" y="637"/>
                    <a:pt x="611" y="641"/>
                    <a:pt x="612" y="643"/>
                  </a:cubicBezTo>
                  <a:cubicBezTo>
                    <a:pt x="613" y="645"/>
                    <a:pt x="615" y="647"/>
                    <a:pt x="616" y="648"/>
                  </a:cubicBezTo>
                  <a:cubicBezTo>
                    <a:pt x="617" y="650"/>
                    <a:pt x="624" y="652"/>
                    <a:pt x="626" y="653"/>
                  </a:cubicBezTo>
                  <a:cubicBezTo>
                    <a:pt x="628" y="654"/>
                    <a:pt x="630" y="656"/>
                    <a:pt x="631" y="659"/>
                  </a:cubicBezTo>
                  <a:cubicBezTo>
                    <a:pt x="632" y="661"/>
                    <a:pt x="632" y="664"/>
                    <a:pt x="632" y="664"/>
                  </a:cubicBezTo>
                  <a:cubicBezTo>
                    <a:pt x="632" y="664"/>
                    <a:pt x="637" y="663"/>
                    <a:pt x="639" y="663"/>
                  </a:cubicBezTo>
                  <a:cubicBezTo>
                    <a:pt x="641" y="663"/>
                    <a:pt x="643" y="662"/>
                    <a:pt x="643" y="659"/>
                  </a:cubicBezTo>
                  <a:cubicBezTo>
                    <a:pt x="643" y="656"/>
                    <a:pt x="645" y="653"/>
                    <a:pt x="645" y="653"/>
                  </a:cubicBezTo>
                  <a:cubicBezTo>
                    <a:pt x="645" y="653"/>
                    <a:pt x="651" y="656"/>
                    <a:pt x="652" y="658"/>
                  </a:cubicBezTo>
                  <a:cubicBezTo>
                    <a:pt x="653" y="661"/>
                    <a:pt x="653" y="661"/>
                    <a:pt x="653" y="661"/>
                  </a:cubicBezTo>
                  <a:cubicBezTo>
                    <a:pt x="653" y="661"/>
                    <a:pt x="655" y="657"/>
                    <a:pt x="652" y="654"/>
                  </a:cubicBezTo>
                  <a:cubicBezTo>
                    <a:pt x="649" y="651"/>
                    <a:pt x="650" y="648"/>
                    <a:pt x="651" y="645"/>
                  </a:cubicBezTo>
                  <a:cubicBezTo>
                    <a:pt x="653" y="642"/>
                    <a:pt x="654" y="642"/>
                    <a:pt x="653" y="639"/>
                  </a:cubicBezTo>
                  <a:cubicBezTo>
                    <a:pt x="651" y="636"/>
                    <a:pt x="646" y="629"/>
                    <a:pt x="645" y="627"/>
                  </a:cubicBezTo>
                  <a:cubicBezTo>
                    <a:pt x="644" y="626"/>
                    <a:pt x="643" y="618"/>
                    <a:pt x="642" y="617"/>
                  </a:cubicBezTo>
                  <a:cubicBezTo>
                    <a:pt x="642" y="616"/>
                    <a:pt x="642" y="607"/>
                    <a:pt x="638" y="604"/>
                  </a:cubicBezTo>
                  <a:cubicBezTo>
                    <a:pt x="634" y="601"/>
                    <a:pt x="629" y="594"/>
                    <a:pt x="629" y="594"/>
                  </a:cubicBezTo>
                  <a:cubicBezTo>
                    <a:pt x="628" y="593"/>
                    <a:pt x="641" y="586"/>
                    <a:pt x="648" y="575"/>
                  </a:cubicBezTo>
                  <a:cubicBezTo>
                    <a:pt x="654" y="564"/>
                    <a:pt x="655" y="557"/>
                    <a:pt x="655" y="557"/>
                  </a:cubicBezTo>
                  <a:cubicBezTo>
                    <a:pt x="657" y="555"/>
                    <a:pt x="657" y="555"/>
                    <a:pt x="657" y="555"/>
                  </a:cubicBezTo>
                  <a:cubicBezTo>
                    <a:pt x="657" y="555"/>
                    <a:pt x="663" y="555"/>
                    <a:pt x="663" y="554"/>
                  </a:cubicBezTo>
                  <a:cubicBezTo>
                    <a:pt x="663" y="552"/>
                    <a:pt x="662" y="551"/>
                    <a:pt x="661" y="551"/>
                  </a:cubicBezTo>
                  <a:cubicBezTo>
                    <a:pt x="659" y="550"/>
                    <a:pt x="657" y="549"/>
                    <a:pt x="657" y="550"/>
                  </a:cubicBezTo>
                  <a:cubicBezTo>
                    <a:pt x="657" y="551"/>
                    <a:pt x="658" y="553"/>
                    <a:pt x="657" y="554"/>
                  </a:cubicBezTo>
                  <a:cubicBezTo>
                    <a:pt x="656" y="555"/>
                    <a:pt x="656" y="555"/>
                    <a:pt x="656" y="555"/>
                  </a:cubicBezTo>
                  <a:cubicBezTo>
                    <a:pt x="656" y="555"/>
                    <a:pt x="655" y="553"/>
                    <a:pt x="655" y="551"/>
                  </a:cubicBezTo>
                  <a:cubicBezTo>
                    <a:pt x="655" y="550"/>
                    <a:pt x="655" y="544"/>
                    <a:pt x="654" y="541"/>
                  </a:cubicBezTo>
                  <a:cubicBezTo>
                    <a:pt x="653" y="538"/>
                    <a:pt x="651" y="533"/>
                    <a:pt x="648" y="530"/>
                  </a:cubicBezTo>
                  <a:cubicBezTo>
                    <a:pt x="646" y="526"/>
                    <a:pt x="637" y="518"/>
                    <a:pt x="637" y="518"/>
                  </a:cubicBezTo>
                  <a:cubicBezTo>
                    <a:pt x="637" y="518"/>
                    <a:pt x="632" y="516"/>
                    <a:pt x="629" y="514"/>
                  </a:cubicBezTo>
                  <a:cubicBezTo>
                    <a:pt x="626" y="512"/>
                    <a:pt x="622" y="510"/>
                    <a:pt x="622" y="510"/>
                  </a:cubicBezTo>
                  <a:cubicBezTo>
                    <a:pt x="622" y="510"/>
                    <a:pt x="621" y="504"/>
                    <a:pt x="622" y="501"/>
                  </a:cubicBezTo>
                  <a:cubicBezTo>
                    <a:pt x="622" y="499"/>
                    <a:pt x="623" y="498"/>
                    <a:pt x="624" y="493"/>
                  </a:cubicBezTo>
                  <a:cubicBezTo>
                    <a:pt x="626" y="489"/>
                    <a:pt x="626" y="487"/>
                    <a:pt x="627" y="485"/>
                  </a:cubicBezTo>
                  <a:cubicBezTo>
                    <a:pt x="627" y="483"/>
                    <a:pt x="627" y="478"/>
                    <a:pt x="627" y="478"/>
                  </a:cubicBezTo>
                  <a:cubicBezTo>
                    <a:pt x="622" y="472"/>
                    <a:pt x="622" y="472"/>
                    <a:pt x="622" y="472"/>
                  </a:cubicBezTo>
                  <a:cubicBezTo>
                    <a:pt x="622" y="472"/>
                    <a:pt x="623" y="469"/>
                    <a:pt x="621" y="467"/>
                  </a:cubicBezTo>
                  <a:cubicBezTo>
                    <a:pt x="620" y="465"/>
                    <a:pt x="616" y="464"/>
                    <a:pt x="616" y="464"/>
                  </a:cubicBezTo>
                  <a:cubicBezTo>
                    <a:pt x="618" y="458"/>
                    <a:pt x="618" y="458"/>
                    <a:pt x="618" y="458"/>
                  </a:cubicBezTo>
                  <a:cubicBezTo>
                    <a:pt x="618" y="451"/>
                    <a:pt x="618" y="451"/>
                    <a:pt x="618" y="451"/>
                  </a:cubicBezTo>
                  <a:cubicBezTo>
                    <a:pt x="615" y="448"/>
                    <a:pt x="615" y="448"/>
                    <a:pt x="615" y="448"/>
                  </a:cubicBezTo>
                  <a:cubicBezTo>
                    <a:pt x="610" y="441"/>
                    <a:pt x="610" y="441"/>
                    <a:pt x="610" y="441"/>
                  </a:cubicBezTo>
                  <a:cubicBezTo>
                    <a:pt x="610" y="441"/>
                    <a:pt x="610" y="436"/>
                    <a:pt x="610" y="435"/>
                  </a:cubicBezTo>
                  <a:cubicBezTo>
                    <a:pt x="610" y="434"/>
                    <a:pt x="612" y="430"/>
                    <a:pt x="613" y="430"/>
                  </a:cubicBezTo>
                  <a:cubicBezTo>
                    <a:pt x="614" y="429"/>
                    <a:pt x="619" y="429"/>
                    <a:pt x="620" y="429"/>
                  </a:cubicBezTo>
                  <a:cubicBezTo>
                    <a:pt x="622" y="429"/>
                    <a:pt x="626" y="427"/>
                    <a:pt x="628" y="429"/>
                  </a:cubicBezTo>
                  <a:cubicBezTo>
                    <a:pt x="629" y="430"/>
                    <a:pt x="630" y="432"/>
                    <a:pt x="632" y="431"/>
                  </a:cubicBezTo>
                  <a:cubicBezTo>
                    <a:pt x="634" y="430"/>
                    <a:pt x="637" y="429"/>
                    <a:pt x="638" y="429"/>
                  </a:cubicBezTo>
                  <a:cubicBezTo>
                    <a:pt x="638" y="429"/>
                    <a:pt x="641" y="430"/>
                    <a:pt x="642" y="429"/>
                  </a:cubicBezTo>
                  <a:cubicBezTo>
                    <a:pt x="644" y="427"/>
                    <a:pt x="648" y="420"/>
                    <a:pt x="648" y="420"/>
                  </a:cubicBezTo>
                  <a:cubicBezTo>
                    <a:pt x="648" y="420"/>
                    <a:pt x="650" y="421"/>
                    <a:pt x="652" y="422"/>
                  </a:cubicBezTo>
                  <a:cubicBezTo>
                    <a:pt x="655" y="423"/>
                    <a:pt x="661" y="425"/>
                    <a:pt x="661" y="425"/>
                  </a:cubicBezTo>
                  <a:cubicBezTo>
                    <a:pt x="662" y="430"/>
                    <a:pt x="662" y="430"/>
                    <a:pt x="662" y="430"/>
                  </a:cubicBezTo>
                  <a:cubicBezTo>
                    <a:pt x="666" y="428"/>
                    <a:pt x="666" y="428"/>
                    <a:pt x="666" y="428"/>
                  </a:cubicBezTo>
                  <a:cubicBezTo>
                    <a:pt x="669" y="430"/>
                    <a:pt x="669" y="430"/>
                    <a:pt x="669" y="430"/>
                  </a:cubicBezTo>
                  <a:cubicBezTo>
                    <a:pt x="669" y="430"/>
                    <a:pt x="672" y="431"/>
                    <a:pt x="673" y="432"/>
                  </a:cubicBezTo>
                  <a:cubicBezTo>
                    <a:pt x="673" y="433"/>
                    <a:pt x="675" y="436"/>
                    <a:pt x="675" y="436"/>
                  </a:cubicBezTo>
                  <a:cubicBezTo>
                    <a:pt x="675" y="436"/>
                    <a:pt x="678" y="439"/>
                    <a:pt x="679" y="439"/>
                  </a:cubicBezTo>
                  <a:cubicBezTo>
                    <a:pt x="681" y="439"/>
                    <a:pt x="688" y="438"/>
                    <a:pt x="689" y="438"/>
                  </a:cubicBezTo>
                  <a:cubicBezTo>
                    <a:pt x="690" y="437"/>
                    <a:pt x="692" y="437"/>
                    <a:pt x="692" y="438"/>
                  </a:cubicBezTo>
                  <a:cubicBezTo>
                    <a:pt x="693" y="439"/>
                    <a:pt x="696" y="440"/>
                    <a:pt x="696" y="438"/>
                  </a:cubicBezTo>
                  <a:cubicBezTo>
                    <a:pt x="696" y="436"/>
                    <a:pt x="700" y="436"/>
                    <a:pt x="699" y="440"/>
                  </a:cubicBezTo>
                  <a:cubicBezTo>
                    <a:pt x="699" y="443"/>
                    <a:pt x="699" y="445"/>
                    <a:pt x="699" y="446"/>
                  </a:cubicBezTo>
                  <a:cubicBezTo>
                    <a:pt x="699" y="447"/>
                    <a:pt x="702" y="453"/>
                    <a:pt x="703" y="453"/>
                  </a:cubicBezTo>
                  <a:cubicBezTo>
                    <a:pt x="703" y="453"/>
                    <a:pt x="703" y="454"/>
                    <a:pt x="704" y="457"/>
                  </a:cubicBezTo>
                  <a:cubicBezTo>
                    <a:pt x="706" y="460"/>
                    <a:pt x="706" y="460"/>
                    <a:pt x="707" y="462"/>
                  </a:cubicBezTo>
                  <a:cubicBezTo>
                    <a:pt x="707" y="465"/>
                    <a:pt x="708" y="468"/>
                    <a:pt x="709" y="468"/>
                  </a:cubicBezTo>
                  <a:cubicBezTo>
                    <a:pt x="710" y="468"/>
                    <a:pt x="713" y="465"/>
                    <a:pt x="714" y="468"/>
                  </a:cubicBezTo>
                  <a:cubicBezTo>
                    <a:pt x="714" y="471"/>
                    <a:pt x="715" y="475"/>
                    <a:pt x="713" y="476"/>
                  </a:cubicBezTo>
                  <a:cubicBezTo>
                    <a:pt x="711" y="476"/>
                    <a:pt x="708" y="481"/>
                    <a:pt x="711" y="482"/>
                  </a:cubicBezTo>
                  <a:cubicBezTo>
                    <a:pt x="713" y="483"/>
                    <a:pt x="713" y="479"/>
                    <a:pt x="714" y="477"/>
                  </a:cubicBezTo>
                  <a:cubicBezTo>
                    <a:pt x="716" y="476"/>
                    <a:pt x="716" y="474"/>
                    <a:pt x="719" y="473"/>
                  </a:cubicBezTo>
                  <a:cubicBezTo>
                    <a:pt x="722" y="472"/>
                    <a:pt x="725" y="471"/>
                    <a:pt x="726" y="473"/>
                  </a:cubicBezTo>
                  <a:cubicBezTo>
                    <a:pt x="727" y="476"/>
                    <a:pt x="729" y="477"/>
                    <a:pt x="729" y="478"/>
                  </a:cubicBezTo>
                  <a:cubicBezTo>
                    <a:pt x="729" y="479"/>
                    <a:pt x="732" y="477"/>
                    <a:pt x="733" y="477"/>
                  </a:cubicBezTo>
                  <a:cubicBezTo>
                    <a:pt x="733" y="476"/>
                    <a:pt x="737" y="481"/>
                    <a:pt x="737" y="481"/>
                  </a:cubicBezTo>
                  <a:cubicBezTo>
                    <a:pt x="737" y="482"/>
                    <a:pt x="738" y="479"/>
                    <a:pt x="739" y="478"/>
                  </a:cubicBezTo>
                  <a:cubicBezTo>
                    <a:pt x="741" y="476"/>
                    <a:pt x="744" y="474"/>
                    <a:pt x="744" y="471"/>
                  </a:cubicBezTo>
                  <a:cubicBezTo>
                    <a:pt x="744" y="469"/>
                    <a:pt x="744" y="466"/>
                    <a:pt x="745" y="465"/>
                  </a:cubicBezTo>
                  <a:cubicBezTo>
                    <a:pt x="746" y="464"/>
                    <a:pt x="748" y="463"/>
                    <a:pt x="749" y="461"/>
                  </a:cubicBezTo>
                  <a:cubicBezTo>
                    <a:pt x="750" y="459"/>
                    <a:pt x="750" y="454"/>
                    <a:pt x="749" y="453"/>
                  </a:cubicBezTo>
                  <a:cubicBezTo>
                    <a:pt x="749" y="452"/>
                    <a:pt x="746" y="446"/>
                    <a:pt x="746" y="446"/>
                  </a:cubicBezTo>
                  <a:cubicBezTo>
                    <a:pt x="746" y="446"/>
                    <a:pt x="744" y="442"/>
                    <a:pt x="745" y="441"/>
                  </a:cubicBezTo>
                  <a:cubicBezTo>
                    <a:pt x="747" y="440"/>
                    <a:pt x="745" y="427"/>
                    <a:pt x="745" y="425"/>
                  </a:cubicBezTo>
                  <a:cubicBezTo>
                    <a:pt x="746" y="424"/>
                    <a:pt x="751" y="429"/>
                    <a:pt x="752" y="431"/>
                  </a:cubicBezTo>
                  <a:cubicBezTo>
                    <a:pt x="753" y="433"/>
                    <a:pt x="756" y="434"/>
                    <a:pt x="757" y="435"/>
                  </a:cubicBezTo>
                  <a:cubicBezTo>
                    <a:pt x="759" y="437"/>
                    <a:pt x="759" y="439"/>
                    <a:pt x="761" y="440"/>
                  </a:cubicBezTo>
                  <a:cubicBezTo>
                    <a:pt x="763" y="441"/>
                    <a:pt x="767" y="440"/>
                    <a:pt x="769" y="442"/>
                  </a:cubicBezTo>
                  <a:cubicBezTo>
                    <a:pt x="770" y="445"/>
                    <a:pt x="770" y="444"/>
                    <a:pt x="772" y="445"/>
                  </a:cubicBezTo>
                  <a:cubicBezTo>
                    <a:pt x="773" y="445"/>
                    <a:pt x="773" y="445"/>
                    <a:pt x="775" y="447"/>
                  </a:cubicBezTo>
                  <a:cubicBezTo>
                    <a:pt x="778" y="448"/>
                    <a:pt x="779" y="448"/>
                    <a:pt x="780" y="450"/>
                  </a:cubicBezTo>
                  <a:cubicBezTo>
                    <a:pt x="781" y="451"/>
                    <a:pt x="781" y="456"/>
                    <a:pt x="781" y="456"/>
                  </a:cubicBezTo>
                  <a:cubicBezTo>
                    <a:pt x="785" y="454"/>
                    <a:pt x="785" y="454"/>
                    <a:pt x="785" y="454"/>
                  </a:cubicBezTo>
                  <a:cubicBezTo>
                    <a:pt x="785" y="454"/>
                    <a:pt x="787" y="455"/>
                    <a:pt x="787" y="458"/>
                  </a:cubicBezTo>
                  <a:cubicBezTo>
                    <a:pt x="787" y="460"/>
                    <a:pt x="791" y="459"/>
                    <a:pt x="791" y="459"/>
                  </a:cubicBezTo>
                  <a:cubicBezTo>
                    <a:pt x="791" y="459"/>
                    <a:pt x="796" y="460"/>
                    <a:pt x="798" y="463"/>
                  </a:cubicBezTo>
                  <a:cubicBezTo>
                    <a:pt x="799" y="465"/>
                    <a:pt x="799" y="466"/>
                    <a:pt x="799" y="467"/>
                  </a:cubicBezTo>
                  <a:cubicBezTo>
                    <a:pt x="799" y="469"/>
                    <a:pt x="803" y="467"/>
                    <a:pt x="804" y="469"/>
                  </a:cubicBezTo>
                  <a:cubicBezTo>
                    <a:pt x="805" y="472"/>
                    <a:pt x="804" y="472"/>
                    <a:pt x="808" y="472"/>
                  </a:cubicBezTo>
                  <a:cubicBezTo>
                    <a:pt x="812" y="472"/>
                    <a:pt x="812" y="473"/>
                    <a:pt x="812" y="475"/>
                  </a:cubicBezTo>
                  <a:cubicBezTo>
                    <a:pt x="812" y="477"/>
                    <a:pt x="809" y="481"/>
                    <a:pt x="809" y="481"/>
                  </a:cubicBezTo>
                  <a:cubicBezTo>
                    <a:pt x="808" y="481"/>
                    <a:pt x="804" y="482"/>
                    <a:pt x="804" y="482"/>
                  </a:cubicBezTo>
                  <a:cubicBezTo>
                    <a:pt x="804" y="482"/>
                    <a:pt x="807" y="484"/>
                    <a:pt x="810" y="485"/>
                  </a:cubicBezTo>
                  <a:cubicBezTo>
                    <a:pt x="813" y="487"/>
                    <a:pt x="817" y="487"/>
                    <a:pt x="820" y="488"/>
                  </a:cubicBezTo>
                  <a:cubicBezTo>
                    <a:pt x="822" y="489"/>
                    <a:pt x="825" y="491"/>
                    <a:pt x="828" y="491"/>
                  </a:cubicBezTo>
                  <a:cubicBezTo>
                    <a:pt x="832" y="491"/>
                    <a:pt x="834" y="491"/>
                    <a:pt x="835" y="493"/>
                  </a:cubicBezTo>
                  <a:cubicBezTo>
                    <a:pt x="836" y="494"/>
                    <a:pt x="839" y="499"/>
                    <a:pt x="839" y="500"/>
                  </a:cubicBezTo>
                  <a:cubicBezTo>
                    <a:pt x="839" y="501"/>
                    <a:pt x="841" y="499"/>
                    <a:pt x="843" y="498"/>
                  </a:cubicBezTo>
                  <a:cubicBezTo>
                    <a:pt x="845" y="497"/>
                    <a:pt x="846" y="499"/>
                    <a:pt x="849" y="496"/>
                  </a:cubicBezTo>
                  <a:cubicBezTo>
                    <a:pt x="853" y="494"/>
                    <a:pt x="854" y="493"/>
                    <a:pt x="855" y="493"/>
                  </a:cubicBezTo>
                  <a:cubicBezTo>
                    <a:pt x="856" y="493"/>
                    <a:pt x="857" y="496"/>
                    <a:pt x="860" y="496"/>
                  </a:cubicBezTo>
                  <a:cubicBezTo>
                    <a:pt x="863" y="496"/>
                    <a:pt x="865" y="492"/>
                    <a:pt x="867" y="492"/>
                  </a:cubicBezTo>
                  <a:cubicBezTo>
                    <a:pt x="869" y="491"/>
                    <a:pt x="868" y="493"/>
                    <a:pt x="872" y="493"/>
                  </a:cubicBezTo>
                  <a:cubicBezTo>
                    <a:pt x="876" y="493"/>
                    <a:pt x="878" y="492"/>
                    <a:pt x="878" y="494"/>
                  </a:cubicBezTo>
                  <a:cubicBezTo>
                    <a:pt x="878" y="496"/>
                    <a:pt x="874" y="499"/>
                    <a:pt x="873" y="501"/>
                  </a:cubicBezTo>
                  <a:cubicBezTo>
                    <a:pt x="871" y="504"/>
                    <a:pt x="863" y="514"/>
                    <a:pt x="863" y="514"/>
                  </a:cubicBezTo>
                  <a:cubicBezTo>
                    <a:pt x="863" y="514"/>
                    <a:pt x="870" y="508"/>
                    <a:pt x="869" y="510"/>
                  </a:cubicBezTo>
                  <a:cubicBezTo>
                    <a:pt x="869" y="511"/>
                    <a:pt x="867" y="516"/>
                    <a:pt x="865" y="518"/>
                  </a:cubicBezTo>
                  <a:cubicBezTo>
                    <a:pt x="862" y="520"/>
                    <a:pt x="858" y="523"/>
                    <a:pt x="858" y="526"/>
                  </a:cubicBezTo>
                  <a:cubicBezTo>
                    <a:pt x="858" y="530"/>
                    <a:pt x="860" y="535"/>
                    <a:pt x="860" y="535"/>
                  </a:cubicBezTo>
                  <a:cubicBezTo>
                    <a:pt x="860" y="535"/>
                    <a:pt x="860" y="531"/>
                    <a:pt x="861" y="528"/>
                  </a:cubicBezTo>
                  <a:cubicBezTo>
                    <a:pt x="862" y="525"/>
                    <a:pt x="864" y="526"/>
                    <a:pt x="866" y="523"/>
                  </a:cubicBezTo>
                  <a:cubicBezTo>
                    <a:pt x="868" y="519"/>
                    <a:pt x="868" y="516"/>
                    <a:pt x="870" y="513"/>
                  </a:cubicBezTo>
                  <a:cubicBezTo>
                    <a:pt x="872" y="511"/>
                    <a:pt x="877" y="505"/>
                    <a:pt x="879" y="502"/>
                  </a:cubicBezTo>
                  <a:cubicBezTo>
                    <a:pt x="881" y="499"/>
                    <a:pt x="888" y="500"/>
                    <a:pt x="888" y="503"/>
                  </a:cubicBezTo>
                  <a:cubicBezTo>
                    <a:pt x="889" y="506"/>
                    <a:pt x="889" y="510"/>
                    <a:pt x="889" y="510"/>
                  </a:cubicBezTo>
                  <a:cubicBezTo>
                    <a:pt x="889" y="510"/>
                    <a:pt x="891" y="505"/>
                    <a:pt x="893" y="503"/>
                  </a:cubicBezTo>
                  <a:cubicBezTo>
                    <a:pt x="895" y="501"/>
                    <a:pt x="896" y="502"/>
                    <a:pt x="900" y="503"/>
                  </a:cubicBezTo>
                  <a:cubicBezTo>
                    <a:pt x="903" y="503"/>
                    <a:pt x="907" y="504"/>
                    <a:pt x="908" y="505"/>
                  </a:cubicBezTo>
                  <a:cubicBezTo>
                    <a:pt x="909" y="506"/>
                    <a:pt x="912" y="510"/>
                    <a:pt x="912" y="512"/>
                  </a:cubicBezTo>
                  <a:cubicBezTo>
                    <a:pt x="912" y="514"/>
                    <a:pt x="914" y="517"/>
                    <a:pt x="913" y="519"/>
                  </a:cubicBezTo>
                  <a:cubicBezTo>
                    <a:pt x="913" y="520"/>
                    <a:pt x="913" y="521"/>
                    <a:pt x="915" y="521"/>
                  </a:cubicBezTo>
                  <a:cubicBezTo>
                    <a:pt x="918" y="521"/>
                    <a:pt x="923" y="522"/>
                    <a:pt x="923" y="524"/>
                  </a:cubicBezTo>
                  <a:cubicBezTo>
                    <a:pt x="923" y="526"/>
                    <a:pt x="918" y="543"/>
                    <a:pt x="917" y="545"/>
                  </a:cubicBezTo>
                  <a:cubicBezTo>
                    <a:pt x="916" y="547"/>
                    <a:pt x="909" y="551"/>
                    <a:pt x="907" y="554"/>
                  </a:cubicBezTo>
                  <a:cubicBezTo>
                    <a:pt x="906" y="557"/>
                    <a:pt x="902" y="560"/>
                    <a:pt x="901" y="562"/>
                  </a:cubicBezTo>
                  <a:cubicBezTo>
                    <a:pt x="900" y="565"/>
                    <a:pt x="901" y="569"/>
                    <a:pt x="901" y="572"/>
                  </a:cubicBezTo>
                  <a:cubicBezTo>
                    <a:pt x="900" y="576"/>
                    <a:pt x="896" y="586"/>
                    <a:pt x="895" y="588"/>
                  </a:cubicBezTo>
                  <a:cubicBezTo>
                    <a:pt x="893" y="591"/>
                    <a:pt x="888" y="595"/>
                    <a:pt x="885" y="597"/>
                  </a:cubicBezTo>
                  <a:cubicBezTo>
                    <a:pt x="882" y="600"/>
                    <a:pt x="876" y="602"/>
                    <a:pt x="875" y="602"/>
                  </a:cubicBezTo>
                  <a:cubicBezTo>
                    <a:pt x="874" y="602"/>
                    <a:pt x="864" y="605"/>
                    <a:pt x="859" y="608"/>
                  </a:cubicBezTo>
                  <a:cubicBezTo>
                    <a:pt x="854" y="612"/>
                    <a:pt x="834" y="618"/>
                    <a:pt x="828" y="622"/>
                  </a:cubicBezTo>
                  <a:cubicBezTo>
                    <a:pt x="822" y="626"/>
                    <a:pt x="820" y="626"/>
                    <a:pt x="817" y="629"/>
                  </a:cubicBezTo>
                  <a:cubicBezTo>
                    <a:pt x="814" y="632"/>
                    <a:pt x="812" y="637"/>
                    <a:pt x="813" y="640"/>
                  </a:cubicBezTo>
                  <a:cubicBezTo>
                    <a:pt x="813" y="643"/>
                    <a:pt x="815" y="649"/>
                    <a:pt x="814" y="651"/>
                  </a:cubicBezTo>
                  <a:cubicBezTo>
                    <a:pt x="812" y="652"/>
                    <a:pt x="805" y="656"/>
                    <a:pt x="802" y="664"/>
                  </a:cubicBezTo>
                  <a:cubicBezTo>
                    <a:pt x="799" y="671"/>
                    <a:pt x="797" y="676"/>
                    <a:pt x="797" y="680"/>
                  </a:cubicBezTo>
                  <a:cubicBezTo>
                    <a:pt x="797" y="685"/>
                    <a:pt x="792" y="691"/>
                    <a:pt x="793" y="693"/>
                  </a:cubicBezTo>
                  <a:cubicBezTo>
                    <a:pt x="793" y="696"/>
                    <a:pt x="794" y="698"/>
                    <a:pt x="792" y="701"/>
                  </a:cubicBezTo>
                  <a:cubicBezTo>
                    <a:pt x="790" y="703"/>
                    <a:pt x="788" y="705"/>
                    <a:pt x="788" y="707"/>
                  </a:cubicBezTo>
                  <a:cubicBezTo>
                    <a:pt x="788" y="709"/>
                    <a:pt x="783" y="722"/>
                    <a:pt x="783" y="722"/>
                  </a:cubicBezTo>
                  <a:cubicBezTo>
                    <a:pt x="783" y="722"/>
                    <a:pt x="791" y="718"/>
                    <a:pt x="792" y="712"/>
                  </a:cubicBezTo>
                  <a:cubicBezTo>
                    <a:pt x="794" y="705"/>
                    <a:pt x="797" y="695"/>
                    <a:pt x="799" y="687"/>
                  </a:cubicBezTo>
                  <a:cubicBezTo>
                    <a:pt x="801" y="679"/>
                    <a:pt x="808" y="670"/>
                    <a:pt x="816" y="662"/>
                  </a:cubicBezTo>
                  <a:cubicBezTo>
                    <a:pt x="824" y="654"/>
                    <a:pt x="829" y="646"/>
                    <a:pt x="838" y="641"/>
                  </a:cubicBezTo>
                  <a:cubicBezTo>
                    <a:pt x="847" y="637"/>
                    <a:pt x="854" y="638"/>
                    <a:pt x="856" y="640"/>
                  </a:cubicBezTo>
                  <a:cubicBezTo>
                    <a:pt x="858" y="642"/>
                    <a:pt x="862" y="646"/>
                    <a:pt x="860" y="650"/>
                  </a:cubicBezTo>
                  <a:cubicBezTo>
                    <a:pt x="858" y="654"/>
                    <a:pt x="861" y="653"/>
                    <a:pt x="858" y="657"/>
                  </a:cubicBezTo>
                  <a:cubicBezTo>
                    <a:pt x="855" y="661"/>
                    <a:pt x="857" y="665"/>
                    <a:pt x="854" y="665"/>
                  </a:cubicBezTo>
                  <a:cubicBezTo>
                    <a:pt x="850" y="666"/>
                    <a:pt x="841" y="664"/>
                    <a:pt x="841" y="667"/>
                  </a:cubicBezTo>
                  <a:cubicBezTo>
                    <a:pt x="842" y="670"/>
                    <a:pt x="845" y="669"/>
                    <a:pt x="848" y="671"/>
                  </a:cubicBezTo>
                  <a:cubicBezTo>
                    <a:pt x="852" y="674"/>
                    <a:pt x="851" y="675"/>
                    <a:pt x="853" y="671"/>
                  </a:cubicBezTo>
                  <a:cubicBezTo>
                    <a:pt x="856" y="667"/>
                    <a:pt x="859" y="664"/>
                    <a:pt x="861" y="667"/>
                  </a:cubicBezTo>
                  <a:cubicBezTo>
                    <a:pt x="864" y="670"/>
                    <a:pt x="865" y="673"/>
                    <a:pt x="864" y="676"/>
                  </a:cubicBezTo>
                  <a:cubicBezTo>
                    <a:pt x="863" y="678"/>
                    <a:pt x="861" y="683"/>
                    <a:pt x="861" y="683"/>
                  </a:cubicBezTo>
                  <a:cubicBezTo>
                    <a:pt x="861" y="683"/>
                    <a:pt x="866" y="676"/>
                    <a:pt x="867" y="681"/>
                  </a:cubicBezTo>
                  <a:cubicBezTo>
                    <a:pt x="869" y="686"/>
                    <a:pt x="871" y="688"/>
                    <a:pt x="873" y="689"/>
                  </a:cubicBezTo>
                  <a:cubicBezTo>
                    <a:pt x="875" y="691"/>
                    <a:pt x="877" y="691"/>
                    <a:pt x="880" y="693"/>
                  </a:cubicBezTo>
                  <a:cubicBezTo>
                    <a:pt x="882" y="695"/>
                    <a:pt x="886" y="693"/>
                    <a:pt x="888" y="695"/>
                  </a:cubicBezTo>
                  <a:cubicBezTo>
                    <a:pt x="891" y="697"/>
                    <a:pt x="896" y="694"/>
                    <a:pt x="900" y="694"/>
                  </a:cubicBezTo>
                  <a:cubicBezTo>
                    <a:pt x="903" y="694"/>
                    <a:pt x="905" y="693"/>
                    <a:pt x="908" y="692"/>
                  </a:cubicBezTo>
                  <a:cubicBezTo>
                    <a:pt x="910" y="691"/>
                    <a:pt x="912" y="689"/>
                    <a:pt x="915" y="689"/>
                  </a:cubicBezTo>
                  <a:cubicBezTo>
                    <a:pt x="919" y="688"/>
                    <a:pt x="922" y="687"/>
                    <a:pt x="923" y="685"/>
                  </a:cubicBezTo>
                  <a:cubicBezTo>
                    <a:pt x="924" y="684"/>
                    <a:pt x="925" y="683"/>
                    <a:pt x="923" y="680"/>
                  </a:cubicBezTo>
                  <a:cubicBezTo>
                    <a:pt x="920" y="677"/>
                    <a:pt x="920" y="675"/>
                    <a:pt x="920" y="672"/>
                  </a:cubicBezTo>
                  <a:cubicBezTo>
                    <a:pt x="920" y="670"/>
                    <a:pt x="922" y="668"/>
                    <a:pt x="922" y="664"/>
                  </a:cubicBezTo>
                  <a:cubicBezTo>
                    <a:pt x="922" y="660"/>
                    <a:pt x="921" y="658"/>
                    <a:pt x="922" y="655"/>
                  </a:cubicBezTo>
                  <a:cubicBezTo>
                    <a:pt x="923" y="653"/>
                    <a:pt x="924" y="650"/>
                    <a:pt x="926" y="653"/>
                  </a:cubicBezTo>
                  <a:cubicBezTo>
                    <a:pt x="928" y="656"/>
                    <a:pt x="929" y="656"/>
                    <a:pt x="929" y="658"/>
                  </a:cubicBezTo>
                  <a:cubicBezTo>
                    <a:pt x="930" y="661"/>
                    <a:pt x="930" y="667"/>
                    <a:pt x="931" y="668"/>
                  </a:cubicBezTo>
                  <a:cubicBezTo>
                    <a:pt x="932" y="669"/>
                    <a:pt x="935" y="663"/>
                    <a:pt x="938" y="664"/>
                  </a:cubicBezTo>
                  <a:cubicBezTo>
                    <a:pt x="941" y="664"/>
                    <a:pt x="942" y="668"/>
                    <a:pt x="941" y="670"/>
                  </a:cubicBezTo>
                  <a:cubicBezTo>
                    <a:pt x="940" y="673"/>
                    <a:pt x="940" y="677"/>
                    <a:pt x="938" y="678"/>
                  </a:cubicBezTo>
                  <a:cubicBezTo>
                    <a:pt x="936" y="679"/>
                    <a:pt x="933" y="678"/>
                    <a:pt x="932" y="681"/>
                  </a:cubicBezTo>
                  <a:cubicBezTo>
                    <a:pt x="932" y="683"/>
                    <a:pt x="932" y="686"/>
                    <a:pt x="932" y="688"/>
                  </a:cubicBezTo>
                  <a:cubicBezTo>
                    <a:pt x="932" y="690"/>
                    <a:pt x="929" y="697"/>
                    <a:pt x="927" y="700"/>
                  </a:cubicBezTo>
                  <a:cubicBezTo>
                    <a:pt x="924" y="702"/>
                    <a:pt x="916" y="710"/>
                    <a:pt x="913" y="714"/>
                  </a:cubicBezTo>
                  <a:cubicBezTo>
                    <a:pt x="909" y="717"/>
                    <a:pt x="906" y="717"/>
                    <a:pt x="902" y="722"/>
                  </a:cubicBezTo>
                  <a:cubicBezTo>
                    <a:pt x="898" y="727"/>
                    <a:pt x="896" y="728"/>
                    <a:pt x="897" y="734"/>
                  </a:cubicBezTo>
                  <a:cubicBezTo>
                    <a:pt x="897" y="739"/>
                    <a:pt x="894" y="744"/>
                    <a:pt x="893" y="747"/>
                  </a:cubicBezTo>
                  <a:cubicBezTo>
                    <a:pt x="892" y="749"/>
                    <a:pt x="892" y="751"/>
                    <a:pt x="891" y="753"/>
                  </a:cubicBezTo>
                  <a:cubicBezTo>
                    <a:pt x="889" y="755"/>
                    <a:pt x="886" y="754"/>
                    <a:pt x="884" y="753"/>
                  </a:cubicBezTo>
                  <a:cubicBezTo>
                    <a:pt x="882" y="752"/>
                    <a:pt x="879" y="754"/>
                    <a:pt x="878" y="752"/>
                  </a:cubicBezTo>
                  <a:cubicBezTo>
                    <a:pt x="878" y="750"/>
                    <a:pt x="878" y="747"/>
                    <a:pt x="876" y="744"/>
                  </a:cubicBezTo>
                  <a:cubicBezTo>
                    <a:pt x="874" y="742"/>
                    <a:pt x="873" y="738"/>
                    <a:pt x="875" y="734"/>
                  </a:cubicBezTo>
                  <a:cubicBezTo>
                    <a:pt x="877" y="731"/>
                    <a:pt x="880" y="727"/>
                    <a:pt x="881" y="724"/>
                  </a:cubicBezTo>
                  <a:cubicBezTo>
                    <a:pt x="882" y="721"/>
                    <a:pt x="885" y="716"/>
                    <a:pt x="887" y="715"/>
                  </a:cubicBezTo>
                  <a:cubicBezTo>
                    <a:pt x="890" y="713"/>
                    <a:pt x="893" y="718"/>
                    <a:pt x="895" y="713"/>
                  </a:cubicBezTo>
                  <a:cubicBezTo>
                    <a:pt x="896" y="707"/>
                    <a:pt x="900" y="705"/>
                    <a:pt x="900" y="705"/>
                  </a:cubicBezTo>
                  <a:cubicBezTo>
                    <a:pt x="900" y="705"/>
                    <a:pt x="894" y="708"/>
                    <a:pt x="892" y="709"/>
                  </a:cubicBezTo>
                  <a:cubicBezTo>
                    <a:pt x="889" y="709"/>
                    <a:pt x="884" y="709"/>
                    <a:pt x="881" y="710"/>
                  </a:cubicBezTo>
                  <a:cubicBezTo>
                    <a:pt x="879" y="711"/>
                    <a:pt x="875" y="718"/>
                    <a:pt x="872" y="720"/>
                  </a:cubicBezTo>
                  <a:cubicBezTo>
                    <a:pt x="869" y="723"/>
                    <a:pt x="862" y="727"/>
                    <a:pt x="861" y="728"/>
                  </a:cubicBezTo>
                  <a:cubicBezTo>
                    <a:pt x="859" y="729"/>
                    <a:pt x="852" y="731"/>
                    <a:pt x="852" y="731"/>
                  </a:cubicBezTo>
                  <a:cubicBezTo>
                    <a:pt x="852" y="731"/>
                    <a:pt x="842" y="726"/>
                    <a:pt x="839" y="724"/>
                  </a:cubicBezTo>
                  <a:cubicBezTo>
                    <a:pt x="836" y="723"/>
                    <a:pt x="833" y="711"/>
                    <a:pt x="830" y="703"/>
                  </a:cubicBezTo>
                  <a:cubicBezTo>
                    <a:pt x="828" y="696"/>
                    <a:pt x="821" y="691"/>
                    <a:pt x="816" y="695"/>
                  </a:cubicBezTo>
                  <a:cubicBezTo>
                    <a:pt x="811" y="699"/>
                    <a:pt x="809" y="699"/>
                    <a:pt x="807" y="697"/>
                  </a:cubicBezTo>
                  <a:cubicBezTo>
                    <a:pt x="804" y="696"/>
                    <a:pt x="801" y="704"/>
                    <a:pt x="801" y="709"/>
                  </a:cubicBezTo>
                  <a:cubicBezTo>
                    <a:pt x="801" y="715"/>
                    <a:pt x="800" y="721"/>
                    <a:pt x="800" y="725"/>
                  </a:cubicBezTo>
                  <a:cubicBezTo>
                    <a:pt x="801" y="729"/>
                    <a:pt x="801" y="733"/>
                    <a:pt x="801" y="738"/>
                  </a:cubicBezTo>
                  <a:cubicBezTo>
                    <a:pt x="801" y="744"/>
                    <a:pt x="801" y="748"/>
                    <a:pt x="798" y="749"/>
                  </a:cubicBezTo>
                  <a:cubicBezTo>
                    <a:pt x="796" y="751"/>
                    <a:pt x="792" y="754"/>
                    <a:pt x="792" y="754"/>
                  </a:cubicBezTo>
                  <a:cubicBezTo>
                    <a:pt x="792" y="760"/>
                    <a:pt x="792" y="760"/>
                    <a:pt x="792" y="760"/>
                  </a:cubicBezTo>
                  <a:cubicBezTo>
                    <a:pt x="792" y="760"/>
                    <a:pt x="764" y="769"/>
                    <a:pt x="755" y="772"/>
                  </a:cubicBezTo>
                  <a:cubicBezTo>
                    <a:pt x="745" y="775"/>
                    <a:pt x="741" y="776"/>
                    <a:pt x="737" y="782"/>
                  </a:cubicBezTo>
                  <a:cubicBezTo>
                    <a:pt x="734" y="787"/>
                    <a:pt x="730" y="795"/>
                    <a:pt x="730" y="795"/>
                  </a:cubicBezTo>
                  <a:cubicBezTo>
                    <a:pt x="730" y="795"/>
                    <a:pt x="730" y="795"/>
                    <a:pt x="730" y="795"/>
                  </a:cubicBezTo>
                  <a:cubicBezTo>
                    <a:pt x="730" y="795"/>
                    <a:pt x="730" y="795"/>
                    <a:pt x="730" y="795"/>
                  </a:cubicBezTo>
                  <a:cubicBezTo>
                    <a:pt x="730" y="795"/>
                    <a:pt x="730" y="795"/>
                    <a:pt x="730" y="795"/>
                  </a:cubicBezTo>
                  <a:cubicBezTo>
                    <a:pt x="730" y="796"/>
                    <a:pt x="725" y="799"/>
                    <a:pt x="720" y="801"/>
                  </a:cubicBezTo>
                  <a:cubicBezTo>
                    <a:pt x="713" y="803"/>
                    <a:pt x="708" y="809"/>
                    <a:pt x="707" y="810"/>
                  </a:cubicBezTo>
                  <a:cubicBezTo>
                    <a:pt x="706" y="810"/>
                    <a:pt x="693" y="811"/>
                    <a:pt x="687" y="815"/>
                  </a:cubicBezTo>
                  <a:cubicBezTo>
                    <a:pt x="681" y="819"/>
                    <a:pt x="679" y="824"/>
                    <a:pt x="677" y="829"/>
                  </a:cubicBezTo>
                  <a:cubicBezTo>
                    <a:pt x="676" y="834"/>
                    <a:pt x="681" y="834"/>
                    <a:pt x="689" y="829"/>
                  </a:cubicBezTo>
                  <a:cubicBezTo>
                    <a:pt x="689" y="829"/>
                    <a:pt x="689" y="829"/>
                    <a:pt x="689" y="829"/>
                  </a:cubicBezTo>
                  <a:cubicBezTo>
                    <a:pt x="690" y="830"/>
                    <a:pt x="691" y="831"/>
                    <a:pt x="692" y="833"/>
                  </a:cubicBezTo>
                  <a:cubicBezTo>
                    <a:pt x="692" y="836"/>
                    <a:pt x="691" y="838"/>
                    <a:pt x="691" y="838"/>
                  </a:cubicBezTo>
                  <a:cubicBezTo>
                    <a:pt x="691" y="838"/>
                    <a:pt x="691" y="838"/>
                    <a:pt x="691" y="838"/>
                  </a:cubicBezTo>
                  <a:cubicBezTo>
                    <a:pt x="690" y="838"/>
                    <a:pt x="688" y="837"/>
                    <a:pt x="686" y="838"/>
                  </a:cubicBezTo>
                  <a:cubicBezTo>
                    <a:pt x="682" y="838"/>
                    <a:pt x="680" y="840"/>
                    <a:pt x="677" y="842"/>
                  </a:cubicBezTo>
                  <a:cubicBezTo>
                    <a:pt x="673" y="845"/>
                    <a:pt x="670" y="846"/>
                    <a:pt x="666" y="847"/>
                  </a:cubicBezTo>
                  <a:cubicBezTo>
                    <a:pt x="661" y="848"/>
                    <a:pt x="658" y="848"/>
                    <a:pt x="653" y="851"/>
                  </a:cubicBezTo>
                  <a:cubicBezTo>
                    <a:pt x="648" y="854"/>
                    <a:pt x="650" y="855"/>
                    <a:pt x="647" y="858"/>
                  </a:cubicBezTo>
                  <a:cubicBezTo>
                    <a:pt x="644" y="861"/>
                    <a:pt x="641" y="864"/>
                    <a:pt x="639" y="866"/>
                  </a:cubicBezTo>
                  <a:cubicBezTo>
                    <a:pt x="637" y="868"/>
                    <a:pt x="633" y="868"/>
                    <a:pt x="630" y="868"/>
                  </a:cubicBezTo>
                  <a:cubicBezTo>
                    <a:pt x="631" y="864"/>
                    <a:pt x="633" y="860"/>
                    <a:pt x="633" y="860"/>
                  </a:cubicBezTo>
                  <a:cubicBezTo>
                    <a:pt x="635" y="860"/>
                    <a:pt x="636" y="858"/>
                    <a:pt x="638" y="858"/>
                  </a:cubicBezTo>
                  <a:cubicBezTo>
                    <a:pt x="641" y="858"/>
                    <a:pt x="642" y="855"/>
                    <a:pt x="639" y="854"/>
                  </a:cubicBezTo>
                  <a:cubicBezTo>
                    <a:pt x="637" y="854"/>
                    <a:pt x="638" y="852"/>
                    <a:pt x="636" y="852"/>
                  </a:cubicBezTo>
                  <a:cubicBezTo>
                    <a:pt x="636" y="851"/>
                    <a:pt x="635" y="851"/>
                    <a:pt x="635" y="851"/>
                  </a:cubicBezTo>
                  <a:cubicBezTo>
                    <a:pt x="635" y="851"/>
                    <a:pt x="635" y="851"/>
                    <a:pt x="635" y="851"/>
                  </a:cubicBezTo>
                  <a:cubicBezTo>
                    <a:pt x="638" y="841"/>
                    <a:pt x="638" y="841"/>
                    <a:pt x="638" y="841"/>
                  </a:cubicBezTo>
                  <a:cubicBezTo>
                    <a:pt x="638" y="841"/>
                    <a:pt x="638" y="841"/>
                    <a:pt x="638" y="841"/>
                  </a:cubicBezTo>
                  <a:cubicBezTo>
                    <a:pt x="640" y="843"/>
                    <a:pt x="640" y="841"/>
                    <a:pt x="641" y="840"/>
                  </a:cubicBezTo>
                  <a:cubicBezTo>
                    <a:pt x="642" y="839"/>
                    <a:pt x="647" y="837"/>
                    <a:pt x="646" y="833"/>
                  </a:cubicBezTo>
                  <a:cubicBezTo>
                    <a:pt x="646" y="828"/>
                    <a:pt x="645" y="823"/>
                    <a:pt x="645" y="820"/>
                  </a:cubicBezTo>
                  <a:cubicBezTo>
                    <a:pt x="645" y="818"/>
                    <a:pt x="645" y="813"/>
                    <a:pt x="649" y="808"/>
                  </a:cubicBezTo>
                  <a:cubicBezTo>
                    <a:pt x="652" y="803"/>
                    <a:pt x="648" y="804"/>
                    <a:pt x="645" y="800"/>
                  </a:cubicBezTo>
                  <a:cubicBezTo>
                    <a:pt x="642" y="796"/>
                    <a:pt x="640" y="795"/>
                    <a:pt x="640" y="794"/>
                  </a:cubicBezTo>
                  <a:cubicBezTo>
                    <a:pt x="641" y="794"/>
                    <a:pt x="644" y="794"/>
                    <a:pt x="647" y="795"/>
                  </a:cubicBezTo>
                  <a:cubicBezTo>
                    <a:pt x="649" y="797"/>
                    <a:pt x="651" y="799"/>
                    <a:pt x="652" y="800"/>
                  </a:cubicBezTo>
                  <a:cubicBezTo>
                    <a:pt x="654" y="802"/>
                    <a:pt x="655" y="805"/>
                    <a:pt x="656" y="803"/>
                  </a:cubicBezTo>
                  <a:cubicBezTo>
                    <a:pt x="657" y="802"/>
                    <a:pt x="660" y="806"/>
                    <a:pt x="664" y="806"/>
                  </a:cubicBezTo>
                  <a:cubicBezTo>
                    <a:pt x="667" y="807"/>
                    <a:pt x="668" y="804"/>
                    <a:pt x="668" y="801"/>
                  </a:cubicBezTo>
                  <a:cubicBezTo>
                    <a:pt x="668" y="797"/>
                    <a:pt x="671" y="800"/>
                    <a:pt x="671" y="797"/>
                  </a:cubicBezTo>
                  <a:cubicBezTo>
                    <a:pt x="671" y="795"/>
                    <a:pt x="667" y="795"/>
                    <a:pt x="666" y="793"/>
                  </a:cubicBezTo>
                  <a:cubicBezTo>
                    <a:pt x="664" y="792"/>
                    <a:pt x="665" y="790"/>
                    <a:pt x="665" y="787"/>
                  </a:cubicBezTo>
                  <a:cubicBezTo>
                    <a:pt x="665" y="784"/>
                    <a:pt x="662" y="787"/>
                    <a:pt x="660" y="787"/>
                  </a:cubicBezTo>
                  <a:cubicBezTo>
                    <a:pt x="658" y="786"/>
                    <a:pt x="657" y="783"/>
                    <a:pt x="654" y="781"/>
                  </a:cubicBezTo>
                  <a:cubicBezTo>
                    <a:pt x="651" y="778"/>
                    <a:pt x="647" y="778"/>
                    <a:pt x="641" y="778"/>
                  </a:cubicBezTo>
                  <a:cubicBezTo>
                    <a:pt x="635" y="778"/>
                    <a:pt x="635" y="777"/>
                    <a:pt x="628" y="778"/>
                  </a:cubicBezTo>
                  <a:cubicBezTo>
                    <a:pt x="620" y="778"/>
                    <a:pt x="618" y="777"/>
                    <a:pt x="610" y="778"/>
                  </a:cubicBezTo>
                  <a:cubicBezTo>
                    <a:pt x="603" y="778"/>
                    <a:pt x="600" y="776"/>
                    <a:pt x="599" y="776"/>
                  </a:cubicBezTo>
                  <a:cubicBezTo>
                    <a:pt x="599" y="776"/>
                    <a:pt x="599" y="776"/>
                    <a:pt x="599" y="776"/>
                  </a:cubicBezTo>
                  <a:cubicBezTo>
                    <a:pt x="599" y="776"/>
                    <a:pt x="599" y="776"/>
                    <a:pt x="599" y="776"/>
                  </a:cubicBezTo>
                  <a:cubicBezTo>
                    <a:pt x="599" y="776"/>
                    <a:pt x="599" y="776"/>
                    <a:pt x="599" y="776"/>
                  </a:cubicBezTo>
                  <a:cubicBezTo>
                    <a:pt x="599" y="776"/>
                    <a:pt x="599" y="776"/>
                    <a:pt x="599" y="776"/>
                  </a:cubicBezTo>
                  <a:cubicBezTo>
                    <a:pt x="599" y="776"/>
                    <a:pt x="599" y="776"/>
                    <a:pt x="599" y="776"/>
                  </a:cubicBezTo>
                  <a:cubicBezTo>
                    <a:pt x="593" y="772"/>
                    <a:pt x="593" y="772"/>
                    <a:pt x="593" y="772"/>
                  </a:cubicBezTo>
                  <a:cubicBezTo>
                    <a:pt x="593" y="772"/>
                    <a:pt x="593" y="772"/>
                    <a:pt x="593" y="771"/>
                  </a:cubicBezTo>
                  <a:cubicBezTo>
                    <a:pt x="594" y="769"/>
                    <a:pt x="596" y="768"/>
                    <a:pt x="594" y="767"/>
                  </a:cubicBezTo>
                  <a:cubicBezTo>
                    <a:pt x="592" y="766"/>
                    <a:pt x="590" y="768"/>
                    <a:pt x="590" y="765"/>
                  </a:cubicBezTo>
                  <a:cubicBezTo>
                    <a:pt x="589" y="762"/>
                    <a:pt x="590" y="757"/>
                    <a:pt x="589" y="756"/>
                  </a:cubicBezTo>
                  <a:cubicBezTo>
                    <a:pt x="589" y="756"/>
                    <a:pt x="583" y="754"/>
                    <a:pt x="583" y="751"/>
                  </a:cubicBezTo>
                  <a:cubicBezTo>
                    <a:pt x="583" y="749"/>
                    <a:pt x="586" y="745"/>
                    <a:pt x="584" y="745"/>
                  </a:cubicBezTo>
                  <a:cubicBezTo>
                    <a:pt x="583" y="745"/>
                    <a:pt x="577" y="747"/>
                    <a:pt x="573" y="747"/>
                  </a:cubicBezTo>
                  <a:cubicBezTo>
                    <a:pt x="569" y="747"/>
                    <a:pt x="567" y="742"/>
                    <a:pt x="565" y="739"/>
                  </a:cubicBezTo>
                  <a:cubicBezTo>
                    <a:pt x="562" y="736"/>
                    <a:pt x="563" y="733"/>
                    <a:pt x="559" y="733"/>
                  </a:cubicBezTo>
                  <a:cubicBezTo>
                    <a:pt x="555" y="732"/>
                    <a:pt x="554" y="731"/>
                    <a:pt x="550" y="732"/>
                  </a:cubicBezTo>
                  <a:cubicBezTo>
                    <a:pt x="546" y="732"/>
                    <a:pt x="545" y="733"/>
                    <a:pt x="543" y="732"/>
                  </a:cubicBezTo>
                  <a:cubicBezTo>
                    <a:pt x="540" y="731"/>
                    <a:pt x="541" y="732"/>
                    <a:pt x="538" y="732"/>
                  </a:cubicBezTo>
                  <a:cubicBezTo>
                    <a:pt x="535" y="733"/>
                    <a:pt x="536" y="728"/>
                    <a:pt x="534" y="730"/>
                  </a:cubicBezTo>
                  <a:cubicBezTo>
                    <a:pt x="533" y="732"/>
                    <a:pt x="533" y="733"/>
                    <a:pt x="534" y="735"/>
                  </a:cubicBezTo>
                  <a:cubicBezTo>
                    <a:pt x="534" y="737"/>
                    <a:pt x="533" y="737"/>
                    <a:pt x="532" y="738"/>
                  </a:cubicBezTo>
                  <a:cubicBezTo>
                    <a:pt x="530" y="738"/>
                    <a:pt x="528" y="742"/>
                    <a:pt x="526" y="741"/>
                  </a:cubicBezTo>
                  <a:cubicBezTo>
                    <a:pt x="524" y="740"/>
                    <a:pt x="521" y="740"/>
                    <a:pt x="521" y="741"/>
                  </a:cubicBezTo>
                  <a:cubicBezTo>
                    <a:pt x="520" y="743"/>
                    <a:pt x="520" y="747"/>
                    <a:pt x="519" y="749"/>
                  </a:cubicBezTo>
                  <a:cubicBezTo>
                    <a:pt x="516" y="750"/>
                    <a:pt x="514" y="749"/>
                    <a:pt x="514" y="749"/>
                  </a:cubicBezTo>
                  <a:cubicBezTo>
                    <a:pt x="512" y="749"/>
                    <a:pt x="505" y="746"/>
                    <a:pt x="499" y="746"/>
                  </a:cubicBezTo>
                  <a:cubicBezTo>
                    <a:pt x="494" y="746"/>
                    <a:pt x="490" y="749"/>
                    <a:pt x="486" y="746"/>
                  </a:cubicBezTo>
                  <a:cubicBezTo>
                    <a:pt x="483" y="744"/>
                    <a:pt x="482" y="747"/>
                    <a:pt x="478" y="744"/>
                  </a:cubicBezTo>
                  <a:cubicBezTo>
                    <a:pt x="474" y="741"/>
                    <a:pt x="469" y="739"/>
                    <a:pt x="463" y="738"/>
                  </a:cubicBezTo>
                  <a:cubicBezTo>
                    <a:pt x="458" y="738"/>
                    <a:pt x="455" y="738"/>
                    <a:pt x="450" y="737"/>
                  </a:cubicBezTo>
                  <a:cubicBezTo>
                    <a:pt x="444" y="735"/>
                    <a:pt x="445" y="729"/>
                    <a:pt x="445" y="726"/>
                  </a:cubicBezTo>
                  <a:cubicBezTo>
                    <a:pt x="445" y="722"/>
                    <a:pt x="439" y="724"/>
                    <a:pt x="439" y="724"/>
                  </a:cubicBezTo>
                  <a:cubicBezTo>
                    <a:pt x="437" y="729"/>
                    <a:pt x="437" y="729"/>
                    <a:pt x="437" y="729"/>
                  </a:cubicBezTo>
                  <a:cubicBezTo>
                    <a:pt x="437" y="729"/>
                    <a:pt x="342" y="726"/>
                    <a:pt x="248" y="703"/>
                  </a:cubicBezTo>
                  <a:cubicBezTo>
                    <a:pt x="161" y="683"/>
                    <a:pt x="82" y="648"/>
                    <a:pt x="69" y="642"/>
                  </a:cubicBezTo>
                  <a:close/>
                  <a:moveTo>
                    <a:pt x="612" y="781"/>
                  </a:moveTo>
                  <a:cubicBezTo>
                    <a:pt x="613" y="782"/>
                    <a:pt x="614" y="784"/>
                    <a:pt x="615" y="785"/>
                  </a:cubicBezTo>
                  <a:cubicBezTo>
                    <a:pt x="619" y="785"/>
                    <a:pt x="617" y="785"/>
                    <a:pt x="622" y="785"/>
                  </a:cubicBezTo>
                  <a:cubicBezTo>
                    <a:pt x="627" y="786"/>
                    <a:pt x="628" y="788"/>
                    <a:pt x="632" y="788"/>
                  </a:cubicBezTo>
                  <a:cubicBezTo>
                    <a:pt x="636" y="789"/>
                    <a:pt x="638" y="788"/>
                    <a:pt x="638" y="785"/>
                  </a:cubicBezTo>
                  <a:cubicBezTo>
                    <a:pt x="639" y="783"/>
                    <a:pt x="632" y="781"/>
                    <a:pt x="629" y="781"/>
                  </a:cubicBezTo>
                  <a:cubicBezTo>
                    <a:pt x="626" y="782"/>
                    <a:pt x="625" y="782"/>
                    <a:pt x="623" y="782"/>
                  </a:cubicBezTo>
                  <a:cubicBezTo>
                    <a:pt x="622" y="783"/>
                    <a:pt x="621" y="783"/>
                    <a:pt x="618" y="783"/>
                  </a:cubicBezTo>
                  <a:cubicBezTo>
                    <a:pt x="615" y="783"/>
                    <a:pt x="614" y="782"/>
                    <a:pt x="612" y="781"/>
                  </a:cubicBezTo>
                  <a:close/>
                  <a:moveTo>
                    <a:pt x="495" y="96"/>
                  </a:moveTo>
                  <a:cubicBezTo>
                    <a:pt x="494" y="96"/>
                    <a:pt x="487" y="104"/>
                    <a:pt x="486" y="107"/>
                  </a:cubicBezTo>
                  <a:cubicBezTo>
                    <a:pt x="485" y="111"/>
                    <a:pt x="484" y="111"/>
                    <a:pt x="483" y="115"/>
                  </a:cubicBezTo>
                  <a:cubicBezTo>
                    <a:pt x="481" y="118"/>
                    <a:pt x="478" y="115"/>
                    <a:pt x="476" y="118"/>
                  </a:cubicBezTo>
                  <a:cubicBezTo>
                    <a:pt x="474" y="121"/>
                    <a:pt x="474" y="122"/>
                    <a:pt x="472" y="121"/>
                  </a:cubicBezTo>
                  <a:cubicBezTo>
                    <a:pt x="470" y="121"/>
                    <a:pt x="467" y="119"/>
                    <a:pt x="467" y="116"/>
                  </a:cubicBezTo>
                  <a:cubicBezTo>
                    <a:pt x="467" y="113"/>
                    <a:pt x="465" y="113"/>
                    <a:pt x="463" y="111"/>
                  </a:cubicBezTo>
                  <a:cubicBezTo>
                    <a:pt x="461" y="109"/>
                    <a:pt x="460" y="106"/>
                    <a:pt x="459" y="105"/>
                  </a:cubicBezTo>
                  <a:cubicBezTo>
                    <a:pt x="458" y="104"/>
                    <a:pt x="460" y="100"/>
                    <a:pt x="464" y="100"/>
                  </a:cubicBezTo>
                  <a:cubicBezTo>
                    <a:pt x="467" y="100"/>
                    <a:pt x="467" y="93"/>
                    <a:pt x="464" y="94"/>
                  </a:cubicBezTo>
                  <a:cubicBezTo>
                    <a:pt x="462" y="95"/>
                    <a:pt x="459" y="98"/>
                    <a:pt x="457" y="97"/>
                  </a:cubicBezTo>
                  <a:cubicBezTo>
                    <a:pt x="455" y="95"/>
                    <a:pt x="454" y="93"/>
                    <a:pt x="454" y="91"/>
                  </a:cubicBezTo>
                  <a:cubicBezTo>
                    <a:pt x="454" y="89"/>
                    <a:pt x="452" y="88"/>
                    <a:pt x="451" y="85"/>
                  </a:cubicBezTo>
                  <a:cubicBezTo>
                    <a:pt x="450" y="82"/>
                    <a:pt x="448" y="76"/>
                    <a:pt x="451" y="78"/>
                  </a:cubicBezTo>
                  <a:cubicBezTo>
                    <a:pt x="454" y="80"/>
                    <a:pt x="453" y="76"/>
                    <a:pt x="453" y="74"/>
                  </a:cubicBezTo>
                  <a:cubicBezTo>
                    <a:pt x="453" y="72"/>
                    <a:pt x="454" y="68"/>
                    <a:pt x="456" y="69"/>
                  </a:cubicBezTo>
                  <a:cubicBezTo>
                    <a:pt x="459" y="69"/>
                    <a:pt x="456" y="63"/>
                    <a:pt x="456" y="61"/>
                  </a:cubicBezTo>
                  <a:cubicBezTo>
                    <a:pt x="456" y="59"/>
                    <a:pt x="461" y="60"/>
                    <a:pt x="461" y="57"/>
                  </a:cubicBezTo>
                  <a:cubicBezTo>
                    <a:pt x="462" y="55"/>
                    <a:pt x="455" y="51"/>
                    <a:pt x="461" y="51"/>
                  </a:cubicBezTo>
                  <a:cubicBezTo>
                    <a:pt x="466" y="52"/>
                    <a:pt x="468" y="53"/>
                    <a:pt x="468" y="57"/>
                  </a:cubicBezTo>
                  <a:cubicBezTo>
                    <a:pt x="469" y="61"/>
                    <a:pt x="471" y="64"/>
                    <a:pt x="473" y="67"/>
                  </a:cubicBezTo>
                  <a:cubicBezTo>
                    <a:pt x="475" y="69"/>
                    <a:pt x="477" y="66"/>
                    <a:pt x="478" y="71"/>
                  </a:cubicBezTo>
                  <a:cubicBezTo>
                    <a:pt x="479" y="75"/>
                    <a:pt x="478" y="78"/>
                    <a:pt x="481" y="78"/>
                  </a:cubicBezTo>
                  <a:cubicBezTo>
                    <a:pt x="484" y="78"/>
                    <a:pt x="486" y="78"/>
                    <a:pt x="486" y="81"/>
                  </a:cubicBezTo>
                  <a:cubicBezTo>
                    <a:pt x="486" y="84"/>
                    <a:pt x="486" y="88"/>
                    <a:pt x="488" y="89"/>
                  </a:cubicBezTo>
                  <a:cubicBezTo>
                    <a:pt x="490" y="90"/>
                    <a:pt x="493" y="90"/>
                    <a:pt x="495" y="93"/>
                  </a:cubicBezTo>
                  <a:cubicBezTo>
                    <a:pt x="497" y="95"/>
                    <a:pt x="495" y="96"/>
                    <a:pt x="495" y="96"/>
                  </a:cubicBezTo>
                  <a:close/>
                  <a:moveTo>
                    <a:pt x="492" y="141"/>
                  </a:moveTo>
                  <a:cubicBezTo>
                    <a:pt x="492" y="141"/>
                    <a:pt x="484" y="142"/>
                    <a:pt x="483" y="146"/>
                  </a:cubicBezTo>
                  <a:cubicBezTo>
                    <a:pt x="481" y="150"/>
                    <a:pt x="481" y="156"/>
                    <a:pt x="482" y="157"/>
                  </a:cubicBezTo>
                  <a:cubicBezTo>
                    <a:pt x="483" y="159"/>
                    <a:pt x="486" y="156"/>
                    <a:pt x="487" y="157"/>
                  </a:cubicBezTo>
                  <a:cubicBezTo>
                    <a:pt x="488" y="157"/>
                    <a:pt x="490" y="160"/>
                    <a:pt x="492" y="159"/>
                  </a:cubicBezTo>
                  <a:cubicBezTo>
                    <a:pt x="494" y="157"/>
                    <a:pt x="495" y="157"/>
                    <a:pt x="497" y="157"/>
                  </a:cubicBezTo>
                  <a:cubicBezTo>
                    <a:pt x="498" y="158"/>
                    <a:pt x="500" y="158"/>
                    <a:pt x="502" y="158"/>
                  </a:cubicBezTo>
                  <a:cubicBezTo>
                    <a:pt x="504" y="159"/>
                    <a:pt x="506" y="158"/>
                    <a:pt x="508" y="156"/>
                  </a:cubicBezTo>
                  <a:cubicBezTo>
                    <a:pt x="510" y="153"/>
                    <a:pt x="511" y="154"/>
                    <a:pt x="515" y="154"/>
                  </a:cubicBezTo>
                  <a:cubicBezTo>
                    <a:pt x="518" y="154"/>
                    <a:pt x="518" y="152"/>
                    <a:pt x="522" y="152"/>
                  </a:cubicBezTo>
                  <a:cubicBezTo>
                    <a:pt x="525" y="152"/>
                    <a:pt x="526" y="152"/>
                    <a:pt x="526" y="153"/>
                  </a:cubicBezTo>
                  <a:cubicBezTo>
                    <a:pt x="526" y="155"/>
                    <a:pt x="524" y="158"/>
                    <a:pt x="526" y="158"/>
                  </a:cubicBezTo>
                  <a:cubicBezTo>
                    <a:pt x="529" y="158"/>
                    <a:pt x="533" y="152"/>
                    <a:pt x="536" y="150"/>
                  </a:cubicBezTo>
                  <a:cubicBezTo>
                    <a:pt x="538" y="148"/>
                    <a:pt x="539" y="146"/>
                    <a:pt x="538" y="143"/>
                  </a:cubicBezTo>
                  <a:cubicBezTo>
                    <a:pt x="537" y="139"/>
                    <a:pt x="536" y="135"/>
                    <a:pt x="534" y="137"/>
                  </a:cubicBezTo>
                  <a:cubicBezTo>
                    <a:pt x="533" y="140"/>
                    <a:pt x="530" y="136"/>
                    <a:pt x="530" y="135"/>
                  </a:cubicBezTo>
                  <a:cubicBezTo>
                    <a:pt x="529" y="134"/>
                    <a:pt x="533" y="131"/>
                    <a:pt x="533" y="128"/>
                  </a:cubicBezTo>
                  <a:cubicBezTo>
                    <a:pt x="533" y="126"/>
                    <a:pt x="531" y="121"/>
                    <a:pt x="531" y="120"/>
                  </a:cubicBezTo>
                  <a:cubicBezTo>
                    <a:pt x="530" y="119"/>
                    <a:pt x="534" y="117"/>
                    <a:pt x="535" y="116"/>
                  </a:cubicBezTo>
                  <a:cubicBezTo>
                    <a:pt x="537" y="116"/>
                    <a:pt x="541" y="113"/>
                    <a:pt x="540" y="112"/>
                  </a:cubicBezTo>
                  <a:cubicBezTo>
                    <a:pt x="538" y="111"/>
                    <a:pt x="539" y="109"/>
                    <a:pt x="539" y="108"/>
                  </a:cubicBezTo>
                  <a:cubicBezTo>
                    <a:pt x="540" y="107"/>
                    <a:pt x="537" y="104"/>
                    <a:pt x="537" y="104"/>
                  </a:cubicBezTo>
                  <a:cubicBezTo>
                    <a:pt x="537" y="103"/>
                    <a:pt x="541" y="102"/>
                    <a:pt x="539" y="99"/>
                  </a:cubicBezTo>
                  <a:cubicBezTo>
                    <a:pt x="538" y="97"/>
                    <a:pt x="539" y="94"/>
                    <a:pt x="535" y="94"/>
                  </a:cubicBezTo>
                  <a:cubicBezTo>
                    <a:pt x="530" y="94"/>
                    <a:pt x="528" y="97"/>
                    <a:pt x="526" y="96"/>
                  </a:cubicBezTo>
                  <a:cubicBezTo>
                    <a:pt x="524" y="94"/>
                    <a:pt x="524" y="89"/>
                    <a:pt x="527" y="87"/>
                  </a:cubicBezTo>
                  <a:cubicBezTo>
                    <a:pt x="530" y="84"/>
                    <a:pt x="534" y="85"/>
                    <a:pt x="536" y="83"/>
                  </a:cubicBezTo>
                  <a:cubicBezTo>
                    <a:pt x="537" y="82"/>
                    <a:pt x="541" y="79"/>
                    <a:pt x="541" y="77"/>
                  </a:cubicBezTo>
                  <a:cubicBezTo>
                    <a:pt x="540" y="76"/>
                    <a:pt x="544" y="76"/>
                    <a:pt x="546" y="74"/>
                  </a:cubicBezTo>
                  <a:cubicBezTo>
                    <a:pt x="548" y="72"/>
                    <a:pt x="546" y="68"/>
                    <a:pt x="545" y="67"/>
                  </a:cubicBezTo>
                  <a:cubicBezTo>
                    <a:pt x="544" y="65"/>
                    <a:pt x="547" y="61"/>
                    <a:pt x="547" y="59"/>
                  </a:cubicBezTo>
                  <a:cubicBezTo>
                    <a:pt x="548" y="57"/>
                    <a:pt x="549" y="56"/>
                    <a:pt x="549" y="53"/>
                  </a:cubicBezTo>
                  <a:cubicBezTo>
                    <a:pt x="549" y="51"/>
                    <a:pt x="551" y="42"/>
                    <a:pt x="552" y="39"/>
                  </a:cubicBezTo>
                  <a:cubicBezTo>
                    <a:pt x="552" y="35"/>
                    <a:pt x="557" y="27"/>
                    <a:pt x="554" y="28"/>
                  </a:cubicBezTo>
                  <a:cubicBezTo>
                    <a:pt x="550" y="29"/>
                    <a:pt x="546" y="36"/>
                    <a:pt x="546" y="36"/>
                  </a:cubicBezTo>
                  <a:cubicBezTo>
                    <a:pt x="546" y="36"/>
                    <a:pt x="547" y="32"/>
                    <a:pt x="545" y="32"/>
                  </a:cubicBezTo>
                  <a:cubicBezTo>
                    <a:pt x="544" y="32"/>
                    <a:pt x="546" y="29"/>
                    <a:pt x="547" y="27"/>
                  </a:cubicBezTo>
                  <a:cubicBezTo>
                    <a:pt x="548" y="25"/>
                    <a:pt x="554" y="22"/>
                    <a:pt x="555" y="14"/>
                  </a:cubicBezTo>
                  <a:cubicBezTo>
                    <a:pt x="556" y="7"/>
                    <a:pt x="556" y="4"/>
                    <a:pt x="553" y="4"/>
                  </a:cubicBezTo>
                  <a:cubicBezTo>
                    <a:pt x="550" y="4"/>
                    <a:pt x="548" y="5"/>
                    <a:pt x="547" y="4"/>
                  </a:cubicBezTo>
                  <a:cubicBezTo>
                    <a:pt x="545" y="2"/>
                    <a:pt x="545" y="1"/>
                    <a:pt x="543" y="0"/>
                  </a:cubicBezTo>
                  <a:cubicBezTo>
                    <a:pt x="541" y="0"/>
                    <a:pt x="539" y="3"/>
                    <a:pt x="537" y="4"/>
                  </a:cubicBezTo>
                  <a:cubicBezTo>
                    <a:pt x="536" y="5"/>
                    <a:pt x="534" y="7"/>
                    <a:pt x="534" y="7"/>
                  </a:cubicBezTo>
                  <a:cubicBezTo>
                    <a:pt x="534" y="7"/>
                    <a:pt x="538" y="1"/>
                    <a:pt x="535" y="1"/>
                  </a:cubicBezTo>
                  <a:cubicBezTo>
                    <a:pt x="533" y="1"/>
                    <a:pt x="529" y="3"/>
                    <a:pt x="527" y="2"/>
                  </a:cubicBezTo>
                  <a:cubicBezTo>
                    <a:pt x="525" y="2"/>
                    <a:pt x="524" y="2"/>
                    <a:pt x="522" y="3"/>
                  </a:cubicBezTo>
                  <a:cubicBezTo>
                    <a:pt x="520" y="4"/>
                    <a:pt x="517" y="3"/>
                    <a:pt x="517" y="5"/>
                  </a:cubicBezTo>
                  <a:cubicBezTo>
                    <a:pt x="516" y="7"/>
                    <a:pt x="515" y="8"/>
                    <a:pt x="512" y="8"/>
                  </a:cubicBezTo>
                  <a:cubicBezTo>
                    <a:pt x="510" y="8"/>
                    <a:pt x="506" y="8"/>
                    <a:pt x="506" y="9"/>
                  </a:cubicBezTo>
                  <a:cubicBezTo>
                    <a:pt x="506" y="11"/>
                    <a:pt x="502" y="12"/>
                    <a:pt x="500" y="13"/>
                  </a:cubicBezTo>
                  <a:cubicBezTo>
                    <a:pt x="498" y="14"/>
                    <a:pt x="497" y="19"/>
                    <a:pt x="496" y="20"/>
                  </a:cubicBezTo>
                  <a:cubicBezTo>
                    <a:pt x="495" y="20"/>
                    <a:pt x="493" y="24"/>
                    <a:pt x="493" y="26"/>
                  </a:cubicBezTo>
                  <a:cubicBezTo>
                    <a:pt x="493" y="27"/>
                    <a:pt x="493" y="27"/>
                    <a:pt x="489" y="27"/>
                  </a:cubicBezTo>
                  <a:cubicBezTo>
                    <a:pt x="486" y="26"/>
                    <a:pt x="484" y="29"/>
                    <a:pt x="484" y="30"/>
                  </a:cubicBezTo>
                  <a:cubicBezTo>
                    <a:pt x="484" y="31"/>
                    <a:pt x="483" y="34"/>
                    <a:pt x="482" y="34"/>
                  </a:cubicBezTo>
                  <a:cubicBezTo>
                    <a:pt x="481" y="34"/>
                    <a:pt x="478" y="34"/>
                    <a:pt x="476" y="37"/>
                  </a:cubicBezTo>
                  <a:cubicBezTo>
                    <a:pt x="473" y="39"/>
                    <a:pt x="471" y="38"/>
                    <a:pt x="469" y="41"/>
                  </a:cubicBezTo>
                  <a:cubicBezTo>
                    <a:pt x="468" y="44"/>
                    <a:pt x="469" y="47"/>
                    <a:pt x="471" y="47"/>
                  </a:cubicBezTo>
                  <a:cubicBezTo>
                    <a:pt x="473" y="48"/>
                    <a:pt x="472" y="51"/>
                    <a:pt x="472" y="52"/>
                  </a:cubicBezTo>
                  <a:cubicBezTo>
                    <a:pt x="471" y="53"/>
                    <a:pt x="475" y="53"/>
                    <a:pt x="474" y="55"/>
                  </a:cubicBezTo>
                  <a:cubicBezTo>
                    <a:pt x="473" y="58"/>
                    <a:pt x="474" y="60"/>
                    <a:pt x="475" y="61"/>
                  </a:cubicBezTo>
                  <a:cubicBezTo>
                    <a:pt x="477" y="61"/>
                    <a:pt x="478" y="64"/>
                    <a:pt x="481" y="66"/>
                  </a:cubicBezTo>
                  <a:cubicBezTo>
                    <a:pt x="483" y="68"/>
                    <a:pt x="486" y="65"/>
                    <a:pt x="487" y="63"/>
                  </a:cubicBezTo>
                  <a:cubicBezTo>
                    <a:pt x="488" y="61"/>
                    <a:pt x="487" y="68"/>
                    <a:pt x="488" y="68"/>
                  </a:cubicBezTo>
                  <a:cubicBezTo>
                    <a:pt x="489" y="69"/>
                    <a:pt x="495" y="71"/>
                    <a:pt x="496" y="68"/>
                  </a:cubicBezTo>
                  <a:cubicBezTo>
                    <a:pt x="498" y="65"/>
                    <a:pt x="500" y="64"/>
                    <a:pt x="500" y="64"/>
                  </a:cubicBezTo>
                  <a:cubicBezTo>
                    <a:pt x="500" y="64"/>
                    <a:pt x="497" y="70"/>
                    <a:pt x="501" y="67"/>
                  </a:cubicBezTo>
                  <a:cubicBezTo>
                    <a:pt x="505" y="65"/>
                    <a:pt x="508" y="62"/>
                    <a:pt x="510" y="58"/>
                  </a:cubicBezTo>
                  <a:cubicBezTo>
                    <a:pt x="512" y="55"/>
                    <a:pt x="514" y="50"/>
                    <a:pt x="514" y="50"/>
                  </a:cubicBezTo>
                  <a:cubicBezTo>
                    <a:pt x="514" y="50"/>
                    <a:pt x="515" y="56"/>
                    <a:pt x="513" y="59"/>
                  </a:cubicBezTo>
                  <a:cubicBezTo>
                    <a:pt x="512" y="62"/>
                    <a:pt x="516" y="61"/>
                    <a:pt x="514" y="63"/>
                  </a:cubicBezTo>
                  <a:cubicBezTo>
                    <a:pt x="513" y="65"/>
                    <a:pt x="506" y="69"/>
                    <a:pt x="505" y="69"/>
                  </a:cubicBezTo>
                  <a:cubicBezTo>
                    <a:pt x="505" y="69"/>
                    <a:pt x="500" y="71"/>
                    <a:pt x="502" y="74"/>
                  </a:cubicBezTo>
                  <a:cubicBezTo>
                    <a:pt x="504" y="77"/>
                    <a:pt x="504" y="76"/>
                    <a:pt x="505" y="78"/>
                  </a:cubicBezTo>
                  <a:cubicBezTo>
                    <a:pt x="506" y="79"/>
                    <a:pt x="508" y="83"/>
                    <a:pt x="508" y="83"/>
                  </a:cubicBezTo>
                  <a:cubicBezTo>
                    <a:pt x="508" y="83"/>
                    <a:pt x="499" y="76"/>
                    <a:pt x="498" y="74"/>
                  </a:cubicBezTo>
                  <a:cubicBezTo>
                    <a:pt x="496" y="73"/>
                    <a:pt x="489" y="72"/>
                    <a:pt x="488" y="75"/>
                  </a:cubicBezTo>
                  <a:cubicBezTo>
                    <a:pt x="488" y="77"/>
                    <a:pt x="490" y="81"/>
                    <a:pt x="490" y="83"/>
                  </a:cubicBezTo>
                  <a:cubicBezTo>
                    <a:pt x="489" y="84"/>
                    <a:pt x="489" y="85"/>
                    <a:pt x="493" y="87"/>
                  </a:cubicBezTo>
                  <a:cubicBezTo>
                    <a:pt x="497" y="89"/>
                    <a:pt x="501" y="96"/>
                    <a:pt x="502" y="98"/>
                  </a:cubicBezTo>
                  <a:cubicBezTo>
                    <a:pt x="503" y="100"/>
                    <a:pt x="505" y="101"/>
                    <a:pt x="507" y="101"/>
                  </a:cubicBezTo>
                  <a:cubicBezTo>
                    <a:pt x="510" y="101"/>
                    <a:pt x="507" y="103"/>
                    <a:pt x="506" y="104"/>
                  </a:cubicBezTo>
                  <a:cubicBezTo>
                    <a:pt x="505" y="106"/>
                    <a:pt x="500" y="103"/>
                    <a:pt x="497" y="105"/>
                  </a:cubicBezTo>
                  <a:cubicBezTo>
                    <a:pt x="493" y="107"/>
                    <a:pt x="489" y="109"/>
                    <a:pt x="489" y="112"/>
                  </a:cubicBezTo>
                  <a:cubicBezTo>
                    <a:pt x="488" y="116"/>
                    <a:pt x="489" y="121"/>
                    <a:pt x="491" y="121"/>
                  </a:cubicBezTo>
                  <a:cubicBezTo>
                    <a:pt x="493" y="121"/>
                    <a:pt x="496" y="122"/>
                    <a:pt x="497" y="120"/>
                  </a:cubicBezTo>
                  <a:cubicBezTo>
                    <a:pt x="499" y="118"/>
                    <a:pt x="502" y="119"/>
                    <a:pt x="500" y="122"/>
                  </a:cubicBezTo>
                  <a:cubicBezTo>
                    <a:pt x="498" y="124"/>
                    <a:pt x="497" y="126"/>
                    <a:pt x="499" y="128"/>
                  </a:cubicBezTo>
                  <a:cubicBezTo>
                    <a:pt x="500" y="129"/>
                    <a:pt x="500" y="130"/>
                    <a:pt x="503" y="131"/>
                  </a:cubicBezTo>
                  <a:cubicBezTo>
                    <a:pt x="507" y="132"/>
                    <a:pt x="508" y="128"/>
                    <a:pt x="508" y="127"/>
                  </a:cubicBezTo>
                  <a:cubicBezTo>
                    <a:pt x="509" y="126"/>
                    <a:pt x="511" y="130"/>
                    <a:pt x="508" y="133"/>
                  </a:cubicBezTo>
                  <a:cubicBezTo>
                    <a:pt x="506" y="135"/>
                    <a:pt x="504" y="137"/>
                    <a:pt x="502" y="135"/>
                  </a:cubicBezTo>
                  <a:cubicBezTo>
                    <a:pt x="499" y="133"/>
                    <a:pt x="496" y="128"/>
                    <a:pt x="493" y="127"/>
                  </a:cubicBezTo>
                  <a:cubicBezTo>
                    <a:pt x="490" y="126"/>
                    <a:pt x="486" y="127"/>
                    <a:pt x="487" y="129"/>
                  </a:cubicBezTo>
                  <a:cubicBezTo>
                    <a:pt x="487" y="131"/>
                    <a:pt x="487" y="133"/>
                    <a:pt x="489" y="136"/>
                  </a:cubicBezTo>
                  <a:cubicBezTo>
                    <a:pt x="490" y="138"/>
                    <a:pt x="493" y="138"/>
                    <a:pt x="494" y="139"/>
                  </a:cubicBezTo>
                  <a:cubicBezTo>
                    <a:pt x="494" y="141"/>
                    <a:pt x="492" y="141"/>
                    <a:pt x="492" y="141"/>
                  </a:cubicBezTo>
                  <a:close/>
                  <a:moveTo>
                    <a:pt x="476" y="132"/>
                  </a:moveTo>
                  <a:cubicBezTo>
                    <a:pt x="476" y="132"/>
                    <a:pt x="480" y="133"/>
                    <a:pt x="480" y="135"/>
                  </a:cubicBezTo>
                  <a:cubicBezTo>
                    <a:pt x="481" y="137"/>
                    <a:pt x="480" y="141"/>
                    <a:pt x="478" y="141"/>
                  </a:cubicBezTo>
                  <a:cubicBezTo>
                    <a:pt x="476" y="142"/>
                    <a:pt x="472" y="140"/>
                    <a:pt x="472" y="136"/>
                  </a:cubicBezTo>
                  <a:cubicBezTo>
                    <a:pt x="472" y="133"/>
                    <a:pt x="475" y="132"/>
                    <a:pt x="476" y="132"/>
                  </a:cubicBezTo>
                  <a:close/>
                  <a:moveTo>
                    <a:pt x="457" y="130"/>
                  </a:moveTo>
                  <a:cubicBezTo>
                    <a:pt x="453" y="130"/>
                    <a:pt x="450" y="129"/>
                    <a:pt x="450" y="132"/>
                  </a:cubicBezTo>
                  <a:cubicBezTo>
                    <a:pt x="450" y="135"/>
                    <a:pt x="450" y="136"/>
                    <a:pt x="455" y="136"/>
                  </a:cubicBezTo>
                  <a:cubicBezTo>
                    <a:pt x="461" y="136"/>
                    <a:pt x="463" y="137"/>
                    <a:pt x="464" y="134"/>
                  </a:cubicBezTo>
                  <a:cubicBezTo>
                    <a:pt x="466" y="131"/>
                    <a:pt x="464" y="130"/>
                    <a:pt x="462" y="130"/>
                  </a:cubicBezTo>
                  <a:cubicBezTo>
                    <a:pt x="460" y="130"/>
                    <a:pt x="457" y="130"/>
                    <a:pt x="457" y="130"/>
                  </a:cubicBezTo>
                  <a:close/>
                  <a:moveTo>
                    <a:pt x="443" y="107"/>
                  </a:moveTo>
                  <a:cubicBezTo>
                    <a:pt x="443" y="108"/>
                    <a:pt x="440" y="113"/>
                    <a:pt x="442" y="116"/>
                  </a:cubicBezTo>
                  <a:cubicBezTo>
                    <a:pt x="444" y="119"/>
                    <a:pt x="445" y="121"/>
                    <a:pt x="447" y="126"/>
                  </a:cubicBezTo>
                  <a:cubicBezTo>
                    <a:pt x="448" y="131"/>
                    <a:pt x="457" y="126"/>
                    <a:pt x="457" y="122"/>
                  </a:cubicBezTo>
                  <a:cubicBezTo>
                    <a:pt x="457" y="119"/>
                    <a:pt x="457" y="117"/>
                    <a:pt x="452" y="112"/>
                  </a:cubicBezTo>
                  <a:cubicBezTo>
                    <a:pt x="448" y="107"/>
                    <a:pt x="443" y="107"/>
                    <a:pt x="443" y="107"/>
                  </a:cubicBezTo>
                  <a:close/>
                  <a:moveTo>
                    <a:pt x="414" y="95"/>
                  </a:moveTo>
                  <a:cubicBezTo>
                    <a:pt x="414" y="96"/>
                    <a:pt x="413" y="98"/>
                    <a:pt x="417" y="100"/>
                  </a:cubicBezTo>
                  <a:cubicBezTo>
                    <a:pt x="420" y="103"/>
                    <a:pt x="420" y="105"/>
                    <a:pt x="419" y="107"/>
                  </a:cubicBezTo>
                  <a:cubicBezTo>
                    <a:pt x="418" y="110"/>
                    <a:pt x="412" y="107"/>
                    <a:pt x="413" y="110"/>
                  </a:cubicBezTo>
                  <a:cubicBezTo>
                    <a:pt x="414" y="113"/>
                    <a:pt x="416" y="114"/>
                    <a:pt x="420" y="114"/>
                  </a:cubicBezTo>
                  <a:cubicBezTo>
                    <a:pt x="424" y="114"/>
                    <a:pt x="426" y="116"/>
                    <a:pt x="426" y="118"/>
                  </a:cubicBezTo>
                  <a:cubicBezTo>
                    <a:pt x="427" y="119"/>
                    <a:pt x="429" y="123"/>
                    <a:pt x="430" y="126"/>
                  </a:cubicBezTo>
                  <a:cubicBezTo>
                    <a:pt x="431" y="128"/>
                    <a:pt x="438" y="130"/>
                    <a:pt x="438" y="127"/>
                  </a:cubicBezTo>
                  <a:cubicBezTo>
                    <a:pt x="439" y="123"/>
                    <a:pt x="438" y="118"/>
                    <a:pt x="438" y="115"/>
                  </a:cubicBezTo>
                  <a:cubicBezTo>
                    <a:pt x="438" y="111"/>
                    <a:pt x="436" y="108"/>
                    <a:pt x="433" y="106"/>
                  </a:cubicBezTo>
                  <a:cubicBezTo>
                    <a:pt x="431" y="103"/>
                    <a:pt x="429" y="100"/>
                    <a:pt x="427" y="98"/>
                  </a:cubicBezTo>
                  <a:cubicBezTo>
                    <a:pt x="426" y="96"/>
                    <a:pt x="425" y="92"/>
                    <a:pt x="421" y="91"/>
                  </a:cubicBezTo>
                  <a:cubicBezTo>
                    <a:pt x="417" y="91"/>
                    <a:pt x="414" y="95"/>
                    <a:pt x="414" y="95"/>
                  </a:cubicBezTo>
                  <a:close/>
                  <a:moveTo>
                    <a:pt x="382" y="108"/>
                  </a:moveTo>
                  <a:cubicBezTo>
                    <a:pt x="385" y="108"/>
                    <a:pt x="385" y="106"/>
                    <a:pt x="389" y="109"/>
                  </a:cubicBezTo>
                  <a:cubicBezTo>
                    <a:pt x="393" y="112"/>
                    <a:pt x="395" y="109"/>
                    <a:pt x="395" y="106"/>
                  </a:cubicBezTo>
                  <a:cubicBezTo>
                    <a:pt x="395" y="102"/>
                    <a:pt x="394" y="97"/>
                    <a:pt x="390" y="100"/>
                  </a:cubicBezTo>
                  <a:cubicBezTo>
                    <a:pt x="385" y="102"/>
                    <a:pt x="384" y="102"/>
                    <a:pt x="380" y="103"/>
                  </a:cubicBezTo>
                  <a:cubicBezTo>
                    <a:pt x="377" y="103"/>
                    <a:pt x="376" y="105"/>
                    <a:pt x="376" y="106"/>
                  </a:cubicBezTo>
                  <a:cubicBezTo>
                    <a:pt x="377" y="108"/>
                    <a:pt x="382" y="108"/>
                    <a:pt x="382" y="108"/>
                  </a:cubicBezTo>
                  <a:close/>
                  <a:moveTo>
                    <a:pt x="381" y="113"/>
                  </a:moveTo>
                  <a:cubicBezTo>
                    <a:pt x="381" y="113"/>
                    <a:pt x="385" y="113"/>
                    <a:pt x="387" y="113"/>
                  </a:cubicBezTo>
                  <a:cubicBezTo>
                    <a:pt x="390" y="113"/>
                    <a:pt x="392" y="115"/>
                    <a:pt x="391" y="117"/>
                  </a:cubicBezTo>
                  <a:cubicBezTo>
                    <a:pt x="390" y="119"/>
                    <a:pt x="388" y="119"/>
                    <a:pt x="387" y="122"/>
                  </a:cubicBezTo>
                  <a:cubicBezTo>
                    <a:pt x="387" y="124"/>
                    <a:pt x="381" y="129"/>
                    <a:pt x="378" y="128"/>
                  </a:cubicBezTo>
                  <a:cubicBezTo>
                    <a:pt x="375" y="127"/>
                    <a:pt x="375" y="122"/>
                    <a:pt x="374" y="117"/>
                  </a:cubicBezTo>
                  <a:cubicBezTo>
                    <a:pt x="373" y="112"/>
                    <a:pt x="369" y="116"/>
                    <a:pt x="368" y="113"/>
                  </a:cubicBezTo>
                  <a:cubicBezTo>
                    <a:pt x="368" y="110"/>
                    <a:pt x="373" y="110"/>
                    <a:pt x="373" y="112"/>
                  </a:cubicBezTo>
                  <a:cubicBezTo>
                    <a:pt x="374" y="115"/>
                    <a:pt x="376" y="114"/>
                    <a:pt x="381" y="113"/>
                  </a:cubicBezTo>
                  <a:close/>
                  <a:moveTo>
                    <a:pt x="354" y="135"/>
                  </a:moveTo>
                  <a:cubicBezTo>
                    <a:pt x="354" y="135"/>
                    <a:pt x="355" y="133"/>
                    <a:pt x="355" y="131"/>
                  </a:cubicBezTo>
                  <a:cubicBezTo>
                    <a:pt x="356" y="129"/>
                    <a:pt x="355" y="127"/>
                    <a:pt x="357" y="125"/>
                  </a:cubicBezTo>
                  <a:cubicBezTo>
                    <a:pt x="359" y="123"/>
                    <a:pt x="361" y="123"/>
                    <a:pt x="360" y="119"/>
                  </a:cubicBezTo>
                  <a:cubicBezTo>
                    <a:pt x="359" y="115"/>
                    <a:pt x="356" y="116"/>
                    <a:pt x="355" y="118"/>
                  </a:cubicBezTo>
                  <a:cubicBezTo>
                    <a:pt x="353" y="121"/>
                    <a:pt x="351" y="117"/>
                    <a:pt x="347" y="115"/>
                  </a:cubicBezTo>
                  <a:cubicBezTo>
                    <a:pt x="343" y="114"/>
                    <a:pt x="343" y="117"/>
                    <a:pt x="340" y="120"/>
                  </a:cubicBezTo>
                  <a:cubicBezTo>
                    <a:pt x="336" y="124"/>
                    <a:pt x="332" y="122"/>
                    <a:pt x="329" y="125"/>
                  </a:cubicBezTo>
                  <a:cubicBezTo>
                    <a:pt x="326" y="128"/>
                    <a:pt x="326" y="128"/>
                    <a:pt x="322" y="128"/>
                  </a:cubicBezTo>
                  <a:cubicBezTo>
                    <a:pt x="319" y="128"/>
                    <a:pt x="319" y="131"/>
                    <a:pt x="318" y="133"/>
                  </a:cubicBezTo>
                  <a:cubicBezTo>
                    <a:pt x="318" y="136"/>
                    <a:pt x="321" y="137"/>
                    <a:pt x="324" y="139"/>
                  </a:cubicBezTo>
                  <a:cubicBezTo>
                    <a:pt x="328" y="141"/>
                    <a:pt x="327" y="137"/>
                    <a:pt x="327" y="137"/>
                  </a:cubicBezTo>
                  <a:cubicBezTo>
                    <a:pt x="328" y="137"/>
                    <a:pt x="329" y="141"/>
                    <a:pt x="331" y="141"/>
                  </a:cubicBezTo>
                  <a:cubicBezTo>
                    <a:pt x="333" y="140"/>
                    <a:pt x="332" y="138"/>
                    <a:pt x="333" y="137"/>
                  </a:cubicBezTo>
                  <a:cubicBezTo>
                    <a:pt x="334" y="136"/>
                    <a:pt x="334" y="139"/>
                    <a:pt x="337" y="137"/>
                  </a:cubicBezTo>
                  <a:cubicBezTo>
                    <a:pt x="341" y="135"/>
                    <a:pt x="341" y="132"/>
                    <a:pt x="344" y="129"/>
                  </a:cubicBezTo>
                  <a:cubicBezTo>
                    <a:pt x="347" y="126"/>
                    <a:pt x="346" y="130"/>
                    <a:pt x="345" y="134"/>
                  </a:cubicBezTo>
                  <a:cubicBezTo>
                    <a:pt x="344" y="137"/>
                    <a:pt x="345" y="140"/>
                    <a:pt x="347" y="138"/>
                  </a:cubicBezTo>
                  <a:cubicBezTo>
                    <a:pt x="350" y="136"/>
                    <a:pt x="352" y="135"/>
                    <a:pt x="354" y="135"/>
                  </a:cubicBezTo>
                  <a:close/>
                  <a:moveTo>
                    <a:pt x="342" y="144"/>
                  </a:moveTo>
                  <a:cubicBezTo>
                    <a:pt x="342" y="144"/>
                    <a:pt x="342" y="144"/>
                    <a:pt x="339" y="144"/>
                  </a:cubicBezTo>
                  <a:cubicBezTo>
                    <a:pt x="337" y="144"/>
                    <a:pt x="333" y="146"/>
                    <a:pt x="330" y="148"/>
                  </a:cubicBezTo>
                  <a:cubicBezTo>
                    <a:pt x="327" y="150"/>
                    <a:pt x="333" y="153"/>
                    <a:pt x="335" y="152"/>
                  </a:cubicBezTo>
                  <a:cubicBezTo>
                    <a:pt x="338" y="151"/>
                    <a:pt x="341" y="145"/>
                    <a:pt x="342" y="144"/>
                  </a:cubicBezTo>
                  <a:close/>
                  <a:moveTo>
                    <a:pt x="412" y="163"/>
                  </a:moveTo>
                  <a:cubicBezTo>
                    <a:pt x="410" y="163"/>
                    <a:pt x="405" y="159"/>
                    <a:pt x="407" y="159"/>
                  </a:cubicBezTo>
                  <a:cubicBezTo>
                    <a:pt x="409" y="158"/>
                    <a:pt x="411" y="157"/>
                    <a:pt x="410" y="155"/>
                  </a:cubicBezTo>
                  <a:cubicBezTo>
                    <a:pt x="408" y="153"/>
                    <a:pt x="407" y="148"/>
                    <a:pt x="409" y="149"/>
                  </a:cubicBezTo>
                  <a:cubicBezTo>
                    <a:pt x="412" y="150"/>
                    <a:pt x="416" y="153"/>
                    <a:pt x="415" y="154"/>
                  </a:cubicBezTo>
                  <a:cubicBezTo>
                    <a:pt x="413" y="156"/>
                    <a:pt x="413" y="156"/>
                    <a:pt x="415" y="158"/>
                  </a:cubicBezTo>
                  <a:cubicBezTo>
                    <a:pt x="416" y="160"/>
                    <a:pt x="413" y="163"/>
                    <a:pt x="413" y="163"/>
                  </a:cubicBezTo>
                  <a:cubicBezTo>
                    <a:pt x="412" y="163"/>
                    <a:pt x="412" y="163"/>
                    <a:pt x="412" y="163"/>
                  </a:cubicBezTo>
                  <a:close/>
                  <a:moveTo>
                    <a:pt x="404" y="175"/>
                  </a:moveTo>
                  <a:cubicBezTo>
                    <a:pt x="402" y="177"/>
                    <a:pt x="400" y="180"/>
                    <a:pt x="401" y="182"/>
                  </a:cubicBezTo>
                  <a:cubicBezTo>
                    <a:pt x="403" y="183"/>
                    <a:pt x="407" y="185"/>
                    <a:pt x="408" y="180"/>
                  </a:cubicBezTo>
                  <a:cubicBezTo>
                    <a:pt x="408" y="175"/>
                    <a:pt x="404" y="175"/>
                    <a:pt x="404" y="175"/>
                  </a:cubicBezTo>
                  <a:close/>
                  <a:moveTo>
                    <a:pt x="441" y="168"/>
                  </a:moveTo>
                  <a:cubicBezTo>
                    <a:pt x="441" y="168"/>
                    <a:pt x="442" y="162"/>
                    <a:pt x="442" y="161"/>
                  </a:cubicBezTo>
                  <a:cubicBezTo>
                    <a:pt x="442" y="160"/>
                    <a:pt x="441" y="156"/>
                    <a:pt x="440" y="154"/>
                  </a:cubicBezTo>
                  <a:cubicBezTo>
                    <a:pt x="439" y="152"/>
                    <a:pt x="436" y="153"/>
                    <a:pt x="434" y="155"/>
                  </a:cubicBezTo>
                  <a:cubicBezTo>
                    <a:pt x="433" y="157"/>
                    <a:pt x="431" y="152"/>
                    <a:pt x="429" y="152"/>
                  </a:cubicBezTo>
                  <a:cubicBezTo>
                    <a:pt x="427" y="151"/>
                    <a:pt x="426" y="153"/>
                    <a:pt x="426" y="155"/>
                  </a:cubicBezTo>
                  <a:cubicBezTo>
                    <a:pt x="426" y="158"/>
                    <a:pt x="429" y="159"/>
                    <a:pt x="428" y="162"/>
                  </a:cubicBezTo>
                  <a:cubicBezTo>
                    <a:pt x="427" y="164"/>
                    <a:pt x="425" y="161"/>
                    <a:pt x="425" y="159"/>
                  </a:cubicBezTo>
                  <a:cubicBezTo>
                    <a:pt x="424" y="156"/>
                    <a:pt x="422" y="154"/>
                    <a:pt x="420" y="156"/>
                  </a:cubicBezTo>
                  <a:cubicBezTo>
                    <a:pt x="418" y="157"/>
                    <a:pt x="420" y="160"/>
                    <a:pt x="420" y="164"/>
                  </a:cubicBezTo>
                  <a:cubicBezTo>
                    <a:pt x="420" y="167"/>
                    <a:pt x="419" y="166"/>
                    <a:pt x="418" y="167"/>
                  </a:cubicBezTo>
                  <a:cubicBezTo>
                    <a:pt x="417" y="168"/>
                    <a:pt x="416" y="169"/>
                    <a:pt x="415" y="171"/>
                  </a:cubicBezTo>
                  <a:cubicBezTo>
                    <a:pt x="414" y="172"/>
                    <a:pt x="416" y="174"/>
                    <a:pt x="420" y="174"/>
                  </a:cubicBezTo>
                  <a:cubicBezTo>
                    <a:pt x="424" y="174"/>
                    <a:pt x="430" y="173"/>
                    <a:pt x="430" y="173"/>
                  </a:cubicBezTo>
                  <a:cubicBezTo>
                    <a:pt x="430" y="173"/>
                    <a:pt x="429" y="175"/>
                    <a:pt x="426" y="177"/>
                  </a:cubicBezTo>
                  <a:cubicBezTo>
                    <a:pt x="423" y="178"/>
                    <a:pt x="423" y="180"/>
                    <a:pt x="425" y="182"/>
                  </a:cubicBezTo>
                  <a:cubicBezTo>
                    <a:pt x="427" y="184"/>
                    <a:pt x="425" y="184"/>
                    <a:pt x="425" y="187"/>
                  </a:cubicBezTo>
                  <a:cubicBezTo>
                    <a:pt x="426" y="189"/>
                    <a:pt x="434" y="188"/>
                    <a:pt x="436" y="188"/>
                  </a:cubicBezTo>
                  <a:cubicBezTo>
                    <a:pt x="439" y="187"/>
                    <a:pt x="439" y="184"/>
                    <a:pt x="439" y="181"/>
                  </a:cubicBezTo>
                  <a:cubicBezTo>
                    <a:pt x="439" y="178"/>
                    <a:pt x="440" y="178"/>
                    <a:pt x="439" y="176"/>
                  </a:cubicBezTo>
                  <a:cubicBezTo>
                    <a:pt x="439" y="174"/>
                    <a:pt x="441" y="168"/>
                    <a:pt x="441" y="168"/>
                  </a:cubicBezTo>
                  <a:close/>
                  <a:moveTo>
                    <a:pt x="453" y="177"/>
                  </a:moveTo>
                  <a:cubicBezTo>
                    <a:pt x="449" y="180"/>
                    <a:pt x="450" y="182"/>
                    <a:pt x="447" y="184"/>
                  </a:cubicBezTo>
                  <a:cubicBezTo>
                    <a:pt x="444" y="186"/>
                    <a:pt x="441" y="188"/>
                    <a:pt x="446" y="190"/>
                  </a:cubicBezTo>
                  <a:cubicBezTo>
                    <a:pt x="451" y="193"/>
                    <a:pt x="455" y="193"/>
                    <a:pt x="456" y="195"/>
                  </a:cubicBezTo>
                  <a:cubicBezTo>
                    <a:pt x="456" y="197"/>
                    <a:pt x="461" y="198"/>
                    <a:pt x="462" y="195"/>
                  </a:cubicBezTo>
                  <a:cubicBezTo>
                    <a:pt x="463" y="193"/>
                    <a:pt x="461" y="191"/>
                    <a:pt x="461" y="187"/>
                  </a:cubicBezTo>
                  <a:cubicBezTo>
                    <a:pt x="462" y="183"/>
                    <a:pt x="460" y="179"/>
                    <a:pt x="457" y="177"/>
                  </a:cubicBezTo>
                  <a:cubicBezTo>
                    <a:pt x="455" y="176"/>
                    <a:pt x="453" y="177"/>
                    <a:pt x="453" y="177"/>
                  </a:cubicBezTo>
                  <a:close/>
                  <a:moveTo>
                    <a:pt x="486" y="179"/>
                  </a:moveTo>
                  <a:cubicBezTo>
                    <a:pt x="486" y="179"/>
                    <a:pt x="487" y="176"/>
                    <a:pt x="486" y="176"/>
                  </a:cubicBezTo>
                  <a:cubicBezTo>
                    <a:pt x="484" y="175"/>
                    <a:pt x="484" y="171"/>
                    <a:pt x="485" y="169"/>
                  </a:cubicBezTo>
                  <a:cubicBezTo>
                    <a:pt x="486" y="166"/>
                    <a:pt x="485" y="162"/>
                    <a:pt x="484" y="162"/>
                  </a:cubicBezTo>
                  <a:cubicBezTo>
                    <a:pt x="483" y="161"/>
                    <a:pt x="477" y="158"/>
                    <a:pt x="475" y="156"/>
                  </a:cubicBezTo>
                  <a:cubicBezTo>
                    <a:pt x="473" y="154"/>
                    <a:pt x="472" y="153"/>
                    <a:pt x="469" y="154"/>
                  </a:cubicBezTo>
                  <a:cubicBezTo>
                    <a:pt x="466" y="154"/>
                    <a:pt x="465" y="154"/>
                    <a:pt x="463" y="152"/>
                  </a:cubicBezTo>
                  <a:cubicBezTo>
                    <a:pt x="462" y="150"/>
                    <a:pt x="460" y="151"/>
                    <a:pt x="457" y="147"/>
                  </a:cubicBezTo>
                  <a:cubicBezTo>
                    <a:pt x="454" y="144"/>
                    <a:pt x="451" y="146"/>
                    <a:pt x="448" y="146"/>
                  </a:cubicBezTo>
                  <a:cubicBezTo>
                    <a:pt x="445" y="147"/>
                    <a:pt x="447" y="151"/>
                    <a:pt x="450" y="155"/>
                  </a:cubicBezTo>
                  <a:cubicBezTo>
                    <a:pt x="452" y="159"/>
                    <a:pt x="454" y="160"/>
                    <a:pt x="459" y="162"/>
                  </a:cubicBezTo>
                  <a:cubicBezTo>
                    <a:pt x="464" y="164"/>
                    <a:pt x="463" y="160"/>
                    <a:pt x="465" y="163"/>
                  </a:cubicBezTo>
                  <a:cubicBezTo>
                    <a:pt x="468" y="166"/>
                    <a:pt x="467" y="168"/>
                    <a:pt x="469" y="172"/>
                  </a:cubicBezTo>
                  <a:cubicBezTo>
                    <a:pt x="470" y="176"/>
                    <a:pt x="469" y="176"/>
                    <a:pt x="468" y="179"/>
                  </a:cubicBezTo>
                  <a:cubicBezTo>
                    <a:pt x="467" y="181"/>
                    <a:pt x="469" y="186"/>
                    <a:pt x="469" y="187"/>
                  </a:cubicBezTo>
                  <a:cubicBezTo>
                    <a:pt x="469" y="188"/>
                    <a:pt x="471" y="193"/>
                    <a:pt x="473" y="195"/>
                  </a:cubicBezTo>
                  <a:cubicBezTo>
                    <a:pt x="474" y="196"/>
                    <a:pt x="476" y="194"/>
                    <a:pt x="477" y="195"/>
                  </a:cubicBezTo>
                  <a:cubicBezTo>
                    <a:pt x="478" y="196"/>
                    <a:pt x="480" y="197"/>
                    <a:pt x="483" y="197"/>
                  </a:cubicBezTo>
                  <a:cubicBezTo>
                    <a:pt x="486" y="197"/>
                    <a:pt x="490" y="193"/>
                    <a:pt x="490" y="193"/>
                  </a:cubicBezTo>
                  <a:cubicBezTo>
                    <a:pt x="490" y="193"/>
                    <a:pt x="491" y="194"/>
                    <a:pt x="490" y="195"/>
                  </a:cubicBezTo>
                  <a:cubicBezTo>
                    <a:pt x="490" y="197"/>
                    <a:pt x="492" y="199"/>
                    <a:pt x="493" y="199"/>
                  </a:cubicBezTo>
                  <a:cubicBezTo>
                    <a:pt x="494" y="199"/>
                    <a:pt x="498" y="198"/>
                    <a:pt x="500" y="198"/>
                  </a:cubicBezTo>
                  <a:cubicBezTo>
                    <a:pt x="502" y="198"/>
                    <a:pt x="503" y="198"/>
                    <a:pt x="505" y="197"/>
                  </a:cubicBezTo>
                  <a:cubicBezTo>
                    <a:pt x="507" y="196"/>
                    <a:pt x="510" y="195"/>
                    <a:pt x="511" y="196"/>
                  </a:cubicBezTo>
                  <a:cubicBezTo>
                    <a:pt x="513" y="196"/>
                    <a:pt x="515" y="195"/>
                    <a:pt x="517" y="194"/>
                  </a:cubicBezTo>
                  <a:cubicBezTo>
                    <a:pt x="519" y="193"/>
                    <a:pt x="519" y="190"/>
                    <a:pt x="519" y="190"/>
                  </a:cubicBezTo>
                  <a:cubicBezTo>
                    <a:pt x="519" y="190"/>
                    <a:pt x="523" y="194"/>
                    <a:pt x="524" y="194"/>
                  </a:cubicBezTo>
                  <a:cubicBezTo>
                    <a:pt x="526" y="194"/>
                    <a:pt x="530" y="193"/>
                    <a:pt x="533" y="192"/>
                  </a:cubicBezTo>
                  <a:cubicBezTo>
                    <a:pt x="537" y="190"/>
                    <a:pt x="536" y="187"/>
                    <a:pt x="535" y="184"/>
                  </a:cubicBezTo>
                  <a:cubicBezTo>
                    <a:pt x="535" y="181"/>
                    <a:pt x="535" y="181"/>
                    <a:pt x="536" y="178"/>
                  </a:cubicBezTo>
                  <a:cubicBezTo>
                    <a:pt x="537" y="175"/>
                    <a:pt x="537" y="173"/>
                    <a:pt x="534" y="172"/>
                  </a:cubicBezTo>
                  <a:cubicBezTo>
                    <a:pt x="531" y="170"/>
                    <a:pt x="531" y="169"/>
                    <a:pt x="528" y="168"/>
                  </a:cubicBezTo>
                  <a:cubicBezTo>
                    <a:pt x="524" y="167"/>
                    <a:pt x="523" y="166"/>
                    <a:pt x="519" y="167"/>
                  </a:cubicBezTo>
                  <a:cubicBezTo>
                    <a:pt x="515" y="168"/>
                    <a:pt x="516" y="168"/>
                    <a:pt x="514" y="168"/>
                  </a:cubicBezTo>
                  <a:cubicBezTo>
                    <a:pt x="512" y="168"/>
                    <a:pt x="506" y="171"/>
                    <a:pt x="505" y="174"/>
                  </a:cubicBezTo>
                  <a:cubicBezTo>
                    <a:pt x="504" y="176"/>
                    <a:pt x="500" y="177"/>
                    <a:pt x="498" y="176"/>
                  </a:cubicBezTo>
                  <a:cubicBezTo>
                    <a:pt x="497" y="175"/>
                    <a:pt x="493" y="177"/>
                    <a:pt x="491" y="176"/>
                  </a:cubicBezTo>
                  <a:cubicBezTo>
                    <a:pt x="489" y="176"/>
                    <a:pt x="488" y="180"/>
                    <a:pt x="486" y="179"/>
                  </a:cubicBezTo>
                  <a:close/>
                  <a:moveTo>
                    <a:pt x="334" y="199"/>
                  </a:moveTo>
                  <a:cubicBezTo>
                    <a:pt x="334" y="199"/>
                    <a:pt x="332" y="189"/>
                    <a:pt x="330" y="183"/>
                  </a:cubicBezTo>
                  <a:cubicBezTo>
                    <a:pt x="327" y="176"/>
                    <a:pt x="326" y="177"/>
                    <a:pt x="324" y="176"/>
                  </a:cubicBezTo>
                  <a:cubicBezTo>
                    <a:pt x="322" y="174"/>
                    <a:pt x="319" y="180"/>
                    <a:pt x="318" y="177"/>
                  </a:cubicBezTo>
                  <a:cubicBezTo>
                    <a:pt x="316" y="173"/>
                    <a:pt x="313" y="170"/>
                    <a:pt x="312" y="166"/>
                  </a:cubicBezTo>
                  <a:cubicBezTo>
                    <a:pt x="311" y="162"/>
                    <a:pt x="306" y="163"/>
                    <a:pt x="302" y="163"/>
                  </a:cubicBezTo>
                  <a:cubicBezTo>
                    <a:pt x="298" y="162"/>
                    <a:pt x="292" y="160"/>
                    <a:pt x="292" y="160"/>
                  </a:cubicBezTo>
                  <a:cubicBezTo>
                    <a:pt x="292" y="160"/>
                    <a:pt x="291" y="170"/>
                    <a:pt x="291" y="173"/>
                  </a:cubicBezTo>
                  <a:cubicBezTo>
                    <a:pt x="290" y="177"/>
                    <a:pt x="285" y="179"/>
                    <a:pt x="281" y="181"/>
                  </a:cubicBezTo>
                  <a:cubicBezTo>
                    <a:pt x="277" y="183"/>
                    <a:pt x="281" y="187"/>
                    <a:pt x="278" y="187"/>
                  </a:cubicBezTo>
                  <a:cubicBezTo>
                    <a:pt x="274" y="187"/>
                    <a:pt x="274" y="189"/>
                    <a:pt x="268" y="193"/>
                  </a:cubicBezTo>
                  <a:cubicBezTo>
                    <a:pt x="262" y="198"/>
                    <a:pt x="260" y="200"/>
                    <a:pt x="263" y="203"/>
                  </a:cubicBezTo>
                  <a:cubicBezTo>
                    <a:pt x="266" y="206"/>
                    <a:pt x="269" y="210"/>
                    <a:pt x="270" y="214"/>
                  </a:cubicBezTo>
                  <a:cubicBezTo>
                    <a:pt x="270" y="219"/>
                    <a:pt x="268" y="225"/>
                    <a:pt x="268" y="225"/>
                  </a:cubicBezTo>
                  <a:cubicBezTo>
                    <a:pt x="268" y="225"/>
                    <a:pt x="275" y="224"/>
                    <a:pt x="281" y="225"/>
                  </a:cubicBezTo>
                  <a:cubicBezTo>
                    <a:pt x="287" y="225"/>
                    <a:pt x="288" y="225"/>
                    <a:pt x="291" y="222"/>
                  </a:cubicBezTo>
                  <a:cubicBezTo>
                    <a:pt x="294" y="219"/>
                    <a:pt x="295" y="214"/>
                    <a:pt x="300" y="213"/>
                  </a:cubicBezTo>
                  <a:cubicBezTo>
                    <a:pt x="306" y="211"/>
                    <a:pt x="304" y="206"/>
                    <a:pt x="312" y="205"/>
                  </a:cubicBezTo>
                  <a:cubicBezTo>
                    <a:pt x="320" y="204"/>
                    <a:pt x="334" y="199"/>
                    <a:pt x="334" y="199"/>
                  </a:cubicBezTo>
                  <a:close/>
                  <a:moveTo>
                    <a:pt x="384" y="210"/>
                  </a:moveTo>
                  <a:cubicBezTo>
                    <a:pt x="383" y="212"/>
                    <a:pt x="385" y="212"/>
                    <a:pt x="386" y="216"/>
                  </a:cubicBezTo>
                  <a:cubicBezTo>
                    <a:pt x="388" y="220"/>
                    <a:pt x="386" y="224"/>
                    <a:pt x="390" y="225"/>
                  </a:cubicBezTo>
                  <a:cubicBezTo>
                    <a:pt x="393" y="226"/>
                    <a:pt x="397" y="219"/>
                    <a:pt x="397" y="215"/>
                  </a:cubicBezTo>
                  <a:cubicBezTo>
                    <a:pt x="398" y="211"/>
                    <a:pt x="397" y="209"/>
                    <a:pt x="392" y="208"/>
                  </a:cubicBezTo>
                  <a:cubicBezTo>
                    <a:pt x="388" y="207"/>
                    <a:pt x="384" y="210"/>
                    <a:pt x="384" y="210"/>
                  </a:cubicBezTo>
                  <a:close/>
                  <a:moveTo>
                    <a:pt x="401" y="294"/>
                  </a:moveTo>
                  <a:cubicBezTo>
                    <a:pt x="401" y="294"/>
                    <a:pt x="404" y="295"/>
                    <a:pt x="406" y="296"/>
                  </a:cubicBezTo>
                  <a:cubicBezTo>
                    <a:pt x="409" y="298"/>
                    <a:pt x="410" y="295"/>
                    <a:pt x="410" y="289"/>
                  </a:cubicBezTo>
                  <a:cubicBezTo>
                    <a:pt x="409" y="284"/>
                    <a:pt x="405" y="284"/>
                    <a:pt x="398" y="280"/>
                  </a:cubicBezTo>
                  <a:cubicBezTo>
                    <a:pt x="391" y="277"/>
                    <a:pt x="391" y="272"/>
                    <a:pt x="389" y="266"/>
                  </a:cubicBezTo>
                  <a:cubicBezTo>
                    <a:pt x="387" y="260"/>
                    <a:pt x="391" y="256"/>
                    <a:pt x="391" y="252"/>
                  </a:cubicBezTo>
                  <a:cubicBezTo>
                    <a:pt x="391" y="248"/>
                    <a:pt x="388" y="247"/>
                    <a:pt x="389" y="241"/>
                  </a:cubicBezTo>
                  <a:cubicBezTo>
                    <a:pt x="389" y="236"/>
                    <a:pt x="387" y="227"/>
                    <a:pt x="387" y="225"/>
                  </a:cubicBezTo>
                  <a:cubicBezTo>
                    <a:pt x="387" y="224"/>
                    <a:pt x="385" y="221"/>
                    <a:pt x="383" y="218"/>
                  </a:cubicBezTo>
                  <a:cubicBezTo>
                    <a:pt x="381" y="216"/>
                    <a:pt x="375" y="214"/>
                    <a:pt x="373" y="216"/>
                  </a:cubicBezTo>
                  <a:cubicBezTo>
                    <a:pt x="372" y="218"/>
                    <a:pt x="372" y="222"/>
                    <a:pt x="372" y="226"/>
                  </a:cubicBezTo>
                  <a:cubicBezTo>
                    <a:pt x="371" y="230"/>
                    <a:pt x="371" y="237"/>
                    <a:pt x="372" y="241"/>
                  </a:cubicBezTo>
                  <a:cubicBezTo>
                    <a:pt x="374" y="246"/>
                    <a:pt x="372" y="248"/>
                    <a:pt x="368" y="248"/>
                  </a:cubicBezTo>
                  <a:cubicBezTo>
                    <a:pt x="365" y="248"/>
                    <a:pt x="368" y="242"/>
                    <a:pt x="368" y="236"/>
                  </a:cubicBezTo>
                  <a:cubicBezTo>
                    <a:pt x="369" y="230"/>
                    <a:pt x="367" y="228"/>
                    <a:pt x="365" y="223"/>
                  </a:cubicBezTo>
                  <a:cubicBezTo>
                    <a:pt x="363" y="219"/>
                    <a:pt x="362" y="222"/>
                    <a:pt x="362" y="225"/>
                  </a:cubicBezTo>
                  <a:cubicBezTo>
                    <a:pt x="361" y="229"/>
                    <a:pt x="357" y="226"/>
                    <a:pt x="353" y="228"/>
                  </a:cubicBezTo>
                  <a:cubicBezTo>
                    <a:pt x="350" y="229"/>
                    <a:pt x="350" y="226"/>
                    <a:pt x="353" y="224"/>
                  </a:cubicBezTo>
                  <a:cubicBezTo>
                    <a:pt x="356" y="222"/>
                    <a:pt x="352" y="217"/>
                    <a:pt x="346" y="214"/>
                  </a:cubicBezTo>
                  <a:cubicBezTo>
                    <a:pt x="340" y="210"/>
                    <a:pt x="339" y="218"/>
                    <a:pt x="337" y="218"/>
                  </a:cubicBezTo>
                  <a:cubicBezTo>
                    <a:pt x="335" y="218"/>
                    <a:pt x="336" y="215"/>
                    <a:pt x="338" y="212"/>
                  </a:cubicBezTo>
                  <a:cubicBezTo>
                    <a:pt x="340" y="209"/>
                    <a:pt x="340" y="204"/>
                    <a:pt x="338" y="203"/>
                  </a:cubicBezTo>
                  <a:cubicBezTo>
                    <a:pt x="337" y="202"/>
                    <a:pt x="331" y="204"/>
                    <a:pt x="326" y="205"/>
                  </a:cubicBezTo>
                  <a:cubicBezTo>
                    <a:pt x="321" y="206"/>
                    <a:pt x="318" y="206"/>
                    <a:pt x="315" y="208"/>
                  </a:cubicBezTo>
                  <a:cubicBezTo>
                    <a:pt x="312" y="210"/>
                    <a:pt x="309" y="213"/>
                    <a:pt x="309" y="216"/>
                  </a:cubicBezTo>
                  <a:cubicBezTo>
                    <a:pt x="309" y="219"/>
                    <a:pt x="305" y="218"/>
                    <a:pt x="302" y="220"/>
                  </a:cubicBezTo>
                  <a:cubicBezTo>
                    <a:pt x="298" y="223"/>
                    <a:pt x="299" y="227"/>
                    <a:pt x="303" y="232"/>
                  </a:cubicBezTo>
                  <a:cubicBezTo>
                    <a:pt x="307" y="236"/>
                    <a:pt x="303" y="235"/>
                    <a:pt x="309" y="235"/>
                  </a:cubicBezTo>
                  <a:cubicBezTo>
                    <a:pt x="315" y="235"/>
                    <a:pt x="317" y="237"/>
                    <a:pt x="311" y="239"/>
                  </a:cubicBezTo>
                  <a:cubicBezTo>
                    <a:pt x="305" y="240"/>
                    <a:pt x="300" y="239"/>
                    <a:pt x="298" y="243"/>
                  </a:cubicBezTo>
                  <a:cubicBezTo>
                    <a:pt x="296" y="247"/>
                    <a:pt x="300" y="250"/>
                    <a:pt x="308" y="254"/>
                  </a:cubicBezTo>
                  <a:cubicBezTo>
                    <a:pt x="315" y="257"/>
                    <a:pt x="320" y="256"/>
                    <a:pt x="327" y="258"/>
                  </a:cubicBezTo>
                  <a:cubicBezTo>
                    <a:pt x="335" y="261"/>
                    <a:pt x="338" y="266"/>
                    <a:pt x="335" y="268"/>
                  </a:cubicBezTo>
                  <a:cubicBezTo>
                    <a:pt x="333" y="270"/>
                    <a:pt x="325" y="266"/>
                    <a:pt x="320" y="263"/>
                  </a:cubicBezTo>
                  <a:cubicBezTo>
                    <a:pt x="315" y="260"/>
                    <a:pt x="308" y="261"/>
                    <a:pt x="301" y="261"/>
                  </a:cubicBezTo>
                  <a:cubicBezTo>
                    <a:pt x="294" y="262"/>
                    <a:pt x="298" y="274"/>
                    <a:pt x="300" y="277"/>
                  </a:cubicBezTo>
                  <a:cubicBezTo>
                    <a:pt x="301" y="280"/>
                    <a:pt x="309" y="283"/>
                    <a:pt x="314" y="287"/>
                  </a:cubicBezTo>
                  <a:cubicBezTo>
                    <a:pt x="319" y="290"/>
                    <a:pt x="314" y="292"/>
                    <a:pt x="313" y="297"/>
                  </a:cubicBezTo>
                  <a:cubicBezTo>
                    <a:pt x="312" y="302"/>
                    <a:pt x="315" y="304"/>
                    <a:pt x="319" y="304"/>
                  </a:cubicBezTo>
                  <a:cubicBezTo>
                    <a:pt x="322" y="304"/>
                    <a:pt x="337" y="307"/>
                    <a:pt x="345" y="306"/>
                  </a:cubicBezTo>
                  <a:cubicBezTo>
                    <a:pt x="353" y="305"/>
                    <a:pt x="355" y="303"/>
                    <a:pt x="358" y="303"/>
                  </a:cubicBezTo>
                  <a:cubicBezTo>
                    <a:pt x="362" y="303"/>
                    <a:pt x="362" y="298"/>
                    <a:pt x="367" y="296"/>
                  </a:cubicBezTo>
                  <a:cubicBezTo>
                    <a:pt x="372" y="295"/>
                    <a:pt x="368" y="300"/>
                    <a:pt x="370" y="303"/>
                  </a:cubicBezTo>
                  <a:cubicBezTo>
                    <a:pt x="372" y="306"/>
                    <a:pt x="375" y="305"/>
                    <a:pt x="376" y="308"/>
                  </a:cubicBezTo>
                  <a:cubicBezTo>
                    <a:pt x="378" y="310"/>
                    <a:pt x="379" y="309"/>
                    <a:pt x="384" y="312"/>
                  </a:cubicBezTo>
                  <a:cubicBezTo>
                    <a:pt x="390" y="316"/>
                    <a:pt x="390" y="312"/>
                    <a:pt x="396" y="311"/>
                  </a:cubicBezTo>
                  <a:cubicBezTo>
                    <a:pt x="402" y="311"/>
                    <a:pt x="401" y="308"/>
                    <a:pt x="401" y="304"/>
                  </a:cubicBezTo>
                  <a:cubicBezTo>
                    <a:pt x="400" y="301"/>
                    <a:pt x="400" y="299"/>
                    <a:pt x="397" y="301"/>
                  </a:cubicBezTo>
                  <a:cubicBezTo>
                    <a:pt x="393" y="302"/>
                    <a:pt x="392" y="303"/>
                    <a:pt x="392" y="300"/>
                  </a:cubicBezTo>
                  <a:cubicBezTo>
                    <a:pt x="393" y="298"/>
                    <a:pt x="396" y="299"/>
                    <a:pt x="397" y="297"/>
                  </a:cubicBezTo>
                  <a:cubicBezTo>
                    <a:pt x="398" y="296"/>
                    <a:pt x="401" y="294"/>
                    <a:pt x="401" y="294"/>
                  </a:cubicBezTo>
                  <a:close/>
                  <a:moveTo>
                    <a:pt x="426" y="305"/>
                  </a:moveTo>
                  <a:cubicBezTo>
                    <a:pt x="425" y="306"/>
                    <a:pt x="424" y="308"/>
                    <a:pt x="422" y="309"/>
                  </a:cubicBezTo>
                  <a:cubicBezTo>
                    <a:pt x="419" y="310"/>
                    <a:pt x="417" y="312"/>
                    <a:pt x="418" y="315"/>
                  </a:cubicBezTo>
                  <a:cubicBezTo>
                    <a:pt x="419" y="317"/>
                    <a:pt x="424" y="315"/>
                    <a:pt x="427" y="318"/>
                  </a:cubicBezTo>
                  <a:cubicBezTo>
                    <a:pt x="430" y="320"/>
                    <a:pt x="430" y="322"/>
                    <a:pt x="433" y="323"/>
                  </a:cubicBezTo>
                  <a:cubicBezTo>
                    <a:pt x="435" y="323"/>
                    <a:pt x="435" y="325"/>
                    <a:pt x="440" y="324"/>
                  </a:cubicBezTo>
                  <a:cubicBezTo>
                    <a:pt x="445" y="323"/>
                    <a:pt x="446" y="321"/>
                    <a:pt x="447" y="319"/>
                  </a:cubicBezTo>
                  <a:cubicBezTo>
                    <a:pt x="447" y="317"/>
                    <a:pt x="443" y="315"/>
                    <a:pt x="443" y="313"/>
                  </a:cubicBezTo>
                  <a:cubicBezTo>
                    <a:pt x="443" y="310"/>
                    <a:pt x="444" y="309"/>
                    <a:pt x="441" y="306"/>
                  </a:cubicBezTo>
                  <a:cubicBezTo>
                    <a:pt x="438" y="303"/>
                    <a:pt x="437" y="303"/>
                    <a:pt x="435" y="300"/>
                  </a:cubicBezTo>
                  <a:cubicBezTo>
                    <a:pt x="434" y="297"/>
                    <a:pt x="432" y="292"/>
                    <a:pt x="430" y="295"/>
                  </a:cubicBezTo>
                  <a:cubicBezTo>
                    <a:pt x="428" y="297"/>
                    <a:pt x="428" y="299"/>
                    <a:pt x="427" y="301"/>
                  </a:cubicBezTo>
                  <a:cubicBezTo>
                    <a:pt x="425" y="303"/>
                    <a:pt x="426" y="305"/>
                    <a:pt x="426" y="305"/>
                  </a:cubicBezTo>
                  <a:close/>
                  <a:moveTo>
                    <a:pt x="432" y="259"/>
                  </a:moveTo>
                  <a:cubicBezTo>
                    <a:pt x="432" y="259"/>
                    <a:pt x="433" y="259"/>
                    <a:pt x="437" y="259"/>
                  </a:cubicBezTo>
                  <a:cubicBezTo>
                    <a:pt x="441" y="259"/>
                    <a:pt x="441" y="257"/>
                    <a:pt x="443" y="254"/>
                  </a:cubicBezTo>
                  <a:cubicBezTo>
                    <a:pt x="445" y="251"/>
                    <a:pt x="442" y="250"/>
                    <a:pt x="442" y="247"/>
                  </a:cubicBezTo>
                  <a:cubicBezTo>
                    <a:pt x="443" y="245"/>
                    <a:pt x="443" y="243"/>
                    <a:pt x="443" y="240"/>
                  </a:cubicBezTo>
                  <a:cubicBezTo>
                    <a:pt x="444" y="236"/>
                    <a:pt x="442" y="238"/>
                    <a:pt x="440" y="236"/>
                  </a:cubicBezTo>
                  <a:cubicBezTo>
                    <a:pt x="439" y="234"/>
                    <a:pt x="439" y="232"/>
                    <a:pt x="438" y="231"/>
                  </a:cubicBezTo>
                  <a:cubicBezTo>
                    <a:pt x="438" y="229"/>
                    <a:pt x="436" y="229"/>
                    <a:pt x="435" y="229"/>
                  </a:cubicBezTo>
                  <a:cubicBezTo>
                    <a:pt x="434" y="230"/>
                    <a:pt x="434" y="225"/>
                    <a:pt x="437" y="224"/>
                  </a:cubicBezTo>
                  <a:cubicBezTo>
                    <a:pt x="440" y="223"/>
                    <a:pt x="440" y="221"/>
                    <a:pt x="442" y="218"/>
                  </a:cubicBezTo>
                  <a:cubicBezTo>
                    <a:pt x="443" y="215"/>
                    <a:pt x="440" y="214"/>
                    <a:pt x="437" y="211"/>
                  </a:cubicBezTo>
                  <a:cubicBezTo>
                    <a:pt x="434" y="209"/>
                    <a:pt x="438" y="207"/>
                    <a:pt x="435" y="207"/>
                  </a:cubicBezTo>
                  <a:cubicBezTo>
                    <a:pt x="431" y="208"/>
                    <a:pt x="430" y="208"/>
                    <a:pt x="428" y="211"/>
                  </a:cubicBezTo>
                  <a:cubicBezTo>
                    <a:pt x="426" y="213"/>
                    <a:pt x="425" y="210"/>
                    <a:pt x="423" y="210"/>
                  </a:cubicBezTo>
                  <a:cubicBezTo>
                    <a:pt x="421" y="210"/>
                    <a:pt x="418" y="211"/>
                    <a:pt x="418" y="213"/>
                  </a:cubicBezTo>
                  <a:cubicBezTo>
                    <a:pt x="417" y="215"/>
                    <a:pt x="417" y="217"/>
                    <a:pt x="417" y="220"/>
                  </a:cubicBezTo>
                  <a:cubicBezTo>
                    <a:pt x="417" y="224"/>
                    <a:pt x="422" y="223"/>
                    <a:pt x="421" y="224"/>
                  </a:cubicBezTo>
                  <a:cubicBezTo>
                    <a:pt x="420" y="225"/>
                    <a:pt x="420" y="226"/>
                    <a:pt x="420" y="230"/>
                  </a:cubicBezTo>
                  <a:cubicBezTo>
                    <a:pt x="419" y="233"/>
                    <a:pt x="415" y="236"/>
                    <a:pt x="414" y="233"/>
                  </a:cubicBezTo>
                  <a:cubicBezTo>
                    <a:pt x="413" y="230"/>
                    <a:pt x="411" y="226"/>
                    <a:pt x="408" y="226"/>
                  </a:cubicBezTo>
                  <a:cubicBezTo>
                    <a:pt x="406" y="226"/>
                    <a:pt x="404" y="231"/>
                    <a:pt x="407" y="234"/>
                  </a:cubicBezTo>
                  <a:cubicBezTo>
                    <a:pt x="410" y="238"/>
                    <a:pt x="408" y="240"/>
                    <a:pt x="412" y="242"/>
                  </a:cubicBezTo>
                  <a:cubicBezTo>
                    <a:pt x="415" y="244"/>
                    <a:pt x="414" y="244"/>
                    <a:pt x="417" y="247"/>
                  </a:cubicBezTo>
                  <a:cubicBezTo>
                    <a:pt x="420" y="250"/>
                    <a:pt x="422" y="255"/>
                    <a:pt x="423" y="258"/>
                  </a:cubicBezTo>
                  <a:cubicBezTo>
                    <a:pt x="424" y="262"/>
                    <a:pt x="426" y="265"/>
                    <a:pt x="428" y="266"/>
                  </a:cubicBezTo>
                  <a:cubicBezTo>
                    <a:pt x="430" y="266"/>
                    <a:pt x="432" y="261"/>
                    <a:pt x="432" y="259"/>
                  </a:cubicBezTo>
                  <a:close/>
                  <a:moveTo>
                    <a:pt x="543" y="208"/>
                  </a:moveTo>
                  <a:cubicBezTo>
                    <a:pt x="539" y="208"/>
                    <a:pt x="537" y="207"/>
                    <a:pt x="537" y="210"/>
                  </a:cubicBezTo>
                  <a:cubicBezTo>
                    <a:pt x="537" y="213"/>
                    <a:pt x="538" y="214"/>
                    <a:pt x="539" y="216"/>
                  </a:cubicBezTo>
                  <a:cubicBezTo>
                    <a:pt x="540" y="219"/>
                    <a:pt x="543" y="215"/>
                    <a:pt x="544" y="218"/>
                  </a:cubicBezTo>
                  <a:cubicBezTo>
                    <a:pt x="544" y="221"/>
                    <a:pt x="543" y="221"/>
                    <a:pt x="546" y="224"/>
                  </a:cubicBezTo>
                  <a:cubicBezTo>
                    <a:pt x="549" y="228"/>
                    <a:pt x="550" y="225"/>
                    <a:pt x="554" y="223"/>
                  </a:cubicBezTo>
                  <a:cubicBezTo>
                    <a:pt x="559" y="221"/>
                    <a:pt x="565" y="223"/>
                    <a:pt x="567" y="221"/>
                  </a:cubicBezTo>
                  <a:cubicBezTo>
                    <a:pt x="569" y="219"/>
                    <a:pt x="567" y="215"/>
                    <a:pt x="563" y="212"/>
                  </a:cubicBezTo>
                  <a:cubicBezTo>
                    <a:pt x="559" y="210"/>
                    <a:pt x="557" y="206"/>
                    <a:pt x="553" y="206"/>
                  </a:cubicBezTo>
                  <a:cubicBezTo>
                    <a:pt x="549" y="206"/>
                    <a:pt x="550" y="208"/>
                    <a:pt x="548" y="208"/>
                  </a:cubicBezTo>
                  <a:cubicBezTo>
                    <a:pt x="545" y="209"/>
                    <a:pt x="543" y="208"/>
                    <a:pt x="543" y="208"/>
                  </a:cubicBezTo>
                  <a:close/>
                  <a:moveTo>
                    <a:pt x="580" y="290"/>
                  </a:moveTo>
                  <a:cubicBezTo>
                    <a:pt x="580" y="291"/>
                    <a:pt x="579" y="293"/>
                    <a:pt x="580" y="294"/>
                  </a:cubicBezTo>
                  <a:cubicBezTo>
                    <a:pt x="580" y="295"/>
                    <a:pt x="583" y="296"/>
                    <a:pt x="583" y="295"/>
                  </a:cubicBezTo>
                  <a:cubicBezTo>
                    <a:pt x="584" y="293"/>
                    <a:pt x="586" y="292"/>
                    <a:pt x="583" y="291"/>
                  </a:cubicBezTo>
                  <a:cubicBezTo>
                    <a:pt x="581" y="289"/>
                    <a:pt x="580" y="290"/>
                    <a:pt x="580" y="290"/>
                  </a:cubicBezTo>
                  <a:close/>
                  <a:moveTo>
                    <a:pt x="570" y="295"/>
                  </a:moveTo>
                  <a:cubicBezTo>
                    <a:pt x="569" y="297"/>
                    <a:pt x="570" y="300"/>
                    <a:pt x="569" y="300"/>
                  </a:cubicBezTo>
                  <a:cubicBezTo>
                    <a:pt x="567" y="301"/>
                    <a:pt x="566" y="305"/>
                    <a:pt x="567" y="305"/>
                  </a:cubicBezTo>
                  <a:cubicBezTo>
                    <a:pt x="568" y="306"/>
                    <a:pt x="572" y="303"/>
                    <a:pt x="572" y="300"/>
                  </a:cubicBezTo>
                  <a:cubicBezTo>
                    <a:pt x="573" y="298"/>
                    <a:pt x="573" y="296"/>
                    <a:pt x="573" y="295"/>
                  </a:cubicBezTo>
                  <a:cubicBezTo>
                    <a:pt x="574" y="294"/>
                    <a:pt x="571" y="294"/>
                    <a:pt x="570" y="295"/>
                  </a:cubicBezTo>
                  <a:close/>
                  <a:moveTo>
                    <a:pt x="610" y="311"/>
                  </a:moveTo>
                  <a:cubicBezTo>
                    <a:pt x="608" y="312"/>
                    <a:pt x="607" y="312"/>
                    <a:pt x="607" y="314"/>
                  </a:cubicBezTo>
                  <a:cubicBezTo>
                    <a:pt x="607" y="316"/>
                    <a:pt x="608" y="319"/>
                    <a:pt x="611" y="318"/>
                  </a:cubicBezTo>
                  <a:cubicBezTo>
                    <a:pt x="613" y="318"/>
                    <a:pt x="616" y="317"/>
                    <a:pt x="617" y="316"/>
                  </a:cubicBezTo>
                  <a:cubicBezTo>
                    <a:pt x="618" y="314"/>
                    <a:pt x="618" y="312"/>
                    <a:pt x="615" y="311"/>
                  </a:cubicBezTo>
                  <a:cubicBezTo>
                    <a:pt x="613" y="311"/>
                    <a:pt x="610" y="311"/>
                    <a:pt x="610" y="311"/>
                  </a:cubicBezTo>
                  <a:close/>
                  <a:moveTo>
                    <a:pt x="589" y="318"/>
                  </a:moveTo>
                  <a:cubicBezTo>
                    <a:pt x="587" y="322"/>
                    <a:pt x="589" y="330"/>
                    <a:pt x="591" y="332"/>
                  </a:cubicBezTo>
                  <a:cubicBezTo>
                    <a:pt x="592" y="334"/>
                    <a:pt x="599" y="334"/>
                    <a:pt x="602" y="331"/>
                  </a:cubicBezTo>
                  <a:cubicBezTo>
                    <a:pt x="605" y="328"/>
                    <a:pt x="607" y="325"/>
                    <a:pt x="606" y="323"/>
                  </a:cubicBezTo>
                  <a:cubicBezTo>
                    <a:pt x="605" y="320"/>
                    <a:pt x="604" y="317"/>
                    <a:pt x="604" y="315"/>
                  </a:cubicBezTo>
                  <a:cubicBezTo>
                    <a:pt x="603" y="313"/>
                    <a:pt x="602" y="311"/>
                    <a:pt x="600" y="310"/>
                  </a:cubicBezTo>
                  <a:cubicBezTo>
                    <a:pt x="594" y="308"/>
                    <a:pt x="591" y="314"/>
                    <a:pt x="589" y="318"/>
                  </a:cubicBezTo>
                  <a:close/>
                  <a:moveTo>
                    <a:pt x="619" y="384"/>
                  </a:moveTo>
                  <a:cubicBezTo>
                    <a:pt x="619" y="384"/>
                    <a:pt x="619" y="383"/>
                    <a:pt x="621" y="382"/>
                  </a:cubicBezTo>
                  <a:cubicBezTo>
                    <a:pt x="624" y="382"/>
                    <a:pt x="625" y="385"/>
                    <a:pt x="627" y="384"/>
                  </a:cubicBezTo>
                  <a:cubicBezTo>
                    <a:pt x="629" y="383"/>
                    <a:pt x="627" y="381"/>
                    <a:pt x="630" y="380"/>
                  </a:cubicBezTo>
                  <a:cubicBezTo>
                    <a:pt x="632" y="379"/>
                    <a:pt x="634" y="382"/>
                    <a:pt x="635" y="379"/>
                  </a:cubicBezTo>
                  <a:cubicBezTo>
                    <a:pt x="636" y="377"/>
                    <a:pt x="639" y="381"/>
                    <a:pt x="641" y="384"/>
                  </a:cubicBezTo>
                  <a:cubicBezTo>
                    <a:pt x="643" y="386"/>
                    <a:pt x="645" y="386"/>
                    <a:pt x="649" y="389"/>
                  </a:cubicBezTo>
                  <a:cubicBezTo>
                    <a:pt x="653" y="392"/>
                    <a:pt x="653" y="392"/>
                    <a:pt x="657" y="391"/>
                  </a:cubicBezTo>
                  <a:cubicBezTo>
                    <a:pt x="662" y="390"/>
                    <a:pt x="663" y="392"/>
                    <a:pt x="661" y="395"/>
                  </a:cubicBezTo>
                  <a:cubicBezTo>
                    <a:pt x="659" y="397"/>
                    <a:pt x="658" y="397"/>
                    <a:pt x="663" y="401"/>
                  </a:cubicBezTo>
                  <a:cubicBezTo>
                    <a:pt x="667" y="404"/>
                    <a:pt x="667" y="403"/>
                    <a:pt x="670" y="404"/>
                  </a:cubicBezTo>
                  <a:cubicBezTo>
                    <a:pt x="673" y="406"/>
                    <a:pt x="673" y="408"/>
                    <a:pt x="677" y="409"/>
                  </a:cubicBezTo>
                  <a:cubicBezTo>
                    <a:pt x="681" y="409"/>
                    <a:pt x="677" y="405"/>
                    <a:pt x="679" y="403"/>
                  </a:cubicBezTo>
                  <a:cubicBezTo>
                    <a:pt x="681" y="402"/>
                    <a:pt x="684" y="402"/>
                    <a:pt x="687" y="405"/>
                  </a:cubicBezTo>
                  <a:cubicBezTo>
                    <a:pt x="690" y="407"/>
                    <a:pt x="692" y="407"/>
                    <a:pt x="697" y="407"/>
                  </a:cubicBezTo>
                  <a:cubicBezTo>
                    <a:pt x="702" y="408"/>
                    <a:pt x="707" y="406"/>
                    <a:pt x="711" y="406"/>
                  </a:cubicBezTo>
                  <a:cubicBezTo>
                    <a:pt x="715" y="405"/>
                    <a:pt x="720" y="407"/>
                    <a:pt x="722" y="405"/>
                  </a:cubicBezTo>
                  <a:cubicBezTo>
                    <a:pt x="723" y="402"/>
                    <a:pt x="722" y="400"/>
                    <a:pt x="718" y="398"/>
                  </a:cubicBezTo>
                  <a:cubicBezTo>
                    <a:pt x="714" y="397"/>
                    <a:pt x="714" y="396"/>
                    <a:pt x="713" y="395"/>
                  </a:cubicBezTo>
                  <a:cubicBezTo>
                    <a:pt x="712" y="393"/>
                    <a:pt x="710" y="393"/>
                    <a:pt x="708" y="393"/>
                  </a:cubicBezTo>
                  <a:cubicBezTo>
                    <a:pt x="705" y="393"/>
                    <a:pt x="704" y="391"/>
                    <a:pt x="699" y="390"/>
                  </a:cubicBezTo>
                  <a:cubicBezTo>
                    <a:pt x="695" y="389"/>
                    <a:pt x="693" y="389"/>
                    <a:pt x="688" y="386"/>
                  </a:cubicBezTo>
                  <a:cubicBezTo>
                    <a:pt x="684" y="383"/>
                    <a:pt x="682" y="381"/>
                    <a:pt x="684" y="379"/>
                  </a:cubicBezTo>
                  <a:cubicBezTo>
                    <a:pt x="686" y="377"/>
                    <a:pt x="691" y="380"/>
                    <a:pt x="695" y="380"/>
                  </a:cubicBezTo>
                  <a:cubicBezTo>
                    <a:pt x="698" y="380"/>
                    <a:pt x="697" y="382"/>
                    <a:pt x="700" y="383"/>
                  </a:cubicBezTo>
                  <a:cubicBezTo>
                    <a:pt x="702" y="385"/>
                    <a:pt x="704" y="385"/>
                    <a:pt x="708" y="384"/>
                  </a:cubicBezTo>
                  <a:cubicBezTo>
                    <a:pt x="711" y="384"/>
                    <a:pt x="711" y="384"/>
                    <a:pt x="716" y="386"/>
                  </a:cubicBezTo>
                  <a:cubicBezTo>
                    <a:pt x="721" y="388"/>
                    <a:pt x="721" y="389"/>
                    <a:pt x="724" y="387"/>
                  </a:cubicBezTo>
                  <a:cubicBezTo>
                    <a:pt x="726" y="385"/>
                    <a:pt x="722" y="383"/>
                    <a:pt x="723" y="383"/>
                  </a:cubicBezTo>
                  <a:cubicBezTo>
                    <a:pt x="724" y="382"/>
                    <a:pt x="723" y="379"/>
                    <a:pt x="721" y="378"/>
                  </a:cubicBezTo>
                  <a:cubicBezTo>
                    <a:pt x="720" y="376"/>
                    <a:pt x="718" y="375"/>
                    <a:pt x="718" y="373"/>
                  </a:cubicBezTo>
                  <a:cubicBezTo>
                    <a:pt x="718" y="371"/>
                    <a:pt x="721" y="373"/>
                    <a:pt x="721" y="371"/>
                  </a:cubicBezTo>
                  <a:cubicBezTo>
                    <a:pt x="720" y="369"/>
                    <a:pt x="720" y="366"/>
                    <a:pt x="716" y="365"/>
                  </a:cubicBezTo>
                  <a:cubicBezTo>
                    <a:pt x="713" y="365"/>
                    <a:pt x="715" y="361"/>
                    <a:pt x="714" y="360"/>
                  </a:cubicBezTo>
                  <a:cubicBezTo>
                    <a:pt x="713" y="360"/>
                    <a:pt x="708" y="359"/>
                    <a:pt x="707" y="358"/>
                  </a:cubicBezTo>
                  <a:cubicBezTo>
                    <a:pt x="707" y="358"/>
                    <a:pt x="707" y="355"/>
                    <a:pt x="705" y="355"/>
                  </a:cubicBezTo>
                  <a:cubicBezTo>
                    <a:pt x="704" y="355"/>
                    <a:pt x="703" y="355"/>
                    <a:pt x="702" y="353"/>
                  </a:cubicBezTo>
                  <a:cubicBezTo>
                    <a:pt x="701" y="352"/>
                    <a:pt x="700" y="351"/>
                    <a:pt x="698" y="351"/>
                  </a:cubicBezTo>
                  <a:cubicBezTo>
                    <a:pt x="695" y="351"/>
                    <a:pt x="693" y="352"/>
                    <a:pt x="689" y="350"/>
                  </a:cubicBezTo>
                  <a:cubicBezTo>
                    <a:pt x="685" y="349"/>
                    <a:pt x="684" y="345"/>
                    <a:pt x="681" y="342"/>
                  </a:cubicBezTo>
                  <a:cubicBezTo>
                    <a:pt x="679" y="340"/>
                    <a:pt x="679" y="339"/>
                    <a:pt x="677" y="340"/>
                  </a:cubicBezTo>
                  <a:cubicBezTo>
                    <a:pt x="676" y="342"/>
                    <a:pt x="673" y="338"/>
                    <a:pt x="671" y="336"/>
                  </a:cubicBezTo>
                  <a:cubicBezTo>
                    <a:pt x="669" y="334"/>
                    <a:pt x="670" y="334"/>
                    <a:pt x="674" y="334"/>
                  </a:cubicBezTo>
                  <a:cubicBezTo>
                    <a:pt x="677" y="335"/>
                    <a:pt x="677" y="333"/>
                    <a:pt x="676" y="330"/>
                  </a:cubicBezTo>
                  <a:cubicBezTo>
                    <a:pt x="676" y="327"/>
                    <a:pt x="671" y="326"/>
                    <a:pt x="671" y="323"/>
                  </a:cubicBezTo>
                  <a:cubicBezTo>
                    <a:pt x="671" y="320"/>
                    <a:pt x="676" y="323"/>
                    <a:pt x="679" y="323"/>
                  </a:cubicBezTo>
                  <a:cubicBezTo>
                    <a:pt x="682" y="323"/>
                    <a:pt x="682" y="324"/>
                    <a:pt x="684" y="326"/>
                  </a:cubicBezTo>
                  <a:cubicBezTo>
                    <a:pt x="686" y="327"/>
                    <a:pt x="688" y="328"/>
                    <a:pt x="690" y="327"/>
                  </a:cubicBezTo>
                  <a:cubicBezTo>
                    <a:pt x="691" y="327"/>
                    <a:pt x="693" y="324"/>
                    <a:pt x="693" y="324"/>
                  </a:cubicBezTo>
                  <a:cubicBezTo>
                    <a:pt x="693" y="324"/>
                    <a:pt x="693" y="327"/>
                    <a:pt x="693" y="329"/>
                  </a:cubicBezTo>
                  <a:cubicBezTo>
                    <a:pt x="692" y="331"/>
                    <a:pt x="694" y="331"/>
                    <a:pt x="696" y="333"/>
                  </a:cubicBezTo>
                  <a:cubicBezTo>
                    <a:pt x="699" y="335"/>
                    <a:pt x="700" y="335"/>
                    <a:pt x="703" y="337"/>
                  </a:cubicBezTo>
                  <a:cubicBezTo>
                    <a:pt x="706" y="340"/>
                    <a:pt x="708" y="337"/>
                    <a:pt x="710" y="337"/>
                  </a:cubicBezTo>
                  <a:cubicBezTo>
                    <a:pt x="712" y="337"/>
                    <a:pt x="713" y="339"/>
                    <a:pt x="715" y="337"/>
                  </a:cubicBezTo>
                  <a:cubicBezTo>
                    <a:pt x="717" y="335"/>
                    <a:pt x="710" y="328"/>
                    <a:pt x="709" y="326"/>
                  </a:cubicBezTo>
                  <a:cubicBezTo>
                    <a:pt x="708" y="324"/>
                    <a:pt x="711" y="324"/>
                    <a:pt x="713" y="324"/>
                  </a:cubicBezTo>
                  <a:cubicBezTo>
                    <a:pt x="716" y="324"/>
                    <a:pt x="714" y="320"/>
                    <a:pt x="714" y="318"/>
                  </a:cubicBezTo>
                  <a:cubicBezTo>
                    <a:pt x="715" y="316"/>
                    <a:pt x="715" y="315"/>
                    <a:pt x="716" y="313"/>
                  </a:cubicBezTo>
                  <a:cubicBezTo>
                    <a:pt x="716" y="311"/>
                    <a:pt x="710" y="310"/>
                    <a:pt x="710" y="308"/>
                  </a:cubicBezTo>
                  <a:cubicBezTo>
                    <a:pt x="710" y="307"/>
                    <a:pt x="714" y="306"/>
                    <a:pt x="714" y="304"/>
                  </a:cubicBezTo>
                  <a:cubicBezTo>
                    <a:pt x="714" y="303"/>
                    <a:pt x="713" y="300"/>
                    <a:pt x="713" y="298"/>
                  </a:cubicBezTo>
                  <a:cubicBezTo>
                    <a:pt x="713" y="296"/>
                    <a:pt x="708" y="296"/>
                    <a:pt x="705" y="296"/>
                  </a:cubicBezTo>
                  <a:cubicBezTo>
                    <a:pt x="702" y="296"/>
                    <a:pt x="703" y="298"/>
                    <a:pt x="700" y="299"/>
                  </a:cubicBezTo>
                  <a:cubicBezTo>
                    <a:pt x="697" y="301"/>
                    <a:pt x="697" y="300"/>
                    <a:pt x="696" y="299"/>
                  </a:cubicBezTo>
                  <a:cubicBezTo>
                    <a:pt x="696" y="297"/>
                    <a:pt x="693" y="296"/>
                    <a:pt x="692" y="297"/>
                  </a:cubicBezTo>
                  <a:cubicBezTo>
                    <a:pt x="690" y="299"/>
                    <a:pt x="688" y="301"/>
                    <a:pt x="687" y="299"/>
                  </a:cubicBezTo>
                  <a:cubicBezTo>
                    <a:pt x="685" y="297"/>
                    <a:pt x="689" y="297"/>
                    <a:pt x="688" y="295"/>
                  </a:cubicBezTo>
                  <a:cubicBezTo>
                    <a:pt x="687" y="294"/>
                    <a:pt x="687" y="293"/>
                    <a:pt x="686" y="292"/>
                  </a:cubicBezTo>
                  <a:cubicBezTo>
                    <a:pt x="685" y="291"/>
                    <a:pt x="682" y="289"/>
                    <a:pt x="680" y="290"/>
                  </a:cubicBezTo>
                  <a:cubicBezTo>
                    <a:pt x="678" y="290"/>
                    <a:pt x="679" y="288"/>
                    <a:pt x="678" y="286"/>
                  </a:cubicBezTo>
                  <a:cubicBezTo>
                    <a:pt x="676" y="284"/>
                    <a:pt x="675" y="290"/>
                    <a:pt x="674" y="291"/>
                  </a:cubicBezTo>
                  <a:cubicBezTo>
                    <a:pt x="673" y="292"/>
                    <a:pt x="669" y="292"/>
                    <a:pt x="667" y="293"/>
                  </a:cubicBezTo>
                  <a:cubicBezTo>
                    <a:pt x="665" y="294"/>
                    <a:pt x="665" y="292"/>
                    <a:pt x="663" y="291"/>
                  </a:cubicBezTo>
                  <a:cubicBezTo>
                    <a:pt x="661" y="289"/>
                    <a:pt x="662" y="289"/>
                    <a:pt x="658" y="289"/>
                  </a:cubicBezTo>
                  <a:cubicBezTo>
                    <a:pt x="654" y="289"/>
                    <a:pt x="657" y="287"/>
                    <a:pt x="655" y="286"/>
                  </a:cubicBezTo>
                  <a:cubicBezTo>
                    <a:pt x="654" y="285"/>
                    <a:pt x="652" y="286"/>
                    <a:pt x="648" y="286"/>
                  </a:cubicBezTo>
                  <a:cubicBezTo>
                    <a:pt x="644" y="287"/>
                    <a:pt x="646" y="285"/>
                    <a:pt x="645" y="283"/>
                  </a:cubicBezTo>
                  <a:cubicBezTo>
                    <a:pt x="644" y="282"/>
                    <a:pt x="645" y="282"/>
                    <a:pt x="645" y="280"/>
                  </a:cubicBezTo>
                  <a:cubicBezTo>
                    <a:pt x="645" y="279"/>
                    <a:pt x="648" y="279"/>
                    <a:pt x="648" y="277"/>
                  </a:cubicBezTo>
                  <a:cubicBezTo>
                    <a:pt x="648" y="275"/>
                    <a:pt x="644" y="276"/>
                    <a:pt x="644" y="274"/>
                  </a:cubicBezTo>
                  <a:cubicBezTo>
                    <a:pt x="644" y="272"/>
                    <a:pt x="649" y="272"/>
                    <a:pt x="652" y="272"/>
                  </a:cubicBezTo>
                  <a:cubicBezTo>
                    <a:pt x="654" y="271"/>
                    <a:pt x="656" y="270"/>
                    <a:pt x="653" y="267"/>
                  </a:cubicBezTo>
                  <a:cubicBezTo>
                    <a:pt x="651" y="264"/>
                    <a:pt x="647" y="266"/>
                    <a:pt x="645" y="266"/>
                  </a:cubicBezTo>
                  <a:cubicBezTo>
                    <a:pt x="642" y="267"/>
                    <a:pt x="640" y="267"/>
                    <a:pt x="640" y="265"/>
                  </a:cubicBezTo>
                  <a:cubicBezTo>
                    <a:pt x="640" y="264"/>
                    <a:pt x="645" y="262"/>
                    <a:pt x="646" y="261"/>
                  </a:cubicBezTo>
                  <a:cubicBezTo>
                    <a:pt x="647" y="260"/>
                    <a:pt x="645" y="259"/>
                    <a:pt x="639" y="255"/>
                  </a:cubicBezTo>
                  <a:cubicBezTo>
                    <a:pt x="634" y="250"/>
                    <a:pt x="636" y="255"/>
                    <a:pt x="634" y="258"/>
                  </a:cubicBezTo>
                  <a:cubicBezTo>
                    <a:pt x="633" y="260"/>
                    <a:pt x="631" y="256"/>
                    <a:pt x="630" y="254"/>
                  </a:cubicBezTo>
                  <a:cubicBezTo>
                    <a:pt x="630" y="252"/>
                    <a:pt x="633" y="249"/>
                    <a:pt x="631" y="248"/>
                  </a:cubicBezTo>
                  <a:cubicBezTo>
                    <a:pt x="629" y="248"/>
                    <a:pt x="625" y="247"/>
                    <a:pt x="622" y="248"/>
                  </a:cubicBezTo>
                  <a:cubicBezTo>
                    <a:pt x="620" y="250"/>
                    <a:pt x="617" y="251"/>
                    <a:pt x="617" y="248"/>
                  </a:cubicBezTo>
                  <a:cubicBezTo>
                    <a:pt x="616" y="245"/>
                    <a:pt x="612" y="244"/>
                    <a:pt x="611" y="247"/>
                  </a:cubicBezTo>
                  <a:cubicBezTo>
                    <a:pt x="609" y="250"/>
                    <a:pt x="606" y="253"/>
                    <a:pt x="605" y="251"/>
                  </a:cubicBezTo>
                  <a:cubicBezTo>
                    <a:pt x="603" y="249"/>
                    <a:pt x="608" y="245"/>
                    <a:pt x="609" y="243"/>
                  </a:cubicBezTo>
                  <a:cubicBezTo>
                    <a:pt x="609" y="240"/>
                    <a:pt x="606" y="237"/>
                    <a:pt x="603" y="237"/>
                  </a:cubicBezTo>
                  <a:cubicBezTo>
                    <a:pt x="600" y="237"/>
                    <a:pt x="598" y="238"/>
                    <a:pt x="598" y="242"/>
                  </a:cubicBezTo>
                  <a:cubicBezTo>
                    <a:pt x="599" y="245"/>
                    <a:pt x="595" y="245"/>
                    <a:pt x="594" y="245"/>
                  </a:cubicBezTo>
                  <a:cubicBezTo>
                    <a:pt x="593" y="244"/>
                    <a:pt x="592" y="243"/>
                    <a:pt x="589" y="240"/>
                  </a:cubicBezTo>
                  <a:cubicBezTo>
                    <a:pt x="586" y="238"/>
                    <a:pt x="583" y="240"/>
                    <a:pt x="585" y="237"/>
                  </a:cubicBezTo>
                  <a:cubicBezTo>
                    <a:pt x="586" y="234"/>
                    <a:pt x="586" y="232"/>
                    <a:pt x="583" y="232"/>
                  </a:cubicBezTo>
                  <a:cubicBezTo>
                    <a:pt x="579" y="231"/>
                    <a:pt x="576" y="234"/>
                    <a:pt x="578" y="232"/>
                  </a:cubicBezTo>
                  <a:cubicBezTo>
                    <a:pt x="579" y="230"/>
                    <a:pt x="579" y="226"/>
                    <a:pt x="576" y="226"/>
                  </a:cubicBezTo>
                  <a:cubicBezTo>
                    <a:pt x="574" y="226"/>
                    <a:pt x="571" y="225"/>
                    <a:pt x="568" y="224"/>
                  </a:cubicBezTo>
                  <a:cubicBezTo>
                    <a:pt x="564" y="224"/>
                    <a:pt x="560" y="224"/>
                    <a:pt x="558" y="226"/>
                  </a:cubicBezTo>
                  <a:cubicBezTo>
                    <a:pt x="556" y="228"/>
                    <a:pt x="556" y="231"/>
                    <a:pt x="557" y="232"/>
                  </a:cubicBezTo>
                  <a:cubicBezTo>
                    <a:pt x="558" y="234"/>
                    <a:pt x="556" y="235"/>
                    <a:pt x="557" y="238"/>
                  </a:cubicBezTo>
                  <a:cubicBezTo>
                    <a:pt x="559" y="240"/>
                    <a:pt x="562" y="242"/>
                    <a:pt x="562" y="243"/>
                  </a:cubicBezTo>
                  <a:cubicBezTo>
                    <a:pt x="562" y="245"/>
                    <a:pt x="556" y="243"/>
                    <a:pt x="555" y="240"/>
                  </a:cubicBezTo>
                  <a:cubicBezTo>
                    <a:pt x="554" y="237"/>
                    <a:pt x="552" y="235"/>
                    <a:pt x="550" y="237"/>
                  </a:cubicBezTo>
                  <a:cubicBezTo>
                    <a:pt x="548" y="239"/>
                    <a:pt x="546" y="245"/>
                    <a:pt x="543" y="244"/>
                  </a:cubicBezTo>
                  <a:cubicBezTo>
                    <a:pt x="541" y="242"/>
                    <a:pt x="542" y="240"/>
                    <a:pt x="542" y="237"/>
                  </a:cubicBezTo>
                  <a:cubicBezTo>
                    <a:pt x="542" y="234"/>
                    <a:pt x="541" y="234"/>
                    <a:pt x="543" y="232"/>
                  </a:cubicBezTo>
                  <a:cubicBezTo>
                    <a:pt x="545" y="229"/>
                    <a:pt x="543" y="227"/>
                    <a:pt x="542" y="225"/>
                  </a:cubicBezTo>
                  <a:cubicBezTo>
                    <a:pt x="542" y="223"/>
                    <a:pt x="539" y="221"/>
                    <a:pt x="538" y="219"/>
                  </a:cubicBezTo>
                  <a:cubicBezTo>
                    <a:pt x="536" y="217"/>
                    <a:pt x="535" y="218"/>
                    <a:pt x="535" y="215"/>
                  </a:cubicBezTo>
                  <a:cubicBezTo>
                    <a:pt x="535" y="213"/>
                    <a:pt x="533" y="210"/>
                    <a:pt x="531" y="210"/>
                  </a:cubicBezTo>
                  <a:cubicBezTo>
                    <a:pt x="528" y="209"/>
                    <a:pt x="524" y="211"/>
                    <a:pt x="521" y="214"/>
                  </a:cubicBezTo>
                  <a:cubicBezTo>
                    <a:pt x="517" y="217"/>
                    <a:pt x="517" y="217"/>
                    <a:pt x="515" y="221"/>
                  </a:cubicBezTo>
                  <a:cubicBezTo>
                    <a:pt x="513" y="225"/>
                    <a:pt x="512" y="223"/>
                    <a:pt x="512" y="227"/>
                  </a:cubicBezTo>
                  <a:cubicBezTo>
                    <a:pt x="512" y="230"/>
                    <a:pt x="511" y="228"/>
                    <a:pt x="511" y="231"/>
                  </a:cubicBezTo>
                  <a:cubicBezTo>
                    <a:pt x="511" y="235"/>
                    <a:pt x="511" y="239"/>
                    <a:pt x="514" y="240"/>
                  </a:cubicBezTo>
                  <a:cubicBezTo>
                    <a:pt x="517" y="240"/>
                    <a:pt x="516" y="244"/>
                    <a:pt x="516" y="244"/>
                  </a:cubicBezTo>
                  <a:cubicBezTo>
                    <a:pt x="515" y="244"/>
                    <a:pt x="513" y="246"/>
                    <a:pt x="512" y="249"/>
                  </a:cubicBezTo>
                  <a:cubicBezTo>
                    <a:pt x="511" y="252"/>
                    <a:pt x="515" y="254"/>
                    <a:pt x="517" y="255"/>
                  </a:cubicBezTo>
                  <a:cubicBezTo>
                    <a:pt x="519" y="257"/>
                    <a:pt x="522" y="257"/>
                    <a:pt x="522" y="261"/>
                  </a:cubicBezTo>
                  <a:cubicBezTo>
                    <a:pt x="521" y="265"/>
                    <a:pt x="521" y="269"/>
                    <a:pt x="518" y="267"/>
                  </a:cubicBezTo>
                  <a:cubicBezTo>
                    <a:pt x="516" y="264"/>
                    <a:pt x="517" y="264"/>
                    <a:pt x="519" y="262"/>
                  </a:cubicBezTo>
                  <a:cubicBezTo>
                    <a:pt x="520" y="261"/>
                    <a:pt x="517" y="260"/>
                    <a:pt x="514" y="258"/>
                  </a:cubicBezTo>
                  <a:cubicBezTo>
                    <a:pt x="511" y="255"/>
                    <a:pt x="509" y="252"/>
                    <a:pt x="508" y="250"/>
                  </a:cubicBezTo>
                  <a:cubicBezTo>
                    <a:pt x="508" y="247"/>
                    <a:pt x="508" y="242"/>
                    <a:pt x="507" y="238"/>
                  </a:cubicBezTo>
                  <a:cubicBezTo>
                    <a:pt x="507" y="235"/>
                    <a:pt x="505" y="233"/>
                    <a:pt x="505" y="231"/>
                  </a:cubicBezTo>
                  <a:cubicBezTo>
                    <a:pt x="506" y="228"/>
                    <a:pt x="507" y="221"/>
                    <a:pt x="509" y="218"/>
                  </a:cubicBezTo>
                  <a:cubicBezTo>
                    <a:pt x="512" y="215"/>
                    <a:pt x="515" y="210"/>
                    <a:pt x="512" y="210"/>
                  </a:cubicBezTo>
                  <a:cubicBezTo>
                    <a:pt x="510" y="210"/>
                    <a:pt x="504" y="209"/>
                    <a:pt x="498" y="212"/>
                  </a:cubicBezTo>
                  <a:cubicBezTo>
                    <a:pt x="493" y="215"/>
                    <a:pt x="491" y="220"/>
                    <a:pt x="490" y="223"/>
                  </a:cubicBezTo>
                  <a:cubicBezTo>
                    <a:pt x="488" y="227"/>
                    <a:pt x="488" y="234"/>
                    <a:pt x="487" y="237"/>
                  </a:cubicBezTo>
                  <a:cubicBezTo>
                    <a:pt x="486" y="240"/>
                    <a:pt x="485" y="245"/>
                    <a:pt x="486" y="247"/>
                  </a:cubicBezTo>
                  <a:cubicBezTo>
                    <a:pt x="486" y="250"/>
                    <a:pt x="487" y="261"/>
                    <a:pt x="488" y="265"/>
                  </a:cubicBezTo>
                  <a:cubicBezTo>
                    <a:pt x="489" y="269"/>
                    <a:pt x="494" y="267"/>
                    <a:pt x="498" y="267"/>
                  </a:cubicBezTo>
                  <a:cubicBezTo>
                    <a:pt x="502" y="266"/>
                    <a:pt x="504" y="270"/>
                    <a:pt x="503" y="272"/>
                  </a:cubicBezTo>
                  <a:cubicBezTo>
                    <a:pt x="502" y="274"/>
                    <a:pt x="498" y="272"/>
                    <a:pt x="496" y="272"/>
                  </a:cubicBezTo>
                  <a:cubicBezTo>
                    <a:pt x="495" y="271"/>
                    <a:pt x="489" y="272"/>
                    <a:pt x="490" y="275"/>
                  </a:cubicBezTo>
                  <a:cubicBezTo>
                    <a:pt x="491" y="277"/>
                    <a:pt x="496" y="282"/>
                    <a:pt x="500" y="285"/>
                  </a:cubicBezTo>
                  <a:cubicBezTo>
                    <a:pt x="504" y="288"/>
                    <a:pt x="504" y="284"/>
                    <a:pt x="508" y="284"/>
                  </a:cubicBezTo>
                  <a:cubicBezTo>
                    <a:pt x="513" y="284"/>
                    <a:pt x="514" y="290"/>
                    <a:pt x="515" y="290"/>
                  </a:cubicBezTo>
                  <a:cubicBezTo>
                    <a:pt x="517" y="290"/>
                    <a:pt x="519" y="289"/>
                    <a:pt x="520" y="289"/>
                  </a:cubicBezTo>
                  <a:cubicBezTo>
                    <a:pt x="521" y="289"/>
                    <a:pt x="527" y="289"/>
                    <a:pt x="529" y="289"/>
                  </a:cubicBezTo>
                  <a:cubicBezTo>
                    <a:pt x="531" y="289"/>
                    <a:pt x="534" y="288"/>
                    <a:pt x="536" y="290"/>
                  </a:cubicBezTo>
                  <a:cubicBezTo>
                    <a:pt x="539" y="291"/>
                    <a:pt x="541" y="290"/>
                    <a:pt x="543" y="290"/>
                  </a:cubicBezTo>
                  <a:cubicBezTo>
                    <a:pt x="545" y="290"/>
                    <a:pt x="546" y="289"/>
                    <a:pt x="546" y="288"/>
                  </a:cubicBezTo>
                  <a:cubicBezTo>
                    <a:pt x="546" y="287"/>
                    <a:pt x="547" y="285"/>
                    <a:pt x="548" y="285"/>
                  </a:cubicBezTo>
                  <a:cubicBezTo>
                    <a:pt x="550" y="284"/>
                    <a:pt x="551" y="285"/>
                    <a:pt x="553" y="285"/>
                  </a:cubicBezTo>
                  <a:cubicBezTo>
                    <a:pt x="555" y="285"/>
                    <a:pt x="555" y="284"/>
                    <a:pt x="558" y="285"/>
                  </a:cubicBezTo>
                  <a:cubicBezTo>
                    <a:pt x="560" y="287"/>
                    <a:pt x="555" y="290"/>
                    <a:pt x="557" y="289"/>
                  </a:cubicBezTo>
                  <a:cubicBezTo>
                    <a:pt x="558" y="288"/>
                    <a:pt x="559" y="289"/>
                    <a:pt x="560" y="289"/>
                  </a:cubicBezTo>
                  <a:cubicBezTo>
                    <a:pt x="561" y="288"/>
                    <a:pt x="562" y="287"/>
                    <a:pt x="562" y="286"/>
                  </a:cubicBezTo>
                  <a:cubicBezTo>
                    <a:pt x="562" y="286"/>
                    <a:pt x="564" y="285"/>
                    <a:pt x="566" y="285"/>
                  </a:cubicBezTo>
                  <a:cubicBezTo>
                    <a:pt x="568" y="285"/>
                    <a:pt x="566" y="281"/>
                    <a:pt x="566" y="279"/>
                  </a:cubicBezTo>
                  <a:cubicBezTo>
                    <a:pt x="565" y="277"/>
                    <a:pt x="561" y="275"/>
                    <a:pt x="560" y="274"/>
                  </a:cubicBezTo>
                  <a:cubicBezTo>
                    <a:pt x="560" y="273"/>
                    <a:pt x="563" y="272"/>
                    <a:pt x="563" y="272"/>
                  </a:cubicBezTo>
                  <a:cubicBezTo>
                    <a:pt x="564" y="273"/>
                    <a:pt x="567" y="275"/>
                    <a:pt x="569" y="276"/>
                  </a:cubicBezTo>
                  <a:cubicBezTo>
                    <a:pt x="571" y="276"/>
                    <a:pt x="572" y="276"/>
                    <a:pt x="573" y="278"/>
                  </a:cubicBezTo>
                  <a:cubicBezTo>
                    <a:pt x="574" y="279"/>
                    <a:pt x="574" y="284"/>
                    <a:pt x="576" y="283"/>
                  </a:cubicBezTo>
                  <a:cubicBezTo>
                    <a:pt x="578" y="281"/>
                    <a:pt x="579" y="281"/>
                    <a:pt x="580" y="283"/>
                  </a:cubicBezTo>
                  <a:cubicBezTo>
                    <a:pt x="581" y="284"/>
                    <a:pt x="581" y="286"/>
                    <a:pt x="582" y="287"/>
                  </a:cubicBezTo>
                  <a:cubicBezTo>
                    <a:pt x="583" y="287"/>
                    <a:pt x="585" y="287"/>
                    <a:pt x="589" y="289"/>
                  </a:cubicBezTo>
                  <a:cubicBezTo>
                    <a:pt x="593" y="292"/>
                    <a:pt x="593" y="294"/>
                    <a:pt x="589" y="296"/>
                  </a:cubicBezTo>
                  <a:cubicBezTo>
                    <a:pt x="585" y="298"/>
                    <a:pt x="586" y="300"/>
                    <a:pt x="587" y="302"/>
                  </a:cubicBezTo>
                  <a:cubicBezTo>
                    <a:pt x="588" y="303"/>
                    <a:pt x="592" y="300"/>
                    <a:pt x="593" y="298"/>
                  </a:cubicBezTo>
                  <a:cubicBezTo>
                    <a:pt x="595" y="295"/>
                    <a:pt x="597" y="294"/>
                    <a:pt x="599" y="295"/>
                  </a:cubicBezTo>
                  <a:cubicBezTo>
                    <a:pt x="600" y="297"/>
                    <a:pt x="604" y="302"/>
                    <a:pt x="606" y="302"/>
                  </a:cubicBezTo>
                  <a:cubicBezTo>
                    <a:pt x="607" y="302"/>
                    <a:pt x="609" y="300"/>
                    <a:pt x="610" y="301"/>
                  </a:cubicBezTo>
                  <a:cubicBezTo>
                    <a:pt x="610" y="302"/>
                    <a:pt x="612" y="306"/>
                    <a:pt x="613" y="306"/>
                  </a:cubicBezTo>
                  <a:cubicBezTo>
                    <a:pt x="614" y="306"/>
                    <a:pt x="617" y="307"/>
                    <a:pt x="619" y="309"/>
                  </a:cubicBezTo>
                  <a:cubicBezTo>
                    <a:pt x="620" y="310"/>
                    <a:pt x="625" y="317"/>
                    <a:pt x="626" y="319"/>
                  </a:cubicBezTo>
                  <a:cubicBezTo>
                    <a:pt x="627" y="320"/>
                    <a:pt x="629" y="325"/>
                    <a:pt x="628" y="326"/>
                  </a:cubicBezTo>
                  <a:cubicBezTo>
                    <a:pt x="626" y="328"/>
                    <a:pt x="626" y="333"/>
                    <a:pt x="626" y="334"/>
                  </a:cubicBezTo>
                  <a:cubicBezTo>
                    <a:pt x="627" y="335"/>
                    <a:pt x="631" y="333"/>
                    <a:pt x="634" y="333"/>
                  </a:cubicBezTo>
                  <a:cubicBezTo>
                    <a:pt x="636" y="333"/>
                    <a:pt x="639" y="333"/>
                    <a:pt x="639" y="333"/>
                  </a:cubicBezTo>
                  <a:cubicBezTo>
                    <a:pt x="639" y="323"/>
                    <a:pt x="639" y="323"/>
                    <a:pt x="639" y="323"/>
                  </a:cubicBezTo>
                  <a:cubicBezTo>
                    <a:pt x="639" y="323"/>
                    <a:pt x="642" y="325"/>
                    <a:pt x="644" y="326"/>
                  </a:cubicBezTo>
                  <a:cubicBezTo>
                    <a:pt x="645" y="327"/>
                    <a:pt x="649" y="327"/>
                    <a:pt x="651" y="327"/>
                  </a:cubicBezTo>
                  <a:cubicBezTo>
                    <a:pt x="653" y="327"/>
                    <a:pt x="655" y="329"/>
                    <a:pt x="658" y="331"/>
                  </a:cubicBezTo>
                  <a:cubicBezTo>
                    <a:pt x="661" y="333"/>
                    <a:pt x="655" y="336"/>
                    <a:pt x="650" y="337"/>
                  </a:cubicBezTo>
                  <a:cubicBezTo>
                    <a:pt x="645" y="338"/>
                    <a:pt x="646" y="344"/>
                    <a:pt x="646" y="344"/>
                  </a:cubicBezTo>
                  <a:cubicBezTo>
                    <a:pt x="646" y="344"/>
                    <a:pt x="644" y="339"/>
                    <a:pt x="643" y="337"/>
                  </a:cubicBezTo>
                  <a:cubicBezTo>
                    <a:pt x="642" y="334"/>
                    <a:pt x="639" y="334"/>
                    <a:pt x="636" y="335"/>
                  </a:cubicBezTo>
                  <a:cubicBezTo>
                    <a:pt x="633" y="336"/>
                    <a:pt x="629" y="337"/>
                    <a:pt x="626" y="339"/>
                  </a:cubicBezTo>
                  <a:cubicBezTo>
                    <a:pt x="623" y="341"/>
                    <a:pt x="622" y="344"/>
                    <a:pt x="621" y="346"/>
                  </a:cubicBezTo>
                  <a:cubicBezTo>
                    <a:pt x="620" y="348"/>
                    <a:pt x="620" y="351"/>
                    <a:pt x="624" y="353"/>
                  </a:cubicBezTo>
                  <a:cubicBezTo>
                    <a:pt x="627" y="356"/>
                    <a:pt x="629" y="357"/>
                    <a:pt x="630" y="359"/>
                  </a:cubicBezTo>
                  <a:cubicBezTo>
                    <a:pt x="630" y="361"/>
                    <a:pt x="626" y="362"/>
                    <a:pt x="625" y="364"/>
                  </a:cubicBezTo>
                  <a:cubicBezTo>
                    <a:pt x="623" y="365"/>
                    <a:pt x="621" y="367"/>
                    <a:pt x="617" y="369"/>
                  </a:cubicBezTo>
                  <a:cubicBezTo>
                    <a:pt x="614" y="370"/>
                    <a:pt x="613" y="370"/>
                    <a:pt x="611" y="370"/>
                  </a:cubicBezTo>
                  <a:cubicBezTo>
                    <a:pt x="610" y="370"/>
                    <a:pt x="606" y="369"/>
                    <a:pt x="602" y="370"/>
                  </a:cubicBezTo>
                  <a:cubicBezTo>
                    <a:pt x="598" y="370"/>
                    <a:pt x="599" y="373"/>
                    <a:pt x="600" y="374"/>
                  </a:cubicBezTo>
                  <a:cubicBezTo>
                    <a:pt x="600" y="376"/>
                    <a:pt x="598" y="379"/>
                    <a:pt x="596" y="381"/>
                  </a:cubicBezTo>
                  <a:cubicBezTo>
                    <a:pt x="594" y="383"/>
                    <a:pt x="594" y="386"/>
                    <a:pt x="597" y="389"/>
                  </a:cubicBezTo>
                  <a:cubicBezTo>
                    <a:pt x="600" y="393"/>
                    <a:pt x="602" y="394"/>
                    <a:pt x="606" y="394"/>
                  </a:cubicBezTo>
                  <a:cubicBezTo>
                    <a:pt x="610" y="394"/>
                    <a:pt x="613" y="393"/>
                    <a:pt x="616" y="391"/>
                  </a:cubicBezTo>
                  <a:cubicBezTo>
                    <a:pt x="618" y="388"/>
                    <a:pt x="619" y="384"/>
                    <a:pt x="619" y="384"/>
                  </a:cubicBezTo>
                  <a:close/>
                  <a:moveTo>
                    <a:pt x="609" y="407"/>
                  </a:moveTo>
                  <a:cubicBezTo>
                    <a:pt x="610" y="408"/>
                    <a:pt x="610" y="409"/>
                    <a:pt x="613" y="410"/>
                  </a:cubicBezTo>
                  <a:cubicBezTo>
                    <a:pt x="615" y="412"/>
                    <a:pt x="618" y="408"/>
                    <a:pt x="616" y="407"/>
                  </a:cubicBezTo>
                  <a:cubicBezTo>
                    <a:pt x="614" y="407"/>
                    <a:pt x="613" y="406"/>
                    <a:pt x="611" y="406"/>
                  </a:cubicBezTo>
                  <a:cubicBezTo>
                    <a:pt x="610" y="406"/>
                    <a:pt x="609" y="407"/>
                    <a:pt x="609" y="407"/>
                  </a:cubicBezTo>
                  <a:close/>
                  <a:moveTo>
                    <a:pt x="603" y="411"/>
                  </a:moveTo>
                  <a:cubicBezTo>
                    <a:pt x="600" y="411"/>
                    <a:pt x="599" y="413"/>
                    <a:pt x="600" y="415"/>
                  </a:cubicBezTo>
                  <a:cubicBezTo>
                    <a:pt x="600" y="416"/>
                    <a:pt x="605" y="420"/>
                    <a:pt x="607" y="419"/>
                  </a:cubicBezTo>
                  <a:cubicBezTo>
                    <a:pt x="609" y="418"/>
                    <a:pt x="609" y="415"/>
                    <a:pt x="608" y="413"/>
                  </a:cubicBezTo>
                  <a:cubicBezTo>
                    <a:pt x="608" y="412"/>
                    <a:pt x="603" y="411"/>
                    <a:pt x="603" y="411"/>
                  </a:cubicBezTo>
                  <a:close/>
                  <a:moveTo>
                    <a:pt x="593" y="437"/>
                  </a:moveTo>
                  <a:cubicBezTo>
                    <a:pt x="590" y="440"/>
                    <a:pt x="589" y="442"/>
                    <a:pt x="589" y="444"/>
                  </a:cubicBezTo>
                  <a:cubicBezTo>
                    <a:pt x="589" y="446"/>
                    <a:pt x="589" y="450"/>
                    <a:pt x="591" y="451"/>
                  </a:cubicBezTo>
                  <a:cubicBezTo>
                    <a:pt x="593" y="452"/>
                    <a:pt x="594" y="454"/>
                    <a:pt x="596" y="453"/>
                  </a:cubicBezTo>
                  <a:cubicBezTo>
                    <a:pt x="598" y="452"/>
                    <a:pt x="598" y="449"/>
                    <a:pt x="599" y="446"/>
                  </a:cubicBezTo>
                  <a:cubicBezTo>
                    <a:pt x="599" y="443"/>
                    <a:pt x="600" y="442"/>
                    <a:pt x="599" y="439"/>
                  </a:cubicBezTo>
                  <a:cubicBezTo>
                    <a:pt x="597" y="436"/>
                    <a:pt x="593" y="437"/>
                    <a:pt x="593" y="437"/>
                  </a:cubicBezTo>
                  <a:close/>
                  <a:moveTo>
                    <a:pt x="564" y="431"/>
                  </a:moveTo>
                  <a:cubicBezTo>
                    <a:pt x="562" y="432"/>
                    <a:pt x="560" y="432"/>
                    <a:pt x="557" y="435"/>
                  </a:cubicBezTo>
                  <a:cubicBezTo>
                    <a:pt x="554" y="438"/>
                    <a:pt x="553" y="443"/>
                    <a:pt x="553" y="446"/>
                  </a:cubicBezTo>
                  <a:cubicBezTo>
                    <a:pt x="553" y="448"/>
                    <a:pt x="555" y="450"/>
                    <a:pt x="561" y="447"/>
                  </a:cubicBezTo>
                  <a:cubicBezTo>
                    <a:pt x="567" y="445"/>
                    <a:pt x="568" y="442"/>
                    <a:pt x="570" y="438"/>
                  </a:cubicBezTo>
                  <a:cubicBezTo>
                    <a:pt x="572" y="434"/>
                    <a:pt x="573" y="430"/>
                    <a:pt x="570" y="430"/>
                  </a:cubicBezTo>
                  <a:cubicBezTo>
                    <a:pt x="567" y="430"/>
                    <a:pt x="564" y="431"/>
                    <a:pt x="564" y="431"/>
                  </a:cubicBezTo>
                  <a:close/>
                  <a:moveTo>
                    <a:pt x="540" y="369"/>
                  </a:moveTo>
                  <a:cubicBezTo>
                    <a:pt x="539" y="371"/>
                    <a:pt x="539" y="372"/>
                    <a:pt x="540" y="374"/>
                  </a:cubicBezTo>
                  <a:cubicBezTo>
                    <a:pt x="542" y="376"/>
                    <a:pt x="543" y="377"/>
                    <a:pt x="545" y="377"/>
                  </a:cubicBezTo>
                  <a:cubicBezTo>
                    <a:pt x="546" y="376"/>
                    <a:pt x="548" y="376"/>
                    <a:pt x="546" y="373"/>
                  </a:cubicBezTo>
                  <a:cubicBezTo>
                    <a:pt x="543" y="370"/>
                    <a:pt x="540" y="369"/>
                    <a:pt x="540" y="369"/>
                  </a:cubicBezTo>
                  <a:close/>
                  <a:moveTo>
                    <a:pt x="528" y="376"/>
                  </a:moveTo>
                  <a:cubicBezTo>
                    <a:pt x="525" y="378"/>
                    <a:pt x="525" y="380"/>
                    <a:pt x="525" y="383"/>
                  </a:cubicBezTo>
                  <a:cubicBezTo>
                    <a:pt x="526" y="385"/>
                    <a:pt x="526" y="391"/>
                    <a:pt x="526" y="394"/>
                  </a:cubicBezTo>
                  <a:cubicBezTo>
                    <a:pt x="526" y="397"/>
                    <a:pt x="525" y="396"/>
                    <a:pt x="526" y="401"/>
                  </a:cubicBezTo>
                  <a:cubicBezTo>
                    <a:pt x="527" y="407"/>
                    <a:pt x="527" y="408"/>
                    <a:pt x="527" y="410"/>
                  </a:cubicBezTo>
                  <a:cubicBezTo>
                    <a:pt x="527" y="412"/>
                    <a:pt x="525" y="413"/>
                    <a:pt x="523" y="416"/>
                  </a:cubicBezTo>
                  <a:cubicBezTo>
                    <a:pt x="520" y="420"/>
                    <a:pt x="518" y="423"/>
                    <a:pt x="520" y="424"/>
                  </a:cubicBezTo>
                  <a:cubicBezTo>
                    <a:pt x="523" y="425"/>
                    <a:pt x="524" y="424"/>
                    <a:pt x="527" y="422"/>
                  </a:cubicBezTo>
                  <a:cubicBezTo>
                    <a:pt x="530" y="420"/>
                    <a:pt x="533" y="418"/>
                    <a:pt x="533" y="420"/>
                  </a:cubicBezTo>
                  <a:cubicBezTo>
                    <a:pt x="533" y="422"/>
                    <a:pt x="534" y="431"/>
                    <a:pt x="537" y="431"/>
                  </a:cubicBezTo>
                  <a:cubicBezTo>
                    <a:pt x="539" y="432"/>
                    <a:pt x="544" y="428"/>
                    <a:pt x="545" y="424"/>
                  </a:cubicBezTo>
                  <a:cubicBezTo>
                    <a:pt x="547" y="421"/>
                    <a:pt x="549" y="421"/>
                    <a:pt x="550" y="418"/>
                  </a:cubicBezTo>
                  <a:cubicBezTo>
                    <a:pt x="552" y="415"/>
                    <a:pt x="549" y="413"/>
                    <a:pt x="552" y="410"/>
                  </a:cubicBezTo>
                  <a:cubicBezTo>
                    <a:pt x="555" y="407"/>
                    <a:pt x="556" y="408"/>
                    <a:pt x="558" y="410"/>
                  </a:cubicBezTo>
                  <a:cubicBezTo>
                    <a:pt x="559" y="411"/>
                    <a:pt x="562" y="409"/>
                    <a:pt x="563" y="411"/>
                  </a:cubicBezTo>
                  <a:cubicBezTo>
                    <a:pt x="563" y="414"/>
                    <a:pt x="561" y="417"/>
                    <a:pt x="565" y="417"/>
                  </a:cubicBezTo>
                  <a:cubicBezTo>
                    <a:pt x="570" y="417"/>
                    <a:pt x="571" y="416"/>
                    <a:pt x="573" y="417"/>
                  </a:cubicBezTo>
                  <a:cubicBezTo>
                    <a:pt x="576" y="419"/>
                    <a:pt x="579" y="417"/>
                    <a:pt x="580" y="414"/>
                  </a:cubicBezTo>
                  <a:cubicBezTo>
                    <a:pt x="582" y="411"/>
                    <a:pt x="581" y="409"/>
                    <a:pt x="579" y="407"/>
                  </a:cubicBezTo>
                  <a:cubicBezTo>
                    <a:pt x="576" y="405"/>
                    <a:pt x="574" y="406"/>
                    <a:pt x="571" y="406"/>
                  </a:cubicBezTo>
                  <a:cubicBezTo>
                    <a:pt x="568" y="407"/>
                    <a:pt x="568" y="408"/>
                    <a:pt x="567" y="403"/>
                  </a:cubicBezTo>
                  <a:cubicBezTo>
                    <a:pt x="567" y="398"/>
                    <a:pt x="565" y="396"/>
                    <a:pt x="562" y="395"/>
                  </a:cubicBezTo>
                  <a:cubicBezTo>
                    <a:pt x="560" y="393"/>
                    <a:pt x="558" y="394"/>
                    <a:pt x="555" y="391"/>
                  </a:cubicBezTo>
                  <a:cubicBezTo>
                    <a:pt x="551" y="389"/>
                    <a:pt x="551" y="387"/>
                    <a:pt x="547" y="387"/>
                  </a:cubicBezTo>
                  <a:cubicBezTo>
                    <a:pt x="544" y="388"/>
                    <a:pt x="541" y="384"/>
                    <a:pt x="541" y="384"/>
                  </a:cubicBezTo>
                  <a:cubicBezTo>
                    <a:pt x="541" y="384"/>
                    <a:pt x="538" y="386"/>
                    <a:pt x="537" y="387"/>
                  </a:cubicBezTo>
                  <a:cubicBezTo>
                    <a:pt x="536" y="388"/>
                    <a:pt x="535" y="384"/>
                    <a:pt x="534" y="382"/>
                  </a:cubicBezTo>
                  <a:cubicBezTo>
                    <a:pt x="533" y="381"/>
                    <a:pt x="534" y="378"/>
                    <a:pt x="535" y="379"/>
                  </a:cubicBezTo>
                  <a:cubicBezTo>
                    <a:pt x="537" y="381"/>
                    <a:pt x="539" y="379"/>
                    <a:pt x="538" y="377"/>
                  </a:cubicBezTo>
                  <a:cubicBezTo>
                    <a:pt x="538" y="376"/>
                    <a:pt x="535" y="370"/>
                    <a:pt x="533" y="372"/>
                  </a:cubicBezTo>
                  <a:cubicBezTo>
                    <a:pt x="531" y="373"/>
                    <a:pt x="533" y="375"/>
                    <a:pt x="531" y="375"/>
                  </a:cubicBezTo>
                  <a:cubicBezTo>
                    <a:pt x="530" y="375"/>
                    <a:pt x="528" y="376"/>
                    <a:pt x="528" y="376"/>
                  </a:cubicBezTo>
                  <a:close/>
                  <a:moveTo>
                    <a:pt x="969" y="608"/>
                  </a:moveTo>
                  <a:cubicBezTo>
                    <a:pt x="969" y="608"/>
                    <a:pt x="970" y="606"/>
                    <a:pt x="972" y="605"/>
                  </a:cubicBezTo>
                  <a:cubicBezTo>
                    <a:pt x="974" y="604"/>
                    <a:pt x="974" y="606"/>
                    <a:pt x="975" y="607"/>
                  </a:cubicBezTo>
                  <a:cubicBezTo>
                    <a:pt x="976" y="608"/>
                    <a:pt x="978" y="606"/>
                    <a:pt x="980" y="603"/>
                  </a:cubicBezTo>
                  <a:cubicBezTo>
                    <a:pt x="981" y="601"/>
                    <a:pt x="980" y="601"/>
                    <a:pt x="984" y="599"/>
                  </a:cubicBezTo>
                  <a:cubicBezTo>
                    <a:pt x="987" y="598"/>
                    <a:pt x="985" y="601"/>
                    <a:pt x="985" y="604"/>
                  </a:cubicBezTo>
                  <a:cubicBezTo>
                    <a:pt x="985" y="606"/>
                    <a:pt x="983" y="611"/>
                    <a:pt x="982" y="613"/>
                  </a:cubicBezTo>
                  <a:cubicBezTo>
                    <a:pt x="981" y="616"/>
                    <a:pt x="981" y="619"/>
                    <a:pt x="985" y="618"/>
                  </a:cubicBezTo>
                  <a:cubicBezTo>
                    <a:pt x="988" y="617"/>
                    <a:pt x="990" y="617"/>
                    <a:pt x="991" y="611"/>
                  </a:cubicBezTo>
                  <a:cubicBezTo>
                    <a:pt x="991" y="605"/>
                    <a:pt x="990" y="601"/>
                    <a:pt x="990" y="599"/>
                  </a:cubicBezTo>
                  <a:cubicBezTo>
                    <a:pt x="991" y="597"/>
                    <a:pt x="994" y="597"/>
                    <a:pt x="997" y="596"/>
                  </a:cubicBezTo>
                  <a:cubicBezTo>
                    <a:pt x="1000" y="596"/>
                    <a:pt x="999" y="597"/>
                    <a:pt x="1001" y="599"/>
                  </a:cubicBezTo>
                  <a:cubicBezTo>
                    <a:pt x="1003" y="600"/>
                    <a:pt x="1002" y="605"/>
                    <a:pt x="1004" y="605"/>
                  </a:cubicBezTo>
                  <a:cubicBezTo>
                    <a:pt x="1007" y="605"/>
                    <a:pt x="1007" y="601"/>
                    <a:pt x="1007" y="598"/>
                  </a:cubicBezTo>
                  <a:cubicBezTo>
                    <a:pt x="1008" y="596"/>
                    <a:pt x="1011" y="600"/>
                    <a:pt x="1011" y="602"/>
                  </a:cubicBezTo>
                  <a:cubicBezTo>
                    <a:pt x="1011" y="604"/>
                    <a:pt x="1014" y="605"/>
                    <a:pt x="1017" y="602"/>
                  </a:cubicBezTo>
                  <a:cubicBezTo>
                    <a:pt x="1020" y="599"/>
                    <a:pt x="1020" y="597"/>
                    <a:pt x="1020" y="593"/>
                  </a:cubicBezTo>
                  <a:cubicBezTo>
                    <a:pt x="1019" y="589"/>
                    <a:pt x="1017" y="591"/>
                    <a:pt x="1016" y="588"/>
                  </a:cubicBezTo>
                  <a:cubicBezTo>
                    <a:pt x="1015" y="584"/>
                    <a:pt x="1015" y="580"/>
                    <a:pt x="1013" y="579"/>
                  </a:cubicBezTo>
                  <a:cubicBezTo>
                    <a:pt x="1011" y="579"/>
                    <a:pt x="1009" y="583"/>
                    <a:pt x="1009" y="585"/>
                  </a:cubicBezTo>
                  <a:cubicBezTo>
                    <a:pt x="1009" y="588"/>
                    <a:pt x="1006" y="584"/>
                    <a:pt x="1005" y="580"/>
                  </a:cubicBezTo>
                  <a:cubicBezTo>
                    <a:pt x="1005" y="576"/>
                    <a:pt x="1005" y="572"/>
                    <a:pt x="1004" y="571"/>
                  </a:cubicBezTo>
                  <a:cubicBezTo>
                    <a:pt x="1003" y="570"/>
                    <a:pt x="1000" y="577"/>
                    <a:pt x="1000" y="580"/>
                  </a:cubicBezTo>
                  <a:cubicBezTo>
                    <a:pt x="1001" y="582"/>
                    <a:pt x="1001" y="587"/>
                    <a:pt x="999" y="586"/>
                  </a:cubicBezTo>
                  <a:cubicBezTo>
                    <a:pt x="996" y="585"/>
                    <a:pt x="997" y="583"/>
                    <a:pt x="995" y="581"/>
                  </a:cubicBezTo>
                  <a:cubicBezTo>
                    <a:pt x="993" y="579"/>
                    <a:pt x="994" y="576"/>
                    <a:pt x="995" y="574"/>
                  </a:cubicBezTo>
                  <a:cubicBezTo>
                    <a:pt x="995" y="572"/>
                    <a:pt x="997" y="571"/>
                    <a:pt x="997" y="567"/>
                  </a:cubicBezTo>
                  <a:cubicBezTo>
                    <a:pt x="996" y="563"/>
                    <a:pt x="993" y="564"/>
                    <a:pt x="993" y="566"/>
                  </a:cubicBezTo>
                  <a:cubicBezTo>
                    <a:pt x="993" y="569"/>
                    <a:pt x="992" y="571"/>
                    <a:pt x="989" y="574"/>
                  </a:cubicBezTo>
                  <a:cubicBezTo>
                    <a:pt x="985" y="578"/>
                    <a:pt x="988" y="573"/>
                    <a:pt x="986" y="571"/>
                  </a:cubicBezTo>
                  <a:cubicBezTo>
                    <a:pt x="984" y="569"/>
                    <a:pt x="984" y="570"/>
                    <a:pt x="982" y="568"/>
                  </a:cubicBezTo>
                  <a:cubicBezTo>
                    <a:pt x="980" y="566"/>
                    <a:pt x="981" y="563"/>
                    <a:pt x="981" y="561"/>
                  </a:cubicBezTo>
                  <a:cubicBezTo>
                    <a:pt x="981" y="558"/>
                    <a:pt x="978" y="559"/>
                    <a:pt x="975" y="557"/>
                  </a:cubicBezTo>
                  <a:cubicBezTo>
                    <a:pt x="972" y="555"/>
                    <a:pt x="972" y="557"/>
                    <a:pt x="972" y="560"/>
                  </a:cubicBezTo>
                  <a:cubicBezTo>
                    <a:pt x="971" y="563"/>
                    <a:pt x="970" y="562"/>
                    <a:pt x="968" y="562"/>
                  </a:cubicBezTo>
                  <a:cubicBezTo>
                    <a:pt x="965" y="562"/>
                    <a:pt x="965" y="562"/>
                    <a:pt x="965" y="564"/>
                  </a:cubicBezTo>
                  <a:cubicBezTo>
                    <a:pt x="965" y="566"/>
                    <a:pt x="966" y="567"/>
                    <a:pt x="964" y="570"/>
                  </a:cubicBezTo>
                  <a:cubicBezTo>
                    <a:pt x="963" y="572"/>
                    <a:pt x="962" y="571"/>
                    <a:pt x="961" y="568"/>
                  </a:cubicBezTo>
                  <a:cubicBezTo>
                    <a:pt x="960" y="566"/>
                    <a:pt x="958" y="569"/>
                    <a:pt x="957" y="570"/>
                  </a:cubicBezTo>
                  <a:cubicBezTo>
                    <a:pt x="955" y="571"/>
                    <a:pt x="951" y="571"/>
                    <a:pt x="950" y="571"/>
                  </a:cubicBezTo>
                  <a:cubicBezTo>
                    <a:pt x="949" y="570"/>
                    <a:pt x="950" y="568"/>
                    <a:pt x="951" y="565"/>
                  </a:cubicBezTo>
                  <a:cubicBezTo>
                    <a:pt x="952" y="562"/>
                    <a:pt x="951" y="562"/>
                    <a:pt x="949" y="563"/>
                  </a:cubicBezTo>
                  <a:cubicBezTo>
                    <a:pt x="947" y="565"/>
                    <a:pt x="945" y="564"/>
                    <a:pt x="944" y="563"/>
                  </a:cubicBezTo>
                  <a:cubicBezTo>
                    <a:pt x="942" y="563"/>
                    <a:pt x="940" y="566"/>
                    <a:pt x="940" y="568"/>
                  </a:cubicBezTo>
                  <a:cubicBezTo>
                    <a:pt x="940" y="570"/>
                    <a:pt x="940" y="577"/>
                    <a:pt x="940" y="577"/>
                  </a:cubicBezTo>
                  <a:cubicBezTo>
                    <a:pt x="940" y="577"/>
                    <a:pt x="937" y="574"/>
                    <a:pt x="937" y="572"/>
                  </a:cubicBezTo>
                  <a:cubicBezTo>
                    <a:pt x="936" y="570"/>
                    <a:pt x="935" y="559"/>
                    <a:pt x="935" y="555"/>
                  </a:cubicBezTo>
                  <a:cubicBezTo>
                    <a:pt x="935" y="551"/>
                    <a:pt x="934" y="551"/>
                    <a:pt x="934" y="550"/>
                  </a:cubicBezTo>
                  <a:cubicBezTo>
                    <a:pt x="934" y="548"/>
                    <a:pt x="935" y="548"/>
                    <a:pt x="935" y="546"/>
                  </a:cubicBezTo>
                  <a:cubicBezTo>
                    <a:pt x="935" y="544"/>
                    <a:pt x="934" y="544"/>
                    <a:pt x="933" y="543"/>
                  </a:cubicBezTo>
                  <a:cubicBezTo>
                    <a:pt x="932" y="542"/>
                    <a:pt x="931" y="542"/>
                    <a:pt x="930" y="542"/>
                  </a:cubicBezTo>
                  <a:cubicBezTo>
                    <a:pt x="930" y="541"/>
                    <a:pt x="932" y="540"/>
                    <a:pt x="932" y="539"/>
                  </a:cubicBezTo>
                  <a:cubicBezTo>
                    <a:pt x="934" y="535"/>
                    <a:pt x="929" y="535"/>
                    <a:pt x="928" y="537"/>
                  </a:cubicBezTo>
                  <a:cubicBezTo>
                    <a:pt x="926" y="538"/>
                    <a:pt x="925" y="540"/>
                    <a:pt x="924" y="541"/>
                  </a:cubicBezTo>
                  <a:cubicBezTo>
                    <a:pt x="923" y="542"/>
                    <a:pt x="922" y="546"/>
                    <a:pt x="922" y="551"/>
                  </a:cubicBezTo>
                  <a:cubicBezTo>
                    <a:pt x="923" y="556"/>
                    <a:pt x="923" y="558"/>
                    <a:pt x="924" y="563"/>
                  </a:cubicBezTo>
                  <a:cubicBezTo>
                    <a:pt x="924" y="568"/>
                    <a:pt x="924" y="580"/>
                    <a:pt x="923" y="582"/>
                  </a:cubicBezTo>
                  <a:cubicBezTo>
                    <a:pt x="923" y="584"/>
                    <a:pt x="927" y="586"/>
                    <a:pt x="926" y="588"/>
                  </a:cubicBezTo>
                  <a:cubicBezTo>
                    <a:pt x="926" y="591"/>
                    <a:pt x="927" y="593"/>
                    <a:pt x="929" y="593"/>
                  </a:cubicBezTo>
                  <a:cubicBezTo>
                    <a:pt x="931" y="593"/>
                    <a:pt x="931" y="597"/>
                    <a:pt x="929" y="598"/>
                  </a:cubicBezTo>
                  <a:cubicBezTo>
                    <a:pt x="928" y="599"/>
                    <a:pt x="927" y="599"/>
                    <a:pt x="927" y="603"/>
                  </a:cubicBezTo>
                  <a:cubicBezTo>
                    <a:pt x="928" y="607"/>
                    <a:pt x="926" y="609"/>
                    <a:pt x="926" y="612"/>
                  </a:cubicBezTo>
                  <a:cubicBezTo>
                    <a:pt x="925" y="615"/>
                    <a:pt x="927" y="612"/>
                    <a:pt x="931" y="610"/>
                  </a:cubicBezTo>
                  <a:cubicBezTo>
                    <a:pt x="935" y="607"/>
                    <a:pt x="934" y="610"/>
                    <a:pt x="934" y="613"/>
                  </a:cubicBezTo>
                  <a:cubicBezTo>
                    <a:pt x="933" y="617"/>
                    <a:pt x="930" y="622"/>
                    <a:pt x="929" y="626"/>
                  </a:cubicBezTo>
                  <a:cubicBezTo>
                    <a:pt x="928" y="631"/>
                    <a:pt x="932" y="632"/>
                    <a:pt x="935" y="632"/>
                  </a:cubicBezTo>
                  <a:cubicBezTo>
                    <a:pt x="939" y="632"/>
                    <a:pt x="942" y="626"/>
                    <a:pt x="944" y="623"/>
                  </a:cubicBezTo>
                  <a:cubicBezTo>
                    <a:pt x="947" y="620"/>
                    <a:pt x="952" y="619"/>
                    <a:pt x="959" y="617"/>
                  </a:cubicBezTo>
                  <a:cubicBezTo>
                    <a:pt x="966" y="614"/>
                    <a:pt x="965" y="610"/>
                    <a:pt x="969" y="608"/>
                  </a:cubicBezTo>
                  <a:close/>
                  <a:moveTo>
                    <a:pt x="856" y="625"/>
                  </a:moveTo>
                  <a:cubicBezTo>
                    <a:pt x="856" y="625"/>
                    <a:pt x="859" y="627"/>
                    <a:pt x="861" y="628"/>
                  </a:cubicBezTo>
                  <a:cubicBezTo>
                    <a:pt x="863" y="628"/>
                    <a:pt x="869" y="628"/>
                    <a:pt x="872" y="628"/>
                  </a:cubicBezTo>
                  <a:cubicBezTo>
                    <a:pt x="875" y="627"/>
                    <a:pt x="885" y="624"/>
                    <a:pt x="887" y="622"/>
                  </a:cubicBezTo>
                  <a:cubicBezTo>
                    <a:pt x="888" y="620"/>
                    <a:pt x="882" y="618"/>
                    <a:pt x="878" y="618"/>
                  </a:cubicBezTo>
                  <a:cubicBezTo>
                    <a:pt x="875" y="618"/>
                    <a:pt x="875" y="617"/>
                    <a:pt x="870" y="617"/>
                  </a:cubicBezTo>
                  <a:cubicBezTo>
                    <a:pt x="865" y="618"/>
                    <a:pt x="862" y="618"/>
                    <a:pt x="859" y="619"/>
                  </a:cubicBezTo>
                  <a:cubicBezTo>
                    <a:pt x="856" y="620"/>
                    <a:pt x="853" y="620"/>
                    <a:pt x="849" y="621"/>
                  </a:cubicBezTo>
                  <a:cubicBezTo>
                    <a:pt x="845" y="622"/>
                    <a:pt x="845" y="626"/>
                    <a:pt x="846" y="626"/>
                  </a:cubicBezTo>
                  <a:cubicBezTo>
                    <a:pt x="847" y="626"/>
                    <a:pt x="852" y="625"/>
                    <a:pt x="856" y="625"/>
                  </a:cubicBezTo>
                  <a:close/>
                  <a:moveTo>
                    <a:pt x="607" y="633"/>
                  </a:moveTo>
                  <a:cubicBezTo>
                    <a:pt x="608" y="635"/>
                    <a:pt x="610" y="634"/>
                    <a:pt x="613" y="635"/>
                  </a:cubicBezTo>
                  <a:cubicBezTo>
                    <a:pt x="616" y="636"/>
                    <a:pt x="619" y="638"/>
                    <a:pt x="621" y="637"/>
                  </a:cubicBezTo>
                  <a:cubicBezTo>
                    <a:pt x="624" y="637"/>
                    <a:pt x="623" y="632"/>
                    <a:pt x="622" y="631"/>
                  </a:cubicBezTo>
                  <a:cubicBezTo>
                    <a:pt x="621" y="630"/>
                    <a:pt x="618" y="628"/>
                    <a:pt x="616" y="628"/>
                  </a:cubicBezTo>
                  <a:cubicBezTo>
                    <a:pt x="614" y="628"/>
                    <a:pt x="604" y="630"/>
                    <a:pt x="607" y="633"/>
                  </a:cubicBezTo>
                  <a:close/>
                  <a:moveTo>
                    <a:pt x="16" y="493"/>
                  </a:moveTo>
                  <a:cubicBezTo>
                    <a:pt x="16" y="493"/>
                    <a:pt x="21" y="491"/>
                    <a:pt x="23" y="490"/>
                  </a:cubicBezTo>
                  <a:cubicBezTo>
                    <a:pt x="26" y="489"/>
                    <a:pt x="22" y="489"/>
                    <a:pt x="18" y="487"/>
                  </a:cubicBezTo>
                  <a:cubicBezTo>
                    <a:pt x="13" y="484"/>
                    <a:pt x="17" y="485"/>
                    <a:pt x="15" y="483"/>
                  </a:cubicBezTo>
                  <a:cubicBezTo>
                    <a:pt x="13" y="481"/>
                    <a:pt x="13" y="483"/>
                    <a:pt x="13" y="480"/>
                  </a:cubicBezTo>
                  <a:cubicBezTo>
                    <a:pt x="12" y="476"/>
                    <a:pt x="8" y="478"/>
                    <a:pt x="6" y="481"/>
                  </a:cubicBezTo>
                  <a:cubicBezTo>
                    <a:pt x="4" y="484"/>
                    <a:pt x="3" y="486"/>
                    <a:pt x="3" y="491"/>
                  </a:cubicBezTo>
                  <a:cubicBezTo>
                    <a:pt x="4" y="495"/>
                    <a:pt x="3" y="493"/>
                    <a:pt x="2" y="496"/>
                  </a:cubicBezTo>
                  <a:cubicBezTo>
                    <a:pt x="0" y="498"/>
                    <a:pt x="2" y="499"/>
                    <a:pt x="3" y="502"/>
                  </a:cubicBezTo>
                  <a:cubicBezTo>
                    <a:pt x="3" y="505"/>
                    <a:pt x="2" y="505"/>
                    <a:pt x="1" y="507"/>
                  </a:cubicBezTo>
                  <a:cubicBezTo>
                    <a:pt x="1" y="509"/>
                    <a:pt x="1" y="513"/>
                    <a:pt x="2" y="515"/>
                  </a:cubicBezTo>
                  <a:cubicBezTo>
                    <a:pt x="3" y="517"/>
                    <a:pt x="3" y="519"/>
                    <a:pt x="2" y="521"/>
                  </a:cubicBezTo>
                  <a:cubicBezTo>
                    <a:pt x="2" y="524"/>
                    <a:pt x="6" y="526"/>
                    <a:pt x="7" y="525"/>
                  </a:cubicBezTo>
                  <a:cubicBezTo>
                    <a:pt x="7" y="523"/>
                    <a:pt x="5" y="520"/>
                    <a:pt x="5" y="518"/>
                  </a:cubicBezTo>
                  <a:cubicBezTo>
                    <a:pt x="5" y="516"/>
                    <a:pt x="5" y="514"/>
                    <a:pt x="5" y="511"/>
                  </a:cubicBezTo>
                  <a:cubicBezTo>
                    <a:pt x="5" y="509"/>
                    <a:pt x="8" y="509"/>
                    <a:pt x="10" y="507"/>
                  </a:cubicBezTo>
                  <a:cubicBezTo>
                    <a:pt x="13" y="505"/>
                    <a:pt x="11" y="503"/>
                    <a:pt x="10" y="500"/>
                  </a:cubicBezTo>
                  <a:cubicBezTo>
                    <a:pt x="10" y="498"/>
                    <a:pt x="11" y="500"/>
                    <a:pt x="16" y="493"/>
                  </a:cubicBezTo>
                  <a:close/>
                  <a:moveTo>
                    <a:pt x="235" y="336"/>
                  </a:moveTo>
                  <a:cubicBezTo>
                    <a:pt x="238" y="336"/>
                    <a:pt x="241" y="338"/>
                    <a:pt x="237" y="342"/>
                  </a:cubicBezTo>
                  <a:cubicBezTo>
                    <a:pt x="235" y="345"/>
                    <a:pt x="231" y="346"/>
                    <a:pt x="228" y="346"/>
                  </a:cubicBezTo>
                  <a:cubicBezTo>
                    <a:pt x="224" y="347"/>
                    <a:pt x="225" y="348"/>
                    <a:pt x="225" y="349"/>
                  </a:cubicBezTo>
                  <a:cubicBezTo>
                    <a:pt x="225" y="350"/>
                    <a:pt x="244" y="346"/>
                    <a:pt x="244" y="343"/>
                  </a:cubicBezTo>
                  <a:cubicBezTo>
                    <a:pt x="244" y="341"/>
                    <a:pt x="243" y="340"/>
                    <a:pt x="245" y="338"/>
                  </a:cubicBezTo>
                  <a:cubicBezTo>
                    <a:pt x="246" y="336"/>
                    <a:pt x="249" y="337"/>
                    <a:pt x="252" y="340"/>
                  </a:cubicBezTo>
                  <a:cubicBezTo>
                    <a:pt x="255" y="343"/>
                    <a:pt x="258" y="343"/>
                    <a:pt x="261" y="343"/>
                  </a:cubicBezTo>
                  <a:cubicBezTo>
                    <a:pt x="264" y="342"/>
                    <a:pt x="259" y="340"/>
                    <a:pt x="259" y="338"/>
                  </a:cubicBezTo>
                  <a:cubicBezTo>
                    <a:pt x="260" y="335"/>
                    <a:pt x="266" y="332"/>
                    <a:pt x="267" y="331"/>
                  </a:cubicBezTo>
                  <a:cubicBezTo>
                    <a:pt x="269" y="330"/>
                    <a:pt x="270" y="326"/>
                    <a:pt x="268" y="326"/>
                  </a:cubicBezTo>
                  <a:cubicBezTo>
                    <a:pt x="266" y="325"/>
                    <a:pt x="265" y="327"/>
                    <a:pt x="263" y="329"/>
                  </a:cubicBezTo>
                  <a:cubicBezTo>
                    <a:pt x="261" y="331"/>
                    <a:pt x="258" y="329"/>
                    <a:pt x="254" y="327"/>
                  </a:cubicBezTo>
                  <a:cubicBezTo>
                    <a:pt x="249" y="325"/>
                    <a:pt x="249" y="322"/>
                    <a:pt x="250" y="319"/>
                  </a:cubicBezTo>
                  <a:cubicBezTo>
                    <a:pt x="251" y="317"/>
                    <a:pt x="261" y="317"/>
                    <a:pt x="261" y="317"/>
                  </a:cubicBezTo>
                  <a:cubicBezTo>
                    <a:pt x="255" y="311"/>
                    <a:pt x="255" y="311"/>
                    <a:pt x="255" y="311"/>
                  </a:cubicBezTo>
                  <a:cubicBezTo>
                    <a:pt x="255" y="311"/>
                    <a:pt x="254" y="311"/>
                    <a:pt x="247" y="311"/>
                  </a:cubicBezTo>
                  <a:cubicBezTo>
                    <a:pt x="239" y="311"/>
                    <a:pt x="241" y="311"/>
                    <a:pt x="235" y="311"/>
                  </a:cubicBezTo>
                  <a:cubicBezTo>
                    <a:pt x="228" y="311"/>
                    <a:pt x="227" y="310"/>
                    <a:pt x="223" y="310"/>
                  </a:cubicBezTo>
                  <a:cubicBezTo>
                    <a:pt x="219" y="310"/>
                    <a:pt x="217" y="309"/>
                    <a:pt x="215" y="308"/>
                  </a:cubicBezTo>
                  <a:cubicBezTo>
                    <a:pt x="213" y="307"/>
                    <a:pt x="209" y="307"/>
                    <a:pt x="208" y="310"/>
                  </a:cubicBezTo>
                  <a:cubicBezTo>
                    <a:pt x="207" y="312"/>
                    <a:pt x="211" y="315"/>
                    <a:pt x="214" y="313"/>
                  </a:cubicBezTo>
                  <a:cubicBezTo>
                    <a:pt x="217" y="311"/>
                    <a:pt x="216" y="313"/>
                    <a:pt x="219" y="314"/>
                  </a:cubicBezTo>
                  <a:cubicBezTo>
                    <a:pt x="221" y="316"/>
                    <a:pt x="224" y="317"/>
                    <a:pt x="225" y="317"/>
                  </a:cubicBezTo>
                  <a:cubicBezTo>
                    <a:pt x="227" y="317"/>
                    <a:pt x="231" y="318"/>
                    <a:pt x="233" y="319"/>
                  </a:cubicBezTo>
                  <a:cubicBezTo>
                    <a:pt x="235" y="321"/>
                    <a:pt x="237" y="326"/>
                    <a:pt x="233" y="326"/>
                  </a:cubicBezTo>
                  <a:cubicBezTo>
                    <a:pt x="230" y="326"/>
                    <a:pt x="230" y="323"/>
                    <a:pt x="227" y="323"/>
                  </a:cubicBezTo>
                  <a:cubicBezTo>
                    <a:pt x="224" y="322"/>
                    <a:pt x="225" y="325"/>
                    <a:pt x="227" y="327"/>
                  </a:cubicBezTo>
                  <a:cubicBezTo>
                    <a:pt x="228" y="329"/>
                    <a:pt x="224" y="329"/>
                    <a:pt x="221" y="329"/>
                  </a:cubicBezTo>
                  <a:cubicBezTo>
                    <a:pt x="217" y="329"/>
                    <a:pt x="219" y="333"/>
                    <a:pt x="217" y="335"/>
                  </a:cubicBezTo>
                  <a:cubicBezTo>
                    <a:pt x="214" y="337"/>
                    <a:pt x="211" y="336"/>
                    <a:pt x="211" y="336"/>
                  </a:cubicBezTo>
                  <a:cubicBezTo>
                    <a:pt x="211" y="336"/>
                    <a:pt x="218" y="341"/>
                    <a:pt x="219" y="343"/>
                  </a:cubicBezTo>
                  <a:cubicBezTo>
                    <a:pt x="221" y="344"/>
                    <a:pt x="225" y="343"/>
                    <a:pt x="226" y="342"/>
                  </a:cubicBezTo>
                  <a:cubicBezTo>
                    <a:pt x="228" y="341"/>
                    <a:pt x="228" y="338"/>
                    <a:pt x="229" y="337"/>
                  </a:cubicBezTo>
                  <a:cubicBezTo>
                    <a:pt x="229" y="337"/>
                    <a:pt x="232" y="336"/>
                    <a:pt x="235" y="336"/>
                  </a:cubicBezTo>
                  <a:close/>
                  <a:moveTo>
                    <a:pt x="234" y="435"/>
                  </a:moveTo>
                  <a:cubicBezTo>
                    <a:pt x="234" y="435"/>
                    <a:pt x="234" y="438"/>
                    <a:pt x="239" y="441"/>
                  </a:cubicBezTo>
                  <a:cubicBezTo>
                    <a:pt x="243" y="445"/>
                    <a:pt x="241" y="447"/>
                    <a:pt x="247" y="446"/>
                  </a:cubicBezTo>
                  <a:cubicBezTo>
                    <a:pt x="253" y="446"/>
                    <a:pt x="260" y="446"/>
                    <a:pt x="261" y="447"/>
                  </a:cubicBezTo>
                  <a:cubicBezTo>
                    <a:pt x="261" y="448"/>
                    <a:pt x="262" y="443"/>
                    <a:pt x="266" y="442"/>
                  </a:cubicBezTo>
                  <a:cubicBezTo>
                    <a:pt x="270" y="440"/>
                    <a:pt x="269" y="439"/>
                    <a:pt x="275" y="440"/>
                  </a:cubicBezTo>
                  <a:cubicBezTo>
                    <a:pt x="280" y="441"/>
                    <a:pt x="288" y="439"/>
                    <a:pt x="290" y="436"/>
                  </a:cubicBezTo>
                  <a:cubicBezTo>
                    <a:pt x="292" y="432"/>
                    <a:pt x="295" y="430"/>
                    <a:pt x="299" y="430"/>
                  </a:cubicBezTo>
                  <a:cubicBezTo>
                    <a:pt x="303" y="430"/>
                    <a:pt x="308" y="428"/>
                    <a:pt x="309" y="426"/>
                  </a:cubicBezTo>
                  <a:cubicBezTo>
                    <a:pt x="311" y="424"/>
                    <a:pt x="315" y="424"/>
                    <a:pt x="315" y="427"/>
                  </a:cubicBezTo>
                  <a:cubicBezTo>
                    <a:pt x="315" y="429"/>
                    <a:pt x="318" y="425"/>
                    <a:pt x="314" y="423"/>
                  </a:cubicBezTo>
                  <a:cubicBezTo>
                    <a:pt x="311" y="421"/>
                    <a:pt x="305" y="416"/>
                    <a:pt x="298" y="418"/>
                  </a:cubicBezTo>
                  <a:cubicBezTo>
                    <a:pt x="291" y="420"/>
                    <a:pt x="289" y="429"/>
                    <a:pt x="283" y="429"/>
                  </a:cubicBezTo>
                  <a:cubicBezTo>
                    <a:pt x="278" y="430"/>
                    <a:pt x="274" y="429"/>
                    <a:pt x="271" y="426"/>
                  </a:cubicBezTo>
                  <a:cubicBezTo>
                    <a:pt x="269" y="424"/>
                    <a:pt x="267" y="418"/>
                    <a:pt x="265" y="415"/>
                  </a:cubicBezTo>
                  <a:cubicBezTo>
                    <a:pt x="262" y="412"/>
                    <a:pt x="255" y="408"/>
                    <a:pt x="255" y="408"/>
                  </a:cubicBezTo>
                  <a:cubicBezTo>
                    <a:pt x="255" y="408"/>
                    <a:pt x="256" y="412"/>
                    <a:pt x="257" y="414"/>
                  </a:cubicBezTo>
                  <a:cubicBezTo>
                    <a:pt x="257" y="416"/>
                    <a:pt x="258" y="418"/>
                    <a:pt x="258" y="421"/>
                  </a:cubicBezTo>
                  <a:cubicBezTo>
                    <a:pt x="258" y="424"/>
                    <a:pt x="263" y="427"/>
                    <a:pt x="260" y="429"/>
                  </a:cubicBezTo>
                  <a:cubicBezTo>
                    <a:pt x="256" y="430"/>
                    <a:pt x="255" y="429"/>
                    <a:pt x="252" y="429"/>
                  </a:cubicBezTo>
                  <a:cubicBezTo>
                    <a:pt x="249" y="430"/>
                    <a:pt x="248" y="435"/>
                    <a:pt x="246" y="436"/>
                  </a:cubicBezTo>
                  <a:cubicBezTo>
                    <a:pt x="244" y="436"/>
                    <a:pt x="240" y="435"/>
                    <a:pt x="239" y="433"/>
                  </a:cubicBezTo>
                  <a:cubicBezTo>
                    <a:pt x="237" y="432"/>
                    <a:pt x="237" y="433"/>
                    <a:pt x="236" y="434"/>
                  </a:cubicBezTo>
                  <a:cubicBezTo>
                    <a:pt x="235" y="434"/>
                    <a:pt x="234" y="435"/>
                    <a:pt x="234" y="435"/>
                  </a:cubicBezTo>
                  <a:close/>
                  <a:moveTo>
                    <a:pt x="351" y="569"/>
                  </a:moveTo>
                  <a:cubicBezTo>
                    <a:pt x="351" y="569"/>
                    <a:pt x="356" y="566"/>
                    <a:pt x="358" y="564"/>
                  </a:cubicBezTo>
                  <a:cubicBezTo>
                    <a:pt x="361" y="562"/>
                    <a:pt x="366" y="559"/>
                    <a:pt x="367" y="555"/>
                  </a:cubicBezTo>
                  <a:cubicBezTo>
                    <a:pt x="367" y="551"/>
                    <a:pt x="368" y="547"/>
                    <a:pt x="371" y="545"/>
                  </a:cubicBezTo>
                  <a:cubicBezTo>
                    <a:pt x="373" y="543"/>
                    <a:pt x="376" y="541"/>
                    <a:pt x="374" y="540"/>
                  </a:cubicBezTo>
                  <a:cubicBezTo>
                    <a:pt x="373" y="538"/>
                    <a:pt x="369" y="533"/>
                    <a:pt x="368" y="533"/>
                  </a:cubicBezTo>
                  <a:cubicBezTo>
                    <a:pt x="367" y="533"/>
                    <a:pt x="362" y="540"/>
                    <a:pt x="360" y="543"/>
                  </a:cubicBezTo>
                  <a:cubicBezTo>
                    <a:pt x="359" y="546"/>
                    <a:pt x="355" y="548"/>
                    <a:pt x="356" y="550"/>
                  </a:cubicBezTo>
                  <a:cubicBezTo>
                    <a:pt x="358" y="552"/>
                    <a:pt x="359" y="553"/>
                    <a:pt x="359" y="555"/>
                  </a:cubicBezTo>
                  <a:cubicBezTo>
                    <a:pt x="359" y="556"/>
                    <a:pt x="359" y="558"/>
                    <a:pt x="357" y="560"/>
                  </a:cubicBezTo>
                  <a:cubicBezTo>
                    <a:pt x="354" y="561"/>
                    <a:pt x="355" y="559"/>
                    <a:pt x="353" y="560"/>
                  </a:cubicBezTo>
                  <a:cubicBezTo>
                    <a:pt x="351" y="562"/>
                    <a:pt x="350" y="565"/>
                    <a:pt x="350" y="566"/>
                  </a:cubicBezTo>
                  <a:cubicBezTo>
                    <a:pt x="350" y="567"/>
                    <a:pt x="351" y="569"/>
                    <a:pt x="351" y="569"/>
                  </a:cubicBezTo>
                  <a:close/>
                  <a:moveTo>
                    <a:pt x="273" y="500"/>
                  </a:moveTo>
                  <a:cubicBezTo>
                    <a:pt x="273" y="500"/>
                    <a:pt x="273" y="504"/>
                    <a:pt x="275" y="506"/>
                  </a:cubicBezTo>
                  <a:cubicBezTo>
                    <a:pt x="277" y="508"/>
                    <a:pt x="280" y="506"/>
                    <a:pt x="284" y="502"/>
                  </a:cubicBezTo>
                  <a:cubicBezTo>
                    <a:pt x="287" y="499"/>
                    <a:pt x="288" y="498"/>
                    <a:pt x="293" y="499"/>
                  </a:cubicBezTo>
                  <a:cubicBezTo>
                    <a:pt x="298" y="499"/>
                    <a:pt x="300" y="500"/>
                    <a:pt x="304" y="500"/>
                  </a:cubicBezTo>
                  <a:cubicBezTo>
                    <a:pt x="308" y="499"/>
                    <a:pt x="312" y="498"/>
                    <a:pt x="315" y="499"/>
                  </a:cubicBezTo>
                  <a:cubicBezTo>
                    <a:pt x="317" y="499"/>
                    <a:pt x="319" y="499"/>
                    <a:pt x="319" y="499"/>
                  </a:cubicBezTo>
                  <a:cubicBezTo>
                    <a:pt x="319" y="499"/>
                    <a:pt x="312" y="495"/>
                    <a:pt x="309" y="494"/>
                  </a:cubicBezTo>
                  <a:cubicBezTo>
                    <a:pt x="306" y="493"/>
                    <a:pt x="304" y="496"/>
                    <a:pt x="303" y="494"/>
                  </a:cubicBezTo>
                  <a:cubicBezTo>
                    <a:pt x="301" y="493"/>
                    <a:pt x="300" y="489"/>
                    <a:pt x="298" y="489"/>
                  </a:cubicBezTo>
                  <a:cubicBezTo>
                    <a:pt x="295" y="489"/>
                    <a:pt x="293" y="489"/>
                    <a:pt x="292" y="490"/>
                  </a:cubicBezTo>
                  <a:cubicBezTo>
                    <a:pt x="290" y="492"/>
                    <a:pt x="288" y="493"/>
                    <a:pt x="285" y="494"/>
                  </a:cubicBezTo>
                  <a:cubicBezTo>
                    <a:pt x="283" y="495"/>
                    <a:pt x="283" y="494"/>
                    <a:pt x="279" y="497"/>
                  </a:cubicBezTo>
                  <a:cubicBezTo>
                    <a:pt x="276" y="501"/>
                    <a:pt x="273" y="500"/>
                    <a:pt x="273" y="500"/>
                  </a:cubicBezTo>
                  <a:close/>
                  <a:moveTo>
                    <a:pt x="418" y="670"/>
                  </a:moveTo>
                  <a:cubicBezTo>
                    <a:pt x="418" y="670"/>
                    <a:pt x="418" y="670"/>
                    <a:pt x="418" y="670"/>
                  </a:cubicBezTo>
                  <a:cubicBezTo>
                    <a:pt x="419" y="669"/>
                    <a:pt x="419" y="669"/>
                    <a:pt x="420" y="670"/>
                  </a:cubicBezTo>
                  <a:cubicBezTo>
                    <a:pt x="421" y="671"/>
                    <a:pt x="421" y="672"/>
                    <a:pt x="420" y="673"/>
                  </a:cubicBezTo>
                  <a:cubicBezTo>
                    <a:pt x="420" y="674"/>
                    <a:pt x="417" y="677"/>
                    <a:pt x="418" y="679"/>
                  </a:cubicBezTo>
                  <a:cubicBezTo>
                    <a:pt x="419" y="680"/>
                    <a:pt x="421" y="677"/>
                    <a:pt x="421" y="678"/>
                  </a:cubicBezTo>
                  <a:cubicBezTo>
                    <a:pt x="421" y="679"/>
                    <a:pt x="419" y="681"/>
                    <a:pt x="418" y="684"/>
                  </a:cubicBezTo>
                  <a:cubicBezTo>
                    <a:pt x="418" y="686"/>
                    <a:pt x="417" y="689"/>
                    <a:pt x="417" y="691"/>
                  </a:cubicBezTo>
                  <a:cubicBezTo>
                    <a:pt x="417" y="693"/>
                    <a:pt x="420" y="696"/>
                    <a:pt x="421" y="696"/>
                  </a:cubicBezTo>
                  <a:cubicBezTo>
                    <a:pt x="423" y="696"/>
                    <a:pt x="422" y="691"/>
                    <a:pt x="423" y="690"/>
                  </a:cubicBezTo>
                  <a:cubicBezTo>
                    <a:pt x="424" y="689"/>
                    <a:pt x="426" y="692"/>
                    <a:pt x="426" y="691"/>
                  </a:cubicBezTo>
                  <a:cubicBezTo>
                    <a:pt x="426" y="690"/>
                    <a:pt x="426" y="689"/>
                    <a:pt x="427" y="685"/>
                  </a:cubicBezTo>
                  <a:cubicBezTo>
                    <a:pt x="427" y="681"/>
                    <a:pt x="427" y="682"/>
                    <a:pt x="426" y="678"/>
                  </a:cubicBezTo>
                  <a:cubicBezTo>
                    <a:pt x="426" y="674"/>
                    <a:pt x="424" y="674"/>
                    <a:pt x="423" y="673"/>
                  </a:cubicBezTo>
                  <a:cubicBezTo>
                    <a:pt x="422" y="672"/>
                    <a:pt x="420" y="667"/>
                    <a:pt x="417" y="662"/>
                  </a:cubicBezTo>
                  <a:cubicBezTo>
                    <a:pt x="415" y="658"/>
                    <a:pt x="415" y="658"/>
                    <a:pt x="416" y="655"/>
                  </a:cubicBezTo>
                  <a:cubicBezTo>
                    <a:pt x="416" y="652"/>
                    <a:pt x="412" y="649"/>
                    <a:pt x="412" y="647"/>
                  </a:cubicBezTo>
                  <a:cubicBezTo>
                    <a:pt x="411" y="645"/>
                    <a:pt x="411" y="644"/>
                    <a:pt x="411" y="642"/>
                  </a:cubicBezTo>
                  <a:cubicBezTo>
                    <a:pt x="411" y="641"/>
                    <a:pt x="409" y="636"/>
                    <a:pt x="408" y="634"/>
                  </a:cubicBezTo>
                  <a:cubicBezTo>
                    <a:pt x="407" y="631"/>
                    <a:pt x="405" y="630"/>
                    <a:pt x="405" y="628"/>
                  </a:cubicBezTo>
                  <a:cubicBezTo>
                    <a:pt x="405" y="626"/>
                    <a:pt x="405" y="623"/>
                    <a:pt x="401" y="621"/>
                  </a:cubicBezTo>
                  <a:cubicBezTo>
                    <a:pt x="397" y="620"/>
                    <a:pt x="399" y="623"/>
                    <a:pt x="399" y="624"/>
                  </a:cubicBezTo>
                  <a:cubicBezTo>
                    <a:pt x="399" y="626"/>
                    <a:pt x="395" y="624"/>
                    <a:pt x="393" y="624"/>
                  </a:cubicBezTo>
                  <a:cubicBezTo>
                    <a:pt x="391" y="624"/>
                    <a:pt x="390" y="625"/>
                    <a:pt x="390" y="629"/>
                  </a:cubicBezTo>
                  <a:cubicBezTo>
                    <a:pt x="389" y="633"/>
                    <a:pt x="387" y="636"/>
                    <a:pt x="388" y="638"/>
                  </a:cubicBezTo>
                  <a:cubicBezTo>
                    <a:pt x="386" y="638"/>
                    <a:pt x="386" y="637"/>
                    <a:pt x="384" y="636"/>
                  </a:cubicBezTo>
                  <a:cubicBezTo>
                    <a:pt x="382" y="636"/>
                    <a:pt x="381" y="633"/>
                    <a:pt x="381" y="632"/>
                  </a:cubicBezTo>
                  <a:cubicBezTo>
                    <a:pt x="381" y="630"/>
                    <a:pt x="382" y="628"/>
                    <a:pt x="383" y="626"/>
                  </a:cubicBezTo>
                  <a:cubicBezTo>
                    <a:pt x="385" y="625"/>
                    <a:pt x="384" y="621"/>
                    <a:pt x="384" y="619"/>
                  </a:cubicBezTo>
                  <a:cubicBezTo>
                    <a:pt x="383" y="616"/>
                    <a:pt x="381" y="617"/>
                    <a:pt x="379" y="620"/>
                  </a:cubicBezTo>
                  <a:cubicBezTo>
                    <a:pt x="377" y="623"/>
                    <a:pt x="378" y="626"/>
                    <a:pt x="378" y="628"/>
                  </a:cubicBezTo>
                  <a:cubicBezTo>
                    <a:pt x="378" y="629"/>
                    <a:pt x="378" y="631"/>
                    <a:pt x="376" y="630"/>
                  </a:cubicBezTo>
                  <a:cubicBezTo>
                    <a:pt x="374" y="630"/>
                    <a:pt x="370" y="632"/>
                    <a:pt x="372" y="633"/>
                  </a:cubicBezTo>
                  <a:cubicBezTo>
                    <a:pt x="373" y="634"/>
                    <a:pt x="377" y="638"/>
                    <a:pt x="380" y="639"/>
                  </a:cubicBezTo>
                  <a:cubicBezTo>
                    <a:pt x="382" y="640"/>
                    <a:pt x="385" y="640"/>
                    <a:pt x="387" y="641"/>
                  </a:cubicBezTo>
                  <a:cubicBezTo>
                    <a:pt x="388" y="642"/>
                    <a:pt x="390" y="640"/>
                    <a:pt x="391" y="640"/>
                  </a:cubicBezTo>
                  <a:cubicBezTo>
                    <a:pt x="393" y="641"/>
                    <a:pt x="396" y="641"/>
                    <a:pt x="396" y="641"/>
                  </a:cubicBezTo>
                  <a:cubicBezTo>
                    <a:pt x="396" y="641"/>
                    <a:pt x="391" y="644"/>
                    <a:pt x="391" y="646"/>
                  </a:cubicBezTo>
                  <a:cubicBezTo>
                    <a:pt x="391" y="648"/>
                    <a:pt x="396" y="652"/>
                    <a:pt x="398" y="653"/>
                  </a:cubicBezTo>
                  <a:cubicBezTo>
                    <a:pt x="400" y="654"/>
                    <a:pt x="400" y="656"/>
                    <a:pt x="401" y="661"/>
                  </a:cubicBezTo>
                  <a:cubicBezTo>
                    <a:pt x="402" y="665"/>
                    <a:pt x="402" y="665"/>
                    <a:pt x="405" y="664"/>
                  </a:cubicBezTo>
                  <a:cubicBezTo>
                    <a:pt x="408" y="664"/>
                    <a:pt x="409" y="661"/>
                    <a:pt x="410" y="662"/>
                  </a:cubicBezTo>
                  <a:cubicBezTo>
                    <a:pt x="412" y="663"/>
                    <a:pt x="413" y="665"/>
                    <a:pt x="413" y="668"/>
                  </a:cubicBezTo>
                  <a:cubicBezTo>
                    <a:pt x="412" y="672"/>
                    <a:pt x="413" y="675"/>
                    <a:pt x="414" y="674"/>
                  </a:cubicBezTo>
                  <a:cubicBezTo>
                    <a:pt x="415" y="673"/>
                    <a:pt x="416" y="671"/>
                    <a:pt x="418" y="670"/>
                  </a:cubicBezTo>
                  <a:close/>
                </a:path>
              </a:pathLst>
            </a:custGeom>
            <a:solidFill>
              <a:schemeClr val="bg1">
                <a:lumMod val="8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6" name="Freeform 61"/>
            <p:cNvSpPr>
              <a:spLocks noEditPoints="1"/>
            </p:cNvSpPr>
            <p:nvPr/>
          </p:nvSpPr>
          <p:spPr bwMode="auto">
            <a:xfrm>
              <a:off x="1705543" y="1569927"/>
              <a:ext cx="2834722" cy="2995745"/>
            </a:xfrm>
            <a:custGeom>
              <a:avLst/>
              <a:gdLst>
                <a:gd name="T0" fmla="*/ 195 w 472"/>
                <a:gd name="T1" fmla="*/ 229 h 499"/>
                <a:gd name="T2" fmla="*/ 126 w 472"/>
                <a:gd name="T3" fmla="*/ 154 h 499"/>
                <a:gd name="T4" fmla="*/ 135 w 472"/>
                <a:gd name="T5" fmla="*/ 158 h 499"/>
                <a:gd name="T6" fmla="*/ 104 w 472"/>
                <a:gd name="T7" fmla="*/ 303 h 499"/>
                <a:gd name="T8" fmla="*/ 144 w 472"/>
                <a:gd name="T9" fmla="*/ 280 h 499"/>
                <a:gd name="T10" fmla="*/ 105 w 472"/>
                <a:gd name="T11" fmla="*/ 227 h 499"/>
                <a:gd name="T12" fmla="*/ 83 w 472"/>
                <a:gd name="T13" fmla="*/ 323 h 499"/>
                <a:gd name="T14" fmla="*/ 109 w 472"/>
                <a:gd name="T15" fmla="*/ 317 h 499"/>
                <a:gd name="T16" fmla="*/ 142 w 472"/>
                <a:gd name="T17" fmla="*/ 337 h 499"/>
                <a:gd name="T18" fmla="*/ 185 w 472"/>
                <a:gd name="T19" fmla="*/ 333 h 499"/>
                <a:gd name="T20" fmla="*/ 207 w 472"/>
                <a:gd name="T21" fmla="*/ 320 h 499"/>
                <a:gd name="T22" fmla="*/ 212 w 472"/>
                <a:gd name="T23" fmla="*/ 266 h 499"/>
                <a:gd name="T24" fmla="*/ 249 w 472"/>
                <a:gd name="T25" fmla="*/ 332 h 499"/>
                <a:gd name="T26" fmla="*/ 283 w 472"/>
                <a:gd name="T27" fmla="*/ 296 h 499"/>
                <a:gd name="T28" fmla="*/ 284 w 472"/>
                <a:gd name="T29" fmla="*/ 354 h 499"/>
                <a:gd name="T30" fmla="*/ 241 w 472"/>
                <a:gd name="T31" fmla="*/ 377 h 499"/>
                <a:gd name="T32" fmla="*/ 218 w 472"/>
                <a:gd name="T33" fmla="*/ 421 h 499"/>
                <a:gd name="T34" fmla="*/ 213 w 472"/>
                <a:gd name="T35" fmla="*/ 461 h 499"/>
                <a:gd name="T36" fmla="*/ 241 w 472"/>
                <a:gd name="T37" fmla="*/ 96 h 499"/>
                <a:gd name="T38" fmla="*/ 197 w 472"/>
                <a:gd name="T39" fmla="*/ 78 h 499"/>
                <a:gd name="T40" fmla="*/ 241 w 472"/>
                <a:gd name="T41" fmla="*/ 96 h 499"/>
                <a:gd name="T42" fmla="*/ 282 w 472"/>
                <a:gd name="T43" fmla="*/ 150 h 499"/>
                <a:gd name="T44" fmla="*/ 273 w 472"/>
                <a:gd name="T45" fmla="*/ 87 h 499"/>
                <a:gd name="T46" fmla="*/ 299 w 472"/>
                <a:gd name="T47" fmla="*/ 4 h 499"/>
                <a:gd name="T48" fmla="*/ 239 w 472"/>
                <a:gd name="T49" fmla="*/ 26 h 499"/>
                <a:gd name="T50" fmla="*/ 242 w 472"/>
                <a:gd name="T51" fmla="*/ 68 h 499"/>
                <a:gd name="T52" fmla="*/ 236 w 472"/>
                <a:gd name="T53" fmla="*/ 83 h 499"/>
                <a:gd name="T54" fmla="*/ 254 w 472"/>
                <a:gd name="T55" fmla="*/ 133 h 499"/>
                <a:gd name="T56" fmla="*/ 196 w 472"/>
                <a:gd name="T57" fmla="*/ 132 h 499"/>
                <a:gd name="T58" fmla="*/ 165 w 472"/>
                <a:gd name="T59" fmla="*/ 107 h 499"/>
                <a:gd name="T60" fmla="*/ 156 w 472"/>
                <a:gd name="T61" fmla="*/ 155 h 499"/>
                <a:gd name="T62" fmla="*/ 180 w 472"/>
                <a:gd name="T63" fmla="*/ 155 h 499"/>
                <a:gd name="T64" fmla="*/ 171 w 472"/>
                <a:gd name="T65" fmla="*/ 187 h 499"/>
                <a:gd name="T66" fmla="*/ 232 w 472"/>
                <a:gd name="T67" fmla="*/ 179 h 499"/>
                <a:gd name="T68" fmla="*/ 263 w 472"/>
                <a:gd name="T69" fmla="*/ 194 h 499"/>
                <a:gd name="T70" fmla="*/ 211 w 472"/>
                <a:gd name="T71" fmla="*/ 163 h 499"/>
                <a:gd name="T72" fmla="*/ 138 w 472"/>
                <a:gd name="T73" fmla="*/ 208 h 499"/>
                <a:gd name="T74" fmla="*/ 187 w 472"/>
                <a:gd name="T75" fmla="*/ 306 h 499"/>
                <a:gd name="T76" fmla="*/ 166 w 472"/>
                <a:gd name="T77" fmla="*/ 230 h 499"/>
                <a:gd name="T78" fmla="*/ 189 w 472"/>
                <a:gd name="T79" fmla="*/ 240 h 499"/>
                <a:gd name="T80" fmla="*/ 299 w 472"/>
                <a:gd name="T81" fmla="*/ 206 h 499"/>
                <a:gd name="T82" fmla="*/ 316 w 472"/>
                <a:gd name="T83" fmla="*/ 295 h 499"/>
                <a:gd name="T84" fmla="*/ 335 w 472"/>
                <a:gd name="T85" fmla="*/ 318 h 499"/>
                <a:gd name="T86" fmla="*/ 425 w 472"/>
                <a:gd name="T87" fmla="*/ 403 h 499"/>
                <a:gd name="T88" fmla="*/ 454 w 472"/>
                <a:gd name="T89" fmla="*/ 384 h 499"/>
                <a:gd name="T90" fmla="*/ 435 w 472"/>
                <a:gd name="T91" fmla="*/ 350 h 499"/>
                <a:gd name="T92" fmla="*/ 449 w 472"/>
                <a:gd name="T93" fmla="*/ 337 h 499"/>
                <a:gd name="T94" fmla="*/ 438 w 472"/>
                <a:gd name="T95" fmla="*/ 297 h 499"/>
                <a:gd name="T96" fmla="*/ 391 w 472"/>
                <a:gd name="T97" fmla="*/ 280 h 499"/>
                <a:gd name="T98" fmla="*/ 363 w 472"/>
                <a:gd name="T99" fmla="*/ 248 h 499"/>
                <a:gd name="T100" fmla="*/ 304 w 472"/>
                <a:gd name="T101" fmla="*/ 226 h 499"/>
                <a:gd name="T102" fmla="*/ 267 w 472"/>
                <a:gd name="T103" fmla="*/ 214 h 499"/>
                <a:gd name="T104" fmla="*/ 253 w 472"/>
                <a:gd name="T105" fmla="*/ 238 h 499"/>
                <a:gd name="T106" fmla="*/ 246 w 472"/>
                <a:gd name="T107" fmla="*/ 285 h 499"/>
                <a:gd name="T108" fmla="*/ 308 w 472"/>
                <a:gd name="T109" fmla="*/ 286 h 499"/>
                <a:gd name="T110" fmla="*/ 339 w 472"/>
                <a:gd name="T111" fmla="*/ 298 h 499"/>
                <a:gd name="T112" fmla="*/ 397 w 472"/>
                <a:gd name="T113" fmla="*/ 327 h 499"/>
                <a:gd name="T114" fmla="*/ 348 w 472"/>
                <a:gd name="T115" fmla="*/ 370 h 499"/>
                <a:gd name="T116" fmla="*/ 346 w 472"/>
                <a:gd name="T117" fmla="*/ 415 h 499"/>
                <a:gd name="T118" fmla="*/ 299 w 472"/>
                <a:gd name="T119" fmla="*/ 446 h 499"/>
                <a:gd name="T120" fmla="*/ 272 w 472"/>
                <a:gd name="T121" fmla="*/ 401 h 499"/>
                <a:gd name="T122" fmla="*/ 319 w 472"/>
                <a:gd name="T123" fmla="*/ 417 h 499"/>
                <a:gd name="T124" fmla="*/ 279 w 472"/>
                <a:gd name="T125" fmla="*/ 37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499">
                  <a:moveTo>
                    <a:pt x="196" y="238"/>
                  </a:moveTo>
                  <a:cubicBezTo>
                    <a:pt x="197" y="238"/>
                    <a:pt x="197" y="238"/>
                    <a:pt x="197" y="238"/>
                  </a:cubicBezTo>
                  <a:cubicBezTo>
                    <a:pt x="197" y="238"/>
                    <a:pt x="198" y="244"/>
                    <a:pt x="198" y="247"/>
                  </a:cubicBezTo>
                  <a:cubicBezTo>
                    <a:pt x="197" y="251"/>
                    <a:pt x="198" y="253"/>
                    <a:pt x="202" y="252"/>
                  </a:cubicBezTo>
                  <a:cubicBezTo>
                    <a:pt x="206" y="250"/>
                    <a:pt x="210" y="246"/>
                    <a:pt x="208" y="242"/>
                  </a:cubicBezTo>
                  <a:cubicBezTo>
                    <a:pt x="207" y="238"/>
                    <a:pt x="207" y="236"/>
                    <a:pt x="210" y="237"/>
                  </a:cubicBezTo>
                  <a:cubicBezTo>
                    <a:pt x="213" y="237"/>
                    <a:pt x="217" y="237"/>
                    <a:pt x="218" y="233"/>
                  </a:cubicBezTo>
                  <a:cubicBezTo>
                    <a:pt x="220" y="229"/>
                    <a:pt x="224" y="220"/>
                    <a:pt x="226" y="217"/>
                  </a:cubicBezTo>
                  <a:cubicBezTo>
                    <a:pt x="227" y="214"/>
                    <a:pt x="226" y="210"/>
                    <a:pt x="222" y="210"/>
                  </a:cubicBezTo>
                  <a:cubicBezTo>
                    <a:pt x="217" y="210"/>
                    <a:pt x="215" y="210"/>
                    <a:pt x="213" y="207"/>
                  </a:cubicBezTo>
                  <a:cubicBezTo>
                    <a:pt x="210" y="205"/>
                    <a:pt x="200" y="205"/>
                    <a:pt x="198" y="209"/>
                  </a:cubicBezTo>
                  <a:cubicBezTo>
                    <a:pt x="196" y="212"/>
                    <a:pt x="195" y="215"/>
                    <a:pt x="195" y="219"/>
                  </a:cubicBezTo>
                  <a:cubicBezTo>
                    <a:pt x="194" y="222"/>
                    <a:pt x="196" y="225"/>
                    <a:pt x="195" y="229"/>
                  </a:cubicBezTo>
                  <a:cubicBezTo>
                    <a:pt x="194" y="233"/>
                    <a:pt x="196" y="238"/>
                    <a:pt x="196" y="238"/>
                  </a:cubicBezTo>
                  <a:close/>
                  <a:moveTo>
                    <a:pt x="139" y="100"/>
                  </a:moveTo>
                  <a:cubicBezTo>
                    <a:pt x="137" y="110"/>
                    <a:pt x="137" y="110"/>
                    <a:pt x="137" y="110"/>
                  </a:cubicBezTo>
                  <a:cubicBezTo>
                    <a:pt x="140" y="111"/>
                    <a:pt x="141" y="108"/>
                    <a:pt x="141" y="106"/>
                  </a:cubicBezTo>
                  <a:cubicBezTo>
                    <a:pt x="141" y="104"/>
                    <a:pt x="141" y="101"/>
                    <a:pt x="139" y="100"/>
                  </a:cubicBezTo>
                  <a:close/>
                  <a:moveTo>
                    <a:pt x="136" y="113"/>
                  </a:moveTo>
                  <a:cubicBezTo>
                    <a:pt x="133" y="122"/>
                    <a:pt x="133" y="122"/>
                    <a:pt x="133" y="122"/>
                  </a:cubicBezTo>
                  <a:cubicBezTo>
                    <a:pt x="133" y="122"/>
                    <a:pt x="133" y="122"/>
                    <a:pt x="133" y="122"/>
                  </a:cubicBezTo>
                  <a:cubicBezTo>
                    <a:pt x="134" y="119"/>
                    <a:pt x="136" y="119"/>
                    <a:pt x="137" y="117"/>
                  </a:cubicBezTo>
                  <a:cubicBezTo>
                    <a:pt x="138" y="116"/>
                    <a:pt x="137" y="114"/>
                    <a:pt x="136" y="113"/>
                  </a:cubicBezTo>
                  <a:close/>
                  <a:moveTo>
                    <a:pt x="126" y="148"/>
                  </a:moveTo>
                  <a:cubicBezTo>
                    <a:pt x="125" y="153"/>
                    <a:pt x="125" y="153"/>
                    <a:pt x="125" y="153"/>
                  </a:cubicBezTo>
                  <a:cubicBezTo>
                    <a:pt x="125" y="153"/>
                    <a:pt x="125" y="154"/>
                    <a:pt x="126" y="154"/>
                  </a:cubicBezTo>
                  <a:cubicBezTo>
                    <a:pt x="128" y="157"/>
                    <a:pt x="123" y="158"/>
                    <a:pt x="125" y="160"/>
                  </a:cubicBezTo>
                  <a:cubicBezTo>
                    <a:pt x="126" y="162"/>
                    <a:pt x="129" y="167"/>
                    <a:pt x="125" y="167"/>
                  </a:cubicBezTo>
                  <a:cubicBezTo>
                    <a:pt x="123" y="167"/>
                    <a:pt x="122" y="167"/>
                    <a:pt x="121" y="166"/>
                  </a:cubicBezTo>
                  <a:cubicBezTo>
                    <a:pt x="118" y="179"/>
                    <a:pt x="118" y="179"/>
                    <a:pt x="118" y="179"/>
                  </a:cubicBezTo>
                  <a:cubicBezTo>
                    <a:pt x="121" y="178"/>
                    <a:pt x="121" y="180"/>
                    <a:pt x="124" y="179"/>
                  </a:cubicBezTo>
                  <a:cubicBezTo>
                    <a:pt x="128" y="179"/>
                    <a:pt x="129" y="179"/>
                    <a:pt x="133" y="182"/>
                  </a:cubicBezTo>
                  <a:cubicBezTo>
                    <a:pt x="136" y="184"/>
                    <a:pt x="139" y="181"/>
                    <a:pt x="141" y="179"/>
                  </a:cubicBezTo>
                  <a:cubicBezTo>
                    <a:pt x="144" y="178"/>
                    <a:pt x="144" y="173"/>
                    <a:pt x="146" y="169"/>
                  </a:cubicBezTo>
                  <a:cubicBezTo>
                    <a:pt x="149" y="165"/>
                    <a:pt x="146" y="165"/>
                    <a:pt x="144" y="161"/>
                  </a:cubicBezTo>
                  <a:cubicBezTo>
                    <a:pt x="142" y="158"/>
                    <a:pt x="140" y="164"/>
                    <a:pt x="140" y="164"/>
                  </a:cubicBezTo>
                  <a:cubicBezTo>
                    <a:pt x="139" y="164"/>
                    <a:pt x="139" y="164"/>
                    <a:pt x="139" y="164"/>
                  </a:cubicBezTo>
                  <a:cubicBezTo>
                    <a:pt x="139" y="164"/>
                    <a:pt x="137" y="163"/>
                    <a:pt x="136" y="162"/>
                  </a:cubicBezTo>
                  <a:cubicBezTo>
                    <a:pt x="135" y="161"/>
                    <a:pt x="135" y="159"/>
                    <a:pt x="135" y="158"/>
                  </a:cubicBezTo>
                  <a:cubicBezTo>
                    <a:pt x="135" y="157"/>
                    <a:pt x="134" y="156"/>
                    <a:pt x="133" y="155"/>
                  </a:cubicBezTo>
                  <a:cubicBezTo>
                    <a:pt x="133" y="153"/>
                    <a:pt x="133" y="150"/>
                    <a:pt x="135" y="148"/>
                  </a:cubicBezTo>
                  <a:cubicBezTo>
                    <a:pt x="137" y="145"/>
                    <a:pt x="134" y="141"/>
                    <a:pt x="131" y="142"/>
                  </a:cubicBezTo>
                  <a:cubicBezTo>
                    <a:pt x="129" y="144"/>
                    <a:pt x="128" y="146"/>
                    <a:pt x="126" y="148"/>
                  </a:cubicBezTo>
                  <a:close/>
                  <a:moveTo>
                    <a:pt x="105" y="227"/>
                  </a:moveTo>
                  <a:cubicBezTo>
                    <a:pt x="91" y="277"/>
                    <a:pt x="91" y="277"/>
                    <a:pt x="91" y="277"/>
                  </a:cubicBezTo>
                  <a:cubicBezTo>
                    <a:pt x="44" y="263"/>
                    <a:pt x="44" y="263"/>
                    <a:pt x="44" y="263"/>
                  </a:cubicBezTo>
                  <a:cubicBezTo>
                    <a:pt x="42" y="266"/>
                    <a:pt x="44" y="274"/>
                    <a:pt x="46" y="277"/>
                  </a:cubicBezTo>
                  <a:cubicBezTo>
                    <a:pt x="47" y="280"/>
                    <a:pt x="55" y="283"/>
                    <a:pt x="60" y="287"/>
                  </a:cubicBezTo>
                  <a:cubicBezTo>
                    <a:pt x="65" y="290"/>
                    <a:pt x="60" y="292"/>
                    <a:pt x="59" y="297"/>
                  </a:cubicBezTo>
                  <a:cubicBezTo>
                    <a:pt x="58" y="302"/>
                    <a:pt x="61" y="304"/>
                    <a:pt x="65" y="304"/>
                  </a:cubicBezTo>
                  <a:cubicBezTo>
                    <a:pt x="68" y="304"/>
                    <a:pt x="83" y="307"/>
                    <a:pt x="91" y="306"/>
                  </a:cubicBezTo>
                  <a:cubicBezTo>
                    <a:pt x="99" y="305"/>
                    <a:pt x="101" y="303"/>
                    <a:pt x="104" y="303"/>
                  </a:cubicBezTo>
                  <a:cubicBezTo>
                    <a:pt x="108" y="303"/>
                    <a:pt x="108" y="298"/>
                    <a:pt x="113" y="296"/>
                  </a:cubicBezTo>
                  <a:cubicBezTo>
                    <a:pt x="118" y="295"/>
                    <a:pt x="114" y="300"/>
                    <a:pt x="116" y="303"/>
                  </a:cubicBezTo>
                  <a:cubicBezTo>
                    <a:pt x="118" y="306"/>
                    <a:pt x="121" y="305"/>
                    <a:pt x="122" y="308"/>
                  </a:cubicBezTo>
                  <a:cubicBezTo>
                    <a:pt x="124" y="310"/>
                    <a:pt x="125" y="309"/>
                    <a:pt x="130" y="312"/>
                  </a:cubicBezTo>
                  <a:cubicBezTo>
                    <a:pt x="136" y="316"/>
                    <a:pt x="136" y="312"/>
                    <a:pt x="142" y="311"/>
                  </a:cubicBezTo>
                  <a:cubicBezTo>
                    <a:pt x="148" y="311"/>
                    <a:pt x="147" y="308"/>
                    <a:pt x="147" y="304"/>
                  </a:cubicBezTo>
                  <a:cubicBezTo>
                    <a:pt x="146" y="301"/>
                    <a:pt x="146" y="299"/>
                    <a:pt x="143" y="301"/>
                  </a:cubicBezTo>
                  <a:cubicBezTo>
                    <a:pt x="139" y="302"/>
                    <a:pt x="138" y="303"/>
                    <a:pt x="138" y="300"/>
                  </a:cubicBezTo>
                  <a:cubicBezTo>
                    <a:pt x="139" y="298"/>
                    <a:pt x="142" y="299"/>
                    <a:pt x="143" y="297"/>
                  </a:cubicBezTo>
                  <a:cubicBezTo>
                    <a:pt x="144" y="296"/>
                    <a:pt x="147" y="294"/>
                    <a:pt x="147" y="294"/>
                  </a:cubicBezTo>
                  <a:cubicBezTo>
                    <a:pt x="147" y="294"/>
                    <a:pt x="150" y="295"/>
                    <a:pt x="152" y="296"/>
                  </a:cubicBezTo>
                  <a:cubicBezTo>
                    <a:pt x="155" y="298"/>
                    <a:pt x="156" y="295"/>
                    <a:pt x="156" y="289"/>
                  </a:cubicBezTo>
                  <a:cubicBezTo>
                    <a:pt x="155" y="284"/>
                    <a:pt x="151" y="284"/>
                    <a:pt x="144" y="280"/>
                  </a:cubicBezTo>
                  <a:cubicBezTo>
                    <a:pt x="137" y="277"/>
                    <a:pt x="137" y="272"/>
                    <a:pt x="135" y="266"/>
                  </a:cubicBezTo>
                  <a:cubicBezTo>
                    <a:pt x="133" y="260"/>
                    <a:pt x="137" y="256"/>
                    <a:pt x="137" y="252"/>
                  </a:cubicBezTo>
                  <a:cubicBezTo>
                    <a:pt x="137" y="248"/>
                    <a:pt x="134" y="247"/>
                    <a:pt x="135" y="241"/>
                  </a:cubicBezTo>
                  <a:cubicBezTo>
                    <a:pt x="135" y="236"/>
                    <a:pt x="133" y="227"/>
                    <a:pt x="133" y="225"/>
                  </a:cubicBezTo>
                  <a:cubicBezTo>
                    <a:pt x="133" y="224"/>
                    <a:pt x="131" y="221"/>
                    <a:pt x="129" y="218"/>
                  </a:cubicBezTo>
                  <a:cubicBezTo>
                    <a:pt x="127" y="216"/>
                    <a:pt x="121" y="214"/>
                    <a:pt x="119" y="216"/>
                  </a:cubicBezTo>
                  <a:cubicBezTo>
                    <a:pt x="118" y="218"/>
                    <a:pt x="118" y="222"/>
                    <a:pt x="118" y="226"/>
                  </a:cubicBezTo>
                  <a:cubicBezTo>
                    <a:pt x="117" y="230"/>
                    <a:pt x="117" y="237"/>
                    <a:pt x="118" y="241"/>
                  </a:cubicBezTo>
                  <a:cubicBezTo>
                    <a:pt x="120" y="246"/>
                    <a:pt x="118" y="248"/>
                    <a:pt x="114" y="248"/>
                  </a:cubicBezTo>
                  <a:cubicBezTo>
                    <a:pt x="111" y="248"/>
                    <a:pt x="114" y="242"/>
                    <a:pt x="114" y="236"/>
                  </a:cubicBezTo>
                  <a:cubicBezTo>
                    <a:pt x="115" y="230"/>
                    <a:pt x="113" y="228"/>
                    <a:pt x="111" y="223"/>
                  </a:cubicBezTo>
                  <a:cubicBezTo>
                    <a:pt x="109" y="219"/>
                    <a:pt x="108" y="222"/>
                    <a:pt x="108" y="225"/>
                  </a:cubicBezTo>
                  <a:cubicBezTo>
                    <a:pt x="107" y="227"/>
                    <a:pt x="106" y="227"/>
                    <a:pt x="105" y="227"/>
                  </a:cubicBezTo>
                  <a:close/>
                  <a:moveTo>
                    <a:pt x="17" y="258"/>
                  </a:moveTo>
                  <a:cubicBezTo>
                    <a:pt x="17" y="259"/>
                    <a:pt x="17" y="259"/>
                    <a:pt x="17" y="259"/>
                  </a:cubicBezTo>
                  <a:cubicBezTo>
                    <a:pt x="18" y="261"/>
                    <a:pt x="18" y="264"/>
                    <a:pt x="20" y="267"/>
                  </a:cubicBezTo>
                  <a:cubicBezTo>
                    <a:pt x="22" y="270"/>
                    <a:pt x="27" y="272"/>
                    <a:pt x="28" y="274"/>
                  </a:cubicBezTo>
                  <a:cubicBezTo>
                    <a:pt x="29" y="276"/>
                    <a:pt x="30" y="279"/>
                    <a:pt x="33" y="282"/>
                  </a:cubicBezTo>
                  <a:cubicBezTo>
                    <a:pt x="36" y="285"/>
                    <a:pt x="40" y="288"/>
                    <a:pt x="43" y="287"/>
                  </a:cubicBezTo>
                  <a:cubicBezTo>
                    <a:pt x="45" y="287"/>
                    <a:pt x="49" y="287"/>
                    <a:pt x="51" y="291"/>
                  </a:cubicBezTo>
                  <a:cubicBezTo>
                    <a:pt x="53" y="294"/>
                    <a:pt x="55" y="300"/>
                    <a:pt x="55" y="302"/>
                  </a:cubicBezTo>
                  <a:cubicBezTo>
                    <a:pt x="55" y="304"/>
                    <a:pt x="51" y="302"/>
                    <a:pt x="47" y="304"/>
                  </a:cubicBezTo>
                  <a:cubicBezTo>
                    <a:pt x="43" y="306"/>
                    <a:pt x="40" y="308"/>
                    <a:pt x="42" y="309"/>
                  </a:cubicBezTo>
                  <a:cubicBezTo>
                    <a:pt x="43" y="311"/>
                    <a:pt x="56" y="320"/>
                    <a:pt x="62" y="320"/>
                  </a:cubicBezTo>
                  <a:cubicBezTo>
                    <a:pt x="69" y="319"/>
                    <a:pt x="72" y="320"/>
                    <a:pt x="76" y="320"/>
                  </a:cubicBezTo>
                  <a:cubicBezTo>
                    <a:pt x="81" y="319"/>
                    <a:pt x="81" y="319"/>
                    <a:pt x="83" y="323"/>
                  </a:cubicBezTo>
                  <a:cubicBezTo>
                    <a:pt x="85" y="328"/>
                    <a:pt x="90" y="331"/>
                    <a:pt x="90" y="331"/>
                  </a:cubicBezTo>
                  <a:cubicBezTo>
                    <a:pt x="91" y="331"/>
                    <a:pt x="92" y="333"/>
                    <a:pt x="92" y="334"/>
                  </a:cubicBezTo>
                  <a:cubicBezTo>
                    <a:pt x="92" y="336"/>
                    <a:pt x="95" y="339"/>
                    <a:pt x="93" y="340"/>
                  </a:cubicBezTo>
                  <a:cubicBezTo>
                    <a:pt x="91" y="340"/>
                    <a:pt x="90" y="343"/>
                    <a:pt x="90" y="344"/>
                  </a:cubicBezTo>
                  <a:cubicBezTo>
                    <a:pt x="91" y="346"/>
                    <a:pt x="91" y="347"/>
                    <a:pt x="95" y="346"/>
                  </a:cubicBezTo>
                  <a:cubicBezTo>
                    <a:pt x="98" y="345"/>
                    <a:pt x="97" y="343"/>
                    <a:pt x="97" y="340"/>
                  </a:cubicBezTo>
                  <a:cubicBezTo>
                    <a:pt x="97" y="338"/>
                    <a:pt x="96" y="334"/>
                    <a:pt x="96" y="332"/>
                  </a:cubicBezTo>
                  <a:cubicBezTo>
                    <a:pt x="95" y="330"/>
                    <a:pt x="94" y="327"/>
                    <a:pt x="96" y="325"/>
                  </a:cubicBezTo>
                  <a:cubicBezTo>
                    <a:pt x="99" y="323"/>
                    <a:pt x="101" y="322"/>
                    <a:pt x="103" y="322"/>
                  </a:cubicBezTo>
                  <a:cubicBezTo>
                    <a:pt x="106" y="322"/>
                    <a:pt x="109" y="320"/>
                    <a:pt x="110" y="319"/>
                  </a:cubicBezTo>
                  <a:cubicBezTo>
                    <a:pt x="112" y="318"/>
                    <a:pt x="114" y="317"/>
                    <a:pt x="115" y="316"/>
                  </a:cubicBezTo>
                  <a:cubicBezTo>
                    <a:pt x="116" y="316"/>
                    <a:pt x="117" y="313"/>
                    <a:pt x="114" y="313"/>
                  </a:cubicBezTo>
                  <a:cubicBezTo>
                    <a:pt x="111" y="314"/>
                    <a:pt x="110" y="315"/>
                    <a:pt x="109" y="317"/>
                  </a:cubicBezTo>
                  <a:cubicBezTo>
                    <a:pt x="107" y="318"/>
                    <a:pt x="105" y="317"/>
                    <a:pt x="103" y="317"/>
                  </a:cubicBezTo>
                  <a:cubicBezTo>
                    <a:pt x="102" y="317"/>
                    <a:pt x="99" y="317"/>
                    <a:pt x="99" y="318"/>
                  </a:cubicBezTo>
                  <a:cubicBezTo>
                    <a:pt x="99" y="319"/>
                    <a:pt x="96" y="320"/>
                    <a:pt x="95" y="319"/>
                  </a:cubicBezTo>
                  <a:cubicBezTo>
                    <a:pt x="94" y="318"/>
                    <a:pt x="92" y="318"/>
                    <a:pt x="93" y="315"/>
                  </a:cubicBezTo>
                  <a:cubicBezTo>
                    <a:pt x="93" y="313"/>
                    <a:pt x="93" y="311"/>
                    <a:pt x="97" y="310"/>
                  </a:cubicBezTo>
                  <a:cubicBezTo>
                    <a:pt x="101" y="309"/>
                    <a:pt x="106" y="309"/>
                    <a:pt x="108" y="309"/>
                  </a:cubicBezTo>
                  <a:cubicBezTo>
                    <a:pt x="110" y="308"/>
                    <a:pt x="112" y="307"/>
                    <a:pt x="114" y="307"/>
                  </a:cubicBezTo>
                  <a:cubicBezTo>
                    <a:pt x="117" y="307"/>
                    <a:pt x="118" y="309"/>
                    <a:pt x="118" y="312"/>
                  </a:cubicBezTo>
                  <a:cubicBezTo>
                    <a:pt x="118" y="314"/>
                    <a:pt x="118" y="318"/>
                    <a:pt x="119" y="319"/>
                  </a:cubicBezTo>
                  <a:cubicBezTo>
                    <a:pt x="121" y="320"/>
                    <a:pt x="122" y="320"/>
                    <a:pt x="123" y="323"/>
                  </a:cubicBezTo>
                  <a:cubicBezTo>
                    <a:pt x="123" y="325"/>
                    <a:pt x="123" y="328"/>
                    <a:pt x="126" y="328"/>
                  </a:cubicBezTo>
                  <a:cubicBezTo>
                    <a:pt x="129" y="328"/>
                    <a:pt x="133" y="326"/>
                    <a:pt x="134" y="329"/>
                  </a:cubicBezTo>
                  <a:cubicBezTo>
                    <a:pt x="135" y="332"/>
                    <a:pt x="141" y="336"/>
                    <a:pt x="142" y="337"/>
                  </a:cubicBezTo>
                  <a:cubicBezTo>
                    <a:pt x="144" y="337"/>
                    <a:pt x="155" y="336"/>
                    <a:pt x="157" y="336"/>
                  </a:cubicBezTo>
                  <a:cubicBezTo>
                    <a:pt x="159" y="336"/>
                    <a:pt x="162" y="338"/>
                    <a:pt x="164" y="339"/>
                  </a:cubicBezTo>
                  <a:cubicBezTo>
                    <a:pt x="166" y="339"/>
                    <a:pt x="169" y="339"/>
                    <a:pt x="169" y="338"/>
                  </a:cubicBezTo>
                  <a:cubicBezTo>
                    <a:pt x="170" y="336"/>
                    <a:pt x="172" y="338"/>
                    <a:pt x="173" y="339"/>
                  </a:cubicBezTo>
                  <a:cubicBezTo>
                    <a:pt x="174" y="340"/>
                    <a:pt x="176" y="342"/>
                    <a:pt x="179" y="341"/>
                  </a:cubicBezTo>
                  <a:cubicBezTo>
                    <a:pt x="181" y="340"/>
                    <a:pt x="181" y="337"/>
                    <a:pt x="178" y="335"/>
                  </a:cubicBezTo>
                  <a:cubicBezTo>
                    <a:pt x="176" y="334"/>
                    <a:pt x="174" y="337"/>
                    <a:pt x="173" y="337"/>
                  </a:cubicBezTo>
                  <a:cubicBezTo>
                    <a:pt x="171" y="337"/>
                    <a:pt x="170" y="334"/>
                    <a:pt x="170" y="333"/>
                  </a:cubicBezTo>
                  <a:cubicBezTo>
                    <a:pt x="170" y="332"/>
                    <a:pt x="170" y="330"/>
                    <a:pt x="171" y="329"/>
                  </a:cubicBezTo>
                  <a:cubicBezTo>
                    <a:pt x="171" y="328"/>
                    <a:pt x="171" y="327"/>
                    <a:pt x="172" y="327"/>
                  </a:cubicBezTo>
                  <a:cubicBezTo>
                    <a:pt x="173" y="327"/>
                    <a:pt x="175" y="324"/>
                    <a:pt x="177" y="324"/>
                  </a:cubicBezTo>
                  <a:cubicBezTo>
                    <a:pt x="178" y="324"/>
                    <a:pt x="180" y="326"/>
                    <a:pt x="182" y="328"/>
                  </a:cubicBezTo>
                  <a:cubicBezTo>
                    <a:pt x="185" y="331"/>
                    <a:pt x="184" y="332"/>
                    <a:pt x="185" y="333"/>
                  </a:cubicBezTo>
                  <a:cubicBezTo>
                    <a:pt x="186" y="335"/>
                    <a:pt x="189" y="333"/>
                    <a:pt x="188" y="337"/>
                  </a:cubicBezTo>
                  <a:cubicBezTo>
                    <a:pt x="186" y="341"/>
                    <a:pt x="184" y="342"/>
                    <a:pt x="185" y="345"/>
                  </a:cubicBezTo>
                  <a:cubicBezTo>
                    <a:pt x="187" y="348"/>
                    <a:pt x="190" y="350"/>
                    <a:pt x="190" y="352"/>
                  </a:cubicBezTo>
                  <a:cubicBezTo>
                    <a:pt x="190" y="353"/>
                    <a:pt x="189" y="354"/>
                    <a:pt x="188" y="355"/>
                  </a:cubicBezTo>
                  <a:cubicBezTo>
                    <a:pt x="187" y="356"/>
                    <a:pt x="189" y="359"/>
                    <a:pt x="189" y="361"/>
                  </a:cubicBezTo>
                  <a:cubicBezTo>
                    <a:pt x="189" y="362"/>
                    <a:pt x="190" y="363"/>
                    <a:pt x="190" y="363"/>
                  </a:cubicBezTo>
                  <a:cubicBezTo>
                    <a:pt x="190" y="363"/>
                    <a:pt x="190" y="357"/>
                    <a:pt x="191" y="357"/>
                  </a:cubicBezTo>
                  <a:cubicBezTo>
                    <a:pt x="193" y="357"/>
                    <a:pt x="194" y="354"/>
                    <a:pt x="194" y="353"/>
                  </a:cubicBezTo>
                  <a:cubicBezTo>
                    <a:pt x="194" y="352"/>
                    <a:pt x="194" y="349"/>
                    <a:pt x="194" y="347"/>
                  </a:cubicBezTo>
                  <a:cubicBezTo>
                    <a:pt x="193" y="345"/>
                    <a:pt x="194" y="344"/>
                    <a:pt x="193" y="342"/>
                  </a:cubicBezTo>
                  <a:cubicBezTo>
                    <a:pt x="191" y="339"/>
                    <a:pt x="191" y="335"/>
                    <a:pt x="195" y="334"/>
                  </a:cubicBezTo>
                  <a:cubicBezTo>
                    <a:pt x="198" y="332"/>
                    <a:pt x="201" y="331"/>
                    <a:pt x="204" y="326"/>
                  </a:cubicBezTo>
                  <a:cubicBezTo>
                    <a:pt x="208" y="322"/>
                    <a:pt x="207" y="324"/>
                    <a:pt x="207" y="320"/>
                  </a:cubicBezTo>
                  <a:cubicBezTo>
                    <a:pt x="207" y="317"/>
                    <a:pt x="207" y="314"/>
                    <a:pt x="206" y="315"/>
                  </a:cubicBezTo>
                  <a:cubicBezTo>
                    <a:pt x="205" y="317"/>
                    <a:pt x="204" y="320"/>
                    <a:pt x="203" y="320"/>
                  </a:cubicBezTo>
                  <a:cubicBezTo>
                    <a:pt x="201" y="320"/>
                    <a:pt x="199" y="315"/>
                    <a:pt x="200" y="314"/>
                  </a:cubicBezTo>
                  <a:cubicBezTo>
                    <a:pt x="201" y="313"/>
                    <a:pt x="204" y="312"/>
                    <a:pt x="203" y="310"/>
                  </a:cubicBezTo>
                  <a:cubicBezTo>
                    <a:pt x="203" y="309"/>
                    <a:pt x="205" y="309"/>
                    <a:pt x="206" y="307"/>
                  </a:cubicBezTo>
                  <a:cubicBezTo>
                    <a:pt x="207" y="306"/>
                    <a:pt x="203" y="304"/>
                    <a:pt x="201" y="304"/>
                  </a:cubicBezTo>
                  <a:cubicBezTo>
                    <a:pt x="199" y="303"/>
                    <a:pt x="196" y="302"/>
                    <a:pt x="192" y="299"/>
                  </a:cubicBezTo>
                  <a:cubicBezTo>
                    <a:pt x="187" y="295"/>
                    <a:pt x="184" y="294"/>
                    <a:pt x="186" y="287"/>
                  </a:cubicBezTo>
                  <a:cubicBezTo>
                    <a:pt x="188" y="280"/>
                    <a:pt x="189" y="280"/>
                    <a:pt x="187" y="278"/>
                  </a:cubicBezTo>
                  <a:cubicBezTo>
                    <a:pt x="186" y="276"/>
                    <a:pt x="185" y="270"/>
                    <a:pt x="189" y="267"/>
                  </a:cubicBezTo>
                  <a:cubicBezTo>
                    <a:pt x="192" y="263"/>
                    <a:pt x="194" y="263"/>
                    <a:pt x="194" y="261"/>
                  </a:cubicBezTo>
                  <a:cubicBezTo>
                    <a:pt x="193" y="259"/>
                    <a:pt x="198" y="255"/>
                    <a:pt x="203" y="256"/>
                  </a:cubicBezTo>
                  <a:cubicBezTo>
                    <a:pt x="207" y="257"/>
                    <a:pt x="211" y="258"/>
                    <a:pt x="212" y="266"/>
                  </a:cubicBezTo>
                  <a:cubicBezTo>
                    <a:pt x="213" y="274"/>
                    <a:pt x="214" y="278"/>
                    <a:pt x="216" y="280"/>
                  </a:cubicBezTo>
                  <a:cubicBezTo>
                    <a:pt x="218" y="282"/>
                    <a:pt x="224" y="288"/>
                    <a:pt x="221" y="290"/>
                  </a:cubicBezTo>
                  <a:cubicBezTo>
                    <a:pt x="217" y="291"/>
                    <a:pt x="215" y="292"/>
                    <a:pt x="216" y="293"/>
                  </a:cubicBezTo>
                  <a:cubicBezTo>
                    <a:pt x="218" y="295"/>
                    <a:pt x="216" y="295"/>
                    <a:pt x="214" y="298"/>
                  </a:cubicBezTo>
                  <a:cubicBezTo>
                    <a:pt x="213" y="301"/>
                    <a:pt x="219" y="299"/>
                    <a:pt x="220" y="302"/>
                  </a:cubicBezTo>
                  <a:cubicBezTo>
                    <a:pt x="221" y="306"/>
                    <a:pt x="228" y="301"/>
                    <a:pt x="229" y="303"/>
                  </a:cubicBezTo>
                  <a:cubicBezTo>
                    <a:pt x="231" y="305"/>
                    <a:pt x="227" y="306"/>
                    <a:pt x="227" y="309"/>
                  </a:cubicBezTo>
                  <a:cubicBezTo>
                    <a:pt x="228" y="312"/>
                    <a:pt x="230" y="312"/>
                    <a:pt x="231" y="318"/>
                  </a:cubicBezTo>
                  <a:cubicBezTo>
                    <a:pt x="231" y="324"/>
                    <a:pt x="231" y="329"/>
                    <a:pt x="235" y="328"/>
                  </a:cubicBezTo>
                  <a:cubicBezTo>
                    <a:pt x="238" y="327"/>
                    <a:pt x="236" y="319"/>
                    <a:pt x="237" y="313"/>
                  </a:cubicBezTo>
                  <a:cubicBezTo>
                    <a:pt x="238" y="308"/>
                    <a:pt x="242" y="308"/>
                    <a:pt x="244" y="311"/>
                  </a:cubicBezTo>
                  <a:cubicBezTo>
                    <a:pt x="246" y="314"/>
                    <a:pt x="252" y="321"/>
                    <a:pt x="252" y="325"/>
                  </a:cubicBezTo>
                  <a:cubicBezTo>
                    <a:pt x="252" y="328"/>
                    <a:pt x="249" y="328"/>
                    <a:pt x="249" y="332"/>
                  </a:cubicBezTo>
                  <a:cubicBezTo>
                    <a:pt x="249" y="336"/>
                    <a:pt x="252" y="343"/>
                    <a:pt x="254" y="344"/>
                  </a:cubicBezTo>
                  <a:cubicBezTo>
                    <a:pt x="256" y="345"/>
                    <a:pt x="258" y="350"/>
                    <a:pt x="258" y="350"/>
                  </a:cubicBezTo>
                  <a:cubicBezTo>
                    <a:pt x="258" y="350"/>
                    <a:pt x="262" y="346"/>
                    <a:pt x="263" y="343"/>
                  </a:cubicBezTo>
                  <a:cubicBezTo>
                    <a:pt x="263" y="340"/>
                    <a:pt x="264" y="339"/>
                    <a:pt x="262" y="337"/>
                  </a:cubicBezTo>
                  <a:cubicBezTo>
                    <a:pt x="259" y="335"/>
                    <a:pt x="257" y="326"/>
                    <a:pt x="259" y="326"/>
                  </a:cubicBezTo>
                  <a:cubicBezTo>
                    <a:pt x="262" y="326"/>
                    <a:pt x="263" y="330"/>
                    <a:pt x="264" y="332"/>
                  </a:cubicBezTo>
                  <a:cubicBezTo>
                    <a:pt x="264" y="334"/>
                    <a:pt x="267" y="332"/>
                    <a:pt x="267" y="329"/>
                  </a:cubicBezTo>
                  <a:cubicBezTo>
                    <a:pt x="266" y="326"/>
                    <a:pt x="265" y="319"/>
                    <a:pt x="268" y="317"/>
                  </a:cubicBezTo>
                  <a:cubicBezTo>
                    <a:pt x="270" y="315"/>
                    <a:pt x="271" y="315"/>
                    <a:pt x="271" y="313"/>
                  </a:cubicBezTo>
                  <a:cubicBezTo>
                    <a:pt x="271" y="310"/>
                    <a:pt x="270" y="307"/>
                    <a:pt x="268" y="306"/>
                  </a:cubicBezTo>
                  <a:cubicBezTo>
                    <a:pt x="267" y="305"/>
                    <a:pt x="267" y="296"/>
                    <a:pt x="267" y="294"/>
                  </a:cubicBezTo>
                  <a:cubicBezTo>
                    <a:pt x="267" y="292"/>
                    <a:pt x="273" y="291"/>
                    <a:pt x="275" y="292"/>
                  </a:cubicBezTo>
                  <a:cubicBezTo>
                    <a:pt x="277" y="293"/>
                    <a:pt x="280" y="296"/>
                    <a:pt x="283" y="296"/>
                  </a:cubicBezTo>
                  <a:cubicBezTo>
                    <a:pt x="285" y="296"/>
                    <a:pt x="287" y="297"/>
                    <a:pt x="288" y="298"/>
                  </a:cubicBezTo>
                  <a:cubicBezTo>
                    <a:pt x="289" y="299"/>
                    <a:pt x="291" y="301"/>
                    <a:pt x="293" y="302"/>
                  </a:cubicBezTo>
                  <a:cubicBezTo>
                    <a:pt x="295" y="302"/>
                    <a:pt x="298" y="303"/>
                    <a:pt x="298" y="305"/>
                  </a:cubicBezTo>
                  <a:cubicBezTo>
                    <a:pt x="297" y="306"/>
                    <a:pt x="295" y="308"/>
                    <a:pt x="297" y="309"/>
                  </a:cubicBezTo>
                  <a:cubicBezTo>
                    <a:pt x="298" y="310"/>
                    <a:pt x="303" y="312"/>
                    <a:pt x="301" y="315"/>
                  </a:cubicBezTo>
                  <a:cubicBezTo>
                    <a:pt x="298" y="319"/>
                    <a:pt x="292" y="316"/>
                    <a:pt x="292" y="318"/>
                  </a:cubicBezTo>
                  <a:cubicBezTo>
                    <a:pt x="291" y="320"/>
                    <a:pt x="294" y="323"/>
                    <a:pt x="295" y="325"/>
                  </a:cubicBezTo>
                  <a:cubicBezTo>
                    <a:pt x="296" y="328"/>
                    <a:pt x="300" y="331"/>
                    <a:pt x="302" y="334"/>
                  </a:cubicBezTo>
                  <a:cubicBezTo>
                    <a:pt x="305" y="336"/>
                    <a:pt x="306" y="343"/>
                    <a:pt x="305" y="345"/>
                  </a:cubicBezTo>
                  <a:cubicBezTo>
                    <a:pt x="305" y="348"/>
                    <a:pt x="301" y="351"/>
                    <a:pt x="299" y="354"/>
                  </a:cubicBezTo>
                  <a:cubicBezTo>
                    <a:pt x="298" y="356"/>
                    <a:pt x="292" y="363"/>
                    <a:pt x="292" y="363"/>
                  </a:cubicBezTo>
                  <a:cubicBezTo>
                    <a:pt x="292" y="363"/>
                    <a:pt x="289" y="361"/>
                    <a:pt x="287" y="359"/>
                  </a:cubicBezTo>
                  <a:cubicBezTo>
                    <a:pt x="286" y="356"/>
                    <a:pt x="284" y="354"/>
                    <a:pt x="284" y="354"/>
                  </a:cubicBezTo>
                  <a:cubicBezTo>
                    <a:pt x="284" y="354"/>
                    <a:pt x="283" y="356"/>
                    <a:pt x="285" y="359"/>
                  </a:cubicBezTo>
                  <a:cubicBezTo>
                    <a:pt x="287" y="362"/>
                    <a:pt x="289" y="364"/>
                    <a:pt x="289" y="365"/>
                  </a:cubicBezTo>
                  <a:cubicBezTo>
                    <a:pt x="289" y="366"/>
                    <a:pt x="285" y="365"/>
                    <a:pt x="284" y="364"/>
                  </a:cubicBezTo>
                  <a:cubicBezTo>
                    <a:pt x="282" y="364"/>
                    <a:pt x="284" y="368"/>
                    <a:pt x="282" y="368"/>
                  </a:cubicBezTo>
                  <a:cubicBezTo>
                    <a:pt x="279" y="368"/>
                    <a:pt x="276" y="367"/>
                    <a:pt x="275" y="365"/>
                  </a:cubicBezTo>
                  <a:cubicBezTo>
                    <a:pt x="274" y="363"/>
                    <a:pt x="271" y="361"/>
                    <a:pt x="271" y="362"/>
                  </a:cubicBezTo>
                  <a:cubicBezTo>
                    <a:pt x="270" y="362"/>
                    <a:pt x="267" y="363"/>
                    <a:pt x="266" y="363"/>
                  </a:cubicBezTo>
                  <a:cubicBezTo>
                    <a:pt x="264" y="363"/>
                    <a:pt x="263" y="365"/>
                    <a:pt x="266" y="367"/>
                  </a:cubicBezTo>
                  <a:cubicBezTo>
                    <a:pt x="268" y="368"/>
                    <a:pt x="273" y="370"/>
                    <a:pt x="271" y="373"/>
                  </a:cubicBezTo>
                  <a:cubicBezTo>
                    <a:pt x="269" y="375"/>
                    <a:pt x="268" y="376"/>
                    <a:pt x="268" y="379"/>
                  </a:cubicBezTo>
                  <a:cubicBezTo>
                    <a:pt x="268" y="381"/>
                    <a:pt x="263" y="386"/>
                    <a:pt x="262" y="387"/>
                  </a:cubicBezTo>
                  <a:cubicBezTo>
                    <a:pt x="260" y="388"/>
                    <a:pt x="257" y="388"/>
                    <a:pt x="253" y="385"/>
                  </a:cubicBezTo>
                  <a:cubicBezTo>
                    <a:pt x="249" y="382"/>
                    <a:pt x="245" y="378"/>
                    <a:pt x="241" y="377"/>
                  </a:cubicBezTo>
                  <a:cubicBezTo>
                    <a:pt x="237" y="377"/>
                    <a:pt x="227" y="378"/>
                    <a:pt x="227" y="378"/>
                  </a:cubicBezTo>
                  <a:cubicBezTo>
                    <a:pt x="227" y="378"/>
                    <a:pt x="236" y="377"/>
                    <a:pt x="241" y="383"/>
                  </a:cubicBezTo>
                  <a:cubicBezTo>
                    <a:pt x="246" y="389"/>
                    <a:pt x="243" y="390"/>
                    <a:pt x="250" y="390"/>
                  </a:cubicBezTo>
                  <a:cubicBezTo>
                    <a:pt x="258" y="390"/>
                    <a:pt x="262" y="389"/>
                    <a:pt x="264" y="389"/>
                  </a:cubicBezTo>
                  <a:cubicBezTo>
                    <a:pt x="266" y="389"/>
                    <a:pt x="266" y="395"/>
                    <a:pt x="264" y="397"/>
                  </a:cubicBezTo>
                  <a:cubicBezTo>
                    <a:pt x="262" y="399"/>
                    <a:pt x="261" y="405"/>
                    <a:pt x="260" y="406"/>
                  </a:cubicBezTo>
                  <a:cubicBezTo>
                    <a:pt x="259" y="407"/>
                    <a:pt x="255" y="415"/>
                    <a:pt x="253" y="416"/>
                  </a:cubicBezTo>
                  <a:cubicBezTo>
                    <a:pt x="251" y="416"/>
                    <a:pt x="247" y="417"/>
                    <a:pt x="246" y="416"/>
                  </a:cubicBezTo>
                  <a:cubicBezTo>
                    <a:pt x="244" y="415"/>
                    <a:pt x="240" y="415"/>
                    <a:pt x="240" y="415"/>
                  </a:cubicBezTo>
                  <a:cubicBezTo>
                    <a:pt x="240" y="415"/>
                    <a:pt x="242" y="419"/>
                    <a:pt x="240" y="421"/>
                  </a:cubicBezTo>
                  <a:cubicBezTo>
                    <a:pt x="238" y="424"/>
                    <a:pt x="235" y="425"/>
                    <a:pt x="234" y="426"/>
                  </a:cubicBezTo>
                  <a:cubicBezTo>
                    <a:pt x="233" y="426"/>
                    <a:pt x="227" y="423"/>
                    <a:pt x="224" y="422"/>
                  </a:cubicBezTo>
                  <a:cubicBezTo>
                    <a:pt x="221" y="422"/>
                    <a:pt x="220" y="423"/>
                    <a:pt x="218" y="421"/>
                  </a:cubicBezTo>
                  <a:cubicBezTo>
                    <a:pt x="215" y="419"/>
                    <a:pt x="210" y="418"/>
                    <a:pt x="210" y="418"/>
                  </a:cubicBezTo>
                  <a:cubicBezTo>
                    <a:pt x="210" y="418"/>
                    <a:pt x="216" y="421"/>
                    <a:pt x="219" y="423"/>
                  </a:cubicBezTo>
                  <a:cubicBezTo>
                    <a:pt x="222" y="425"/>
                    <a:pt x="222" y="424"/>
                    <a:pt x="226" y="425"/>
                  </a:cubicBezTo>
                  <a:cubicBezTo>
                    <a:pt x="229" y="427"/>
                    <a:pt x="232" y="427"/>
                    <a:pt x="234" y="430"/>
                  </a:cubicBezTo>
                  <a:cubicBezTo>
                    <a:pt x="236" y="434"/>
                    <a:pt x="234" y="438"/>
                    <a:pt x="234" y="438"/>
                  </a:cubicBezTo>
                  <a:cubicBezTo>
                    <a:pt x="234" y="439"/>
                    <a:pt x="230" y="442"/>
                    <a:pt x="228" y="442"/>
                  </a:cubicBezTo>
                  <a:cubicBezTo>
                    <a:pt x="227" y="443"/>
                    <a:pt x="219" y="442"/>
                    <a:pt x="219" y="442"/>
                  </a:cubicBezTo>
                  <a:cubicBezTo>
                    <a:pt x="219" y="442"/>
                    <a:pt x="219" y="444"/>
                    <a:pt x="221" y="445"/>
                  </a:cubicBezTo>
                  <a:cubicBezTo>
                    <a:pt x="222" y="446"/>
                    <a:pt x="223" y="447"/>
                    <a:pt x="223" y="447"/>
                  </a:cubicBezTo>
                  <a:cubicBezTo>
                    <a:pt x="223" y="447"/>
                    <a:pt x="217" y="449"/>
                    <a:pt x="216" y="450"/>
                  </a:cubicBezTo>
                  <a:cubicBezTo>
                    <a:pt x="216" y="451"/>
                    <a:pt x="218" y="453"/>
                    <a:pt x="217" y="453"/>
                  </a:cubicBezTo>
                  <a:cubicBezTo>
                    <a:pt x="216" y="454"/>
                    <a:pt x="214" y="455"/>
                    <a:pt x="214" y="456"/>
                  </a:cubicBezTo>
                  <a:cubicBezTo>
                    <a:pt x="213" y="457"/>
                    <a:pt x="214" y="461"/>
                    <a:pt x="213" y="461"/>
                  </a:cubicBezTo>
                  <a:cubicBezTo>
                    <a:pt x="213" y="462"/>
                    <a:pt x="208" y="465"/>
                    <a:pt x="208" y="465"/>
                  </a:cubicBezTo>
                  <a:cubicBezTo>
                    <a:pt x="208" y="466"/>
                    <a:pt x="205" y="469"/>
                    <a:pt x="204" y="470"/>
                  </a:cubicBezTo>
                  <a:cubicBezTo>
                    <a:pt x="204" y="472"/>
                    <a:pt x="203" y="476"/>
                    <a:pt x="203" y="477"/>
                  </a:cubicBezTo>
                  <a:cubicBezTo>
                    <a:pt x="202" y="478"/>
                    <a:pt x="198" y="484"/>
                    <a:pt x="198" y="485"/>
                  </a:cubicBezTo>
                  <a:cubicBezTo>
                    <a:pt x="197" y="487"/>
                    <a:pt x="197" y="494"/>
                    <a:pt x="196" y="499"/>
                  </a:cubicBezTo>
                  <a:cubicBezTo>
                    <a:pt x="163" y="499"/>
                    <a:pt x="120" y="494"/>
                    <a:pt x="120" y="494"/>
                  </a:cubicBezTo>
                  <a:cubicBezTo>
                    <a:pt x="131" y="410"/>
                    <a:pt x="131" y="410"/>
                    <a:pt x="131" y="410"/>
                  </a:cubicBezTo>
                  <a:cubicBezTo>
                    <a:pt x="69" y="385"/>
                    <a:pt x="69" y="385"/>
                    <a:pt x="69" y="385"/>
                  </a:cubicBezTo>
                  <a:cubicBezTo>
                    <a:pt x="60" y="369"/>
                    <a:pt x="60" y="369"/>
                    <a:pt x="60" y="369"/>
                  </a:cubicBezTo>
                  <a:cubicBezTo>
                    <a:pt x="45" y="365"/>
                    <a:pt x="45" y="365"/>
                    <a:pt x="45" y="365"/>
                  </a:cubicBezTo>
                  <a:cubicBezTo>
                    <a:pt x="0" y="293"/>
                    <a:pt x="0" y="293"/>
                    <a:pt x="0" y="293"/>
                  </a:cubicBezTo>
                  <a:cubicBezTo>
                    <a:pt x="17" y="258"/>
                    <a:pt x="17" y="258"/>
                    <a:pt x="17" y="258"/>
                  </a:cubicBezTo>
                  <a:close/>
                  <a:moveTo>
                    <a:pt x="241" y="96"/>
                  </a:moveTo>
                  <a:cubicBezTo>
                    <a:pt x="240" y="96"/>
                    <a:pt x="233" y="104"/>
                    <a:pt x="232" y="107"/>
                  </a:cubicBezTo>
                  <a:cubicBezTo>
                    <a:pt x="231" y="111"/>
                    <a:pt x="230" y="111"/>
                    <a:pt x="229" y="115"/>
                  </a:cubicBezTo>
                  <a:cubicBezTo>
                    <a:pt x="227" y="118"/>
                    <a:pt x="224" y="115"/>
                    <a:pt x="222" y="118"/>
                  </a:cubicBezTo>
                  <a:cubicBezTo>
                    <a:pt x="220" y="121"/>
                    <a:pt x="220" y="122"/>
                    <a:pt x="218" y="121"/>
                  </a:cubicBezTo>
                  <a:cubicBezTo>
                    <a:pt x="216" y="121"/>
                    <a:pt x="213" y="119"/>
                    <a:pt x="213" y="116"/>
                  </a:cubicBezTo>
                  <a:cubicBezTo>
                    <a:pt x="213" y="113"/>
                    <a:pt x="211" y="113"/>
                    <a:pt x="209" y="111"/>
                  </a:cubicBezTo>
                  <a:cubicBezTo>
                    <a:pt x="207" y="109"/>
                    <a:pt x="206" y="106"/>
                    <a:pt x="205" y="105"/>
                  </a:cubicBezTo>
                  <a:cubicBezTo>
                    <a:pt x="204" y="104"/>
                    <a:pt x="206" y="100"/>
                    <a:pt x="210" y="100"/>
                  </a:cubicBezTo>
                  <a:cubicBezTo>
                    <a:pt x="213" y="100"/>
                    <a:pt x="213" y="93"/>
                    <a:pt x="210" y="94"/>
                  </a:cubicBezTo>
                  <a:cubicBezTo>
                    <a:pt x="208" y="95"/>
                    <a:pt x="205" y="98"/>
                    <a:pt x="203" y="97"/>
                  </a:cubicBezTo>
                  <a:cubicBezTo>
                    <a:pt x="201" y="95"/>
                    <a:pt x="200" y="93"/>
                    <a:pt x="200" y="91"/>
                  </a:cubicBezTo>
                  <a:cubicBezTo>
                    <a:pt x="200" y="89"/>
                    <a:pt x="198" y="88"/>
                    <a:pt x="197" y="85"/>
                  </a:cubicBezTo>
                  <a:cubicBezTo>
                    <a:pt x="196" y="82"/>
                    <a:pt x="194" y="76"/>
                    <a:pt x="197" y="78"/>
                  </a:cubicBezTo>
                  <a:cubicBezTo>
                    <a:pt x="200" y="80"/>
                    <a:pt x="199" y="76"/>
                    <a:pt x="199" y="74"/>
                  </a:cubicBezTo>
                  <a:cubicBezTo>
                    <a:pt x="199" y="72"/>
                    <a:pt x="200" y="68"/>
                    <a:pt x="202" y="69"/>
                  </a:cubicBezTo>
                  <a:cubicBezTo>
                    <a:pt x="205" y="69"/>
                    <a:pt x="202" y="63"/>
                    <a:pt x="202" y="61"/>
                  </a:cubicBezTo>
                  <a:cubicBezTo>
                    <a:pt x="202" y="59"/>
                    <a:pt x="207" y="60"/>
                    <a:pt x="207" y="57"/>
                  </a:cubicBezTo>
                  <a:cubicBezTo>
                    <a:pt x="208" y="55"/>
                    <a:pt x="201" y="51"/>
                    <a:pt x="207" y="51"/>
                  </a:cubicBezTo>
                  <a:cubicBezTo>
                    <a:pt x="212" y="52"/>
                    <a:pt x="214" y="53"/>
                    <a:pt x="214" y="57"/>
                  </a:cubicBezTo>
                  <a:cubicBezTo>
                    <a:pt x="215" y="61"/>
                    <a:pt x="217" y="64"/>
                    <a:pt x="219" y="67"/>
                  </a:cubicBezTo>
                  <a:cubicBezTo>
                    <a:pt x="221" y="69"/>
                    <a:pt x="223" y="66"/>
                    <a:pt x="224" y="71"/>
                  </a:cubicBezTo>
                  <a:cubicBezTo>
                    <a:pt x="225" y="75"/>
                    <a:pt x="224" y="78"/>
                    <a:pt x="227" y="78"/>
                  </a:cubicBezTo>
                  <a:cubicBezTo>
                    <a:pt x="230" y="78"/>
                    <a:pt x="232" y="78"/>
                    <a:pt x="232" y="81"/>
                  </a:cubicBezTo>
                  <a:cubicBezTo>
                    <a:pt x="232" y="84"/>
                    <a:pt x="232" y="88"/>
                    <a:pt x="234" y="89"/>
                  </a:cubicBezTo>
                  <a:cubicBezTo>
                    <a:pt x="236" y="90"/>
                    <a:pt x="239" y="90"/>
                    <a:pt x="241" y="93"/>
                  </a:cubicBezTo>
                  <a:cubicBezTo>
                    <a:pt x="243" y="95"/>
                    <a:pt x="241" y="96"/>
                    <a:pt x="241" y="96"/>
                  </a:cubicBezTo>
                  <a:close/>
                  <a:moveTo>
                    <a:pt x="238" y="141"/>
                  </a:moveTo>
                  <a:cubicBezTo>
                    <a:pt x="238" y="141"/>
                    <a:pt x="230" y="142"/>
                    <a:pt x="229" y="146"/>
                  </a:cubicBezTo>
                  <a:cubicBezTo>
                    <a:pt x="227" y="150"/>
                    <a:pt x="227" y="156"/>
                    <a:pt x="228" y="157"/>
                  </a:cubicBezTo>
                  <a:cubicBezTo>
                    <a:pt x="229" y="159"/>
                    <a:pt x="232" y="156"/>
                    <a:pt x="233" y="157"/>
                  </a:cubicBezTo>
                  <a:cubicBezTo>
                    <a:pt x="234" y="157"/>
                    <a:pt x="236" y="160"/>
                    <a:pt x="238" y="159"/>
                  </a:cubicBezTo>
                  <a:cubicBezTo>
                    <a:pt x="240" y="157"/>
                    <a:pt x="241" y="157"/>
                    <a:pt x="243" y="157"/>
                  </a:cubicBezTo>
                  <a:cubicBezTo>
                    <a:pt x="244" y="158"/>
                    <a:pt x="246" y="158"/>
                    <a:pt x="248" y="158"/>
                  </a:cubicBezTo>
                  <a:cubicBezTo>
                    <a:pt x="250" y="159"/>
                    <a:pt x="252" y="158"/>
                    <a:pt x="254" y="156"/>
                  </a:cubicBezTo>
                  <a:cubicBezTo>
                    <a:pt x="256" y="153"/>
                    <a:pt x="257" y="154"/>
                    <a:pt x="261" y="154"/>
                  </a:cubicBezTo>
                  <a:cubicBezTo>
                    <a:pt x="264" y="154"/>
                    <a:pt x="264" y="152"/>
                    <a:pt x="268" y="152"/>
                  </a:cubicBezTo>
                  <a:cubicBezTo>
                    <a:pt x="271" y="152"/>
                    <a:pt x="272" y="152"/>
                    <a:pt x="272" y="153"/>
                  </a:cubicBezTo>
                  <a:cubicBezTo>
                    <a:pt x="272" y="155"/>
                    <a:pt x="270" y="158"/>
                    <a:pt x="272" y="158"/>
                  </a:cubicBezTo>
                  <a:cubicBezTo>
                    <a:pt x="275" y="158"/>
                    <a:pt x="279" y="152"/>
                    <a:pt x="282" y="150"/>
                  </a:cubicBezTo>
                  <a:cubicBezTo>
                    <a:pt x="284" y="148"/>
                    <a:pt x="285" y="146"/>
                    <a:pt x="284" y="143"/>
                  </a:cubicBezTo>
                  <a:cubicBezTo>
                    <a:pt x="283" y="139"/>
                    <a:pt x="282" y="135"/>
                    <a:pt x="280" y="137"/>
                  </a:cubicBezTo>
                  <a:cubicBezTo>
                    <a:pt x="279" y="140"/>
                    <a:pt x="276" y="136"/>
                    <a:pt x="276" y="135"/>
                  </a:cubicBezTo>
                  <a:cubicBezTo>
                    <a:pt x="275" y="134"/>
                    <a:pt x="279" y="131"/>
                    <a:pt x="279" y="128"/>
                  </a:cubicBezTo>
                  <a:cubicBezTo>
                    <a:pt x="279" y="126"/>
                    <a:pt x="277" y="121"/>
                    <a:pt x="277" y="120"/>
                  </a:cubicBezTo>
                  <a:cubicBezTo>
                    <a:pt x="276" y="119"/>
                    <a:pt x="280" y="117"/>
                    <a:pt x="281" y="116"/>
                  </a:cubicBezTo>
                  <a:cubicBezTo>
                    <a:pt x="283" y="116"/>
                    <a:pt x="287" y="113"/>
                    <a:pt x="286" y="112"/>
                  </a:cubicBezTo>
                  <a:cubicBezTo>
                    <a:pt x="284" y="111"/>
                    <a:pt x="285" y="109"/>
                    <a:pt x="285" y="108"/>
                  </a:cubicBezTo>
                  <a:cubicBezTo>
                    <a:pt x="286" y="107"/>
                    <a:pt x="283" y="104"/>
                    <a:pt x="283" y="104"/>
                  </a:cubicBezTo>
                  <a:cubicBezTo>
                    <a:pt x="283" y="103"/>
                    <a:pt x="287" y="102"/>
                    <a:pt x="285" y="99"/>
                  </a:cubicBezTo>
                  <a:cubicBezTo>
                    <a:pt x="284" y="97"/>
                    <a:pt x="285" y="94"/>
                    <a:pt x="281" y="94"/>
                  </a:cubicBezTo>
                  <a:cubicBezTo>
                    <a:pt x="276" y="94"/>
                    <a:pt x="274" y="97"/>
                    <a:pt x="272" y="96"/>
                  </a:cubicBezTo>
                  <a:cubicBezTo>
                    <a:pt x="270" y="94"/>
                    <a:pt x="270" y="89"/>
                    <a:pt x="273" y="87"/>
                  </a:cubicBezTo>
                  <a:cubicBezTo>
                    <a:pt x="276" y="84"/>
                    <a:pt x="280" y="85"/>
                    <a:pt x="282" y="83"/>
                  </a:cubicBezTo>
                  <a:cubicBezTo>
                    <a:pt x="283" y="82"/>
                    <a:pt x="287" y="79"/>
                    <a:pt x="287" y="77"/>
                  </a:cubicBezTo>
                  <a:cubicBezTo>
                    <a:pt x="286" y="76"/>
                    <a:pt x="290" y="76"/>
                    <a:pt x="292" y="74"/>
                  </a:cubicBezTo>
                  <a:cubicBezTo>
                    <a:pt x="294" y="72"/>
                    <a:pt x="292" y="68"/>
                    <a:pt x="291" y="67"/>
                  </a:cubicBezTo>
                  <a:cubicBezTo>
                    <a:pt x="290" y="65"/>
                    <a:pt x="293" y="61"/>
                    <a:pt x="293" y="59"/>
                  </a:cubicBezTo>
                  <a:cubicBezTo>
                    <a:pt x="294" y="57"/>
                    <a:pt x="295" y="56"/>
                    <a:pt x="295" y="53"/>
                  </a:cubicBezTo>
                  <a:cubicBezTo>
                    <a:pt x="295" y="51"/>
                    <a:pt x="297" y="42"/>
                    <a:pt x="298" y="39"/>
                  </a:cubicBezTo>
                  <a:cubicBezTo>
                    <a:pt x="298" y="35"/>
                    <a:pt x="303" y="27"/>
                    <a:pt x="300" y="28"/>
                  </a:cubicBezTo>
                  <a:cubicBezTo>
                    <a:pt x="296" y="29"/>
                    <a:pt x="292" y="36"/>
                    <a:pt x="292" y="36"/>
                  </a:cubicBezTo>
                  <a:cubicBezTo>
                    <a:pt x="292" y="36"/>
                    <a:pt x="293" y="32"/>
                    <a:pt x="291" y="32"/>
                  </a:cubicBezTo>
                  <a:cubicBezTo>
                    <a:pt x="290" y="32"/>
                    <a:pt x="292" y="29"/>
                    <a:pt x="293" y="27"/>
                  </a:cubicBezTo>
                  <a:cubicBezTo>
                    <a:pt x="294" y="25"/>
                    <a:pt x="300" y="22"/>
                    <a:pt x="301" y="14"/>
                  </a:cubicBezTo>
                  <a:cubicBezTo>
                    <a:pt x="302" y="7"/>
                    <a:pt x="302" y="4"/>
                    <a:pt x="299" y="4"/>
                  </a:cubicBezTo>
                  <a:cubicBezTo>
                    <a:pt x="296" y="4"/>
                    <a:pt x="294" y="5"/>
                    <a:pt x="293" y="4"/>
                  </a:cubicBezTo>
                  <a:cubicBezTo>
                    <a:pt x="291" y="2"/>
                    <a:pt x="291" y="1"/>
                    <a:pt x="289" y="0"/>
                  </a:cubicBezTo>
                  <a:cubicBezTo>
                    <a:pt x="287" y="0"/>
                    <a:pt x="285" y="3"/>
                    <a:pt x="283" y="4"/>
                  </a:cubicBezTo>
                  <a:cubicBezTo>
                    <a:pt x="282" y="5"/>
                    <a:pt x="280" y="7"/>
                    <a:pt x="280" y="7"/>
                  </a:cubicBezTo>
                  <a:cubicBezTo>
                    <a:pt x="280" y="7"/>
                    <a:pt x="284" y="1"/>
                    <a:pt x="281" y="1"/>
                  </a:cubicBezTo>
                  <a:cubicBezTo>
                    <a:pt x="279" y="1"/>
                    <a:pt x="275" y="3"/>
                    <a:pt x="273" y="2"/>
                  </a:cubicBezTo>
                  <a:cubicBezTo>
                    <a:pt x="271" y="2"/>
                    <a:pt x="270" y="2"/>
                    <a:pt x="268" y="3"/>
                  </a:cubicBezTo>
                  <a:cubicBezTo>
                    <a:pt x="266" y="4"/>
                    <a:pt x="263" y="3"/>
                    <a:pt x="263" y="5"/>
                  </a:cubicBezTo>
                  <a:cubicBezTo>
                    <a:pt x="262" y="7"/>
                    <a:pt x="261" y="8"/>
                    <a:pt x="258" y="8"/>
                  </a:cubicBezTo>
                  <a:cubicBezTo>
                    <a:pt x="256" y="8"/>
                    <a:pt x="252" y="8"/>
                    <a:pt x="252" y="9"/>
                  </a:cubicBezTo>
                  <a:cubicBezTo>
                    <a:pt x="252" y="11"/>
                    <a:pt x="248" y="12"/>
                    <a:pt x="246" y="13"/>
                  </a:cubicBezTo>
                  <a:cubicBezTo>
                    <a:pt x="244" y="14"/>
                    <a:pt x="243" y="19"/>
                    <a:pt x="242" y="20"/>
                  </a:cubicBezTo>
                  <a:cubicBezTo>
                    <a:pt x="241" y="20"/>
                    <a:pt x="239" y="24"/>
                    <a:pt x="239" y="26"/>
                  </a:cubicBezTo>
                  <a:cubicBezTo>
                    <a:pt x="239" y="27"/>
                    <a:pt x="239" y="27"/>
                    <a:pt x="235" y="27"/>
                  </a:cubicBezTo>
                  <a:cubicBezTo>
                    <a:pt x="232" y="26"/>
                    <a:pt x="230" y="29"/>
                    <a:pt x="230" y="30"/>
                  </a:cubicBezTo>
                  <a:cubicBezTo>
                    <a:pt x="230" y="31"/>
                    <a:pt x="229" y="34"/>
                    <a:pt x="228" y="34"/>
                  </a:cubicBezTo>
                  <a:cubicBezTo>
                    <a:pt x="227" y="34"/>
                    <a:pt x="224" y="34"/>
                    <a:pt x="222" y="37"/>
                  </a:cubicBezTo>
                  <a:cubicBezTo>
                    <a:pt x="219" y="39"/>
                    <a:pt x="217" y="38"/>
                    <a:pt x="215" y="41"/>
                  </a:cubicBezTo>
                  <a:cubicBezTo>
                    <a:pt x="214" y="44"/>
                    <a:pt x="215" y="47"/>
                    <a:pt x="217" y="47"/>
                  </a:cubicBezTo>
                  <a:cubicBezTo>
                    <a:pt x="219" y="48"/>
                    <a:pt x="218" y="51"/>
                    <a:pt x="218" y="52"/>
                  </a:cubicBezTo>
                  <a:cubicBezTo>
                    <a:pt x="217" y="53"/>
                    <a:pt x="221" y="53"/>
                    <a:pt x="220" y="55"/>
                  </a:cubicBezTo>
                  <a:cubicBezTo>
                    <a:pt x="219" y="58"/>
                    <a:pt x="220" y="60"/>
                    <a:pt x="221" y="61"/>
                  </a:cubicBezTo>
                  <a:cubicBezTo>
                    <a:pt x="223" y="61"/>
                    <a:pt x="224" y="64"/>
                    <a:pt x="227" y="66"/>
                  </a:cubicBezTo>
                  <a:cubicBezTo>
                    <a:pt x="229" y="68"/>
                    <a:pt x="232" y="65"/>
                    <a:pt x="233" y="63"/>
                  </a:cubicBezTo>
                  <a:cubicBezTo>
                    <a:pt x="234" y="61"/>
                    <a:pt x="233" y="68"/>
                    <a:pt x="234" y="68"/>
                  </a:cubicBezTo>
                  <a:cubicBezTo>
                    <a:pt x="235" y="69"/>
                    <a:pt x="241" y="71"/>
                    <a:pt x="242" y="68"/>
                  </a:cubicBezTo>
                  <a:cubicBezTo>
                    <a:pt x="244" y="65"/>
                    <a:pt x="246" y="64"/>
                    <a:pt x="246" y="64"/>
                  </a:cubicBezTo>
                  <a:cubicBezTo>
                    <a:pt x="246" y="64"/>
                    <a:pt x="243" y="70"/>
                    <a:pt x="247" y="67"/>
                  </a:cubicBezTo>
                  <a:cubicBezTo>
                    <a:pt x="251" y="65"/>
                    <a:pt x="254" y="62"/>
                    <a:pt x="256" y="58"/>
                  </a:cubicBezTo>
                  <a:cubicBezTo>
                    <a:pt x="258" y="55"/>
                    <a:pt x="260" y="50"/>
                    <a:pt x="260" y="50"/>
                  </a:cubicBezTo>
                  <a:cubicBezTo>
                    <a:pt x="260" y="50"/>
                    <a:pt x="261" y="56"/>
                    <a:pt x="259" y="59"/>
                  </a:cubicBezTo>
                  <a:cubicBezTo>
                    <a:pt x="258" y="62"/>
                    <a:pt x="262" y="61"/>
                    <a:pt x="260" y="63"/>
                  </a:cubicBezTo>
                  <a:cubicBezTo>
                    <a:pt x="259" y="65"/>
                    <a:pt x="252" y="69"/>
                    <a:pt x="251" y="69"/>
                  </a:cubicBezTo>
                  <a:cubicBezTo>
                    <a:pt x="251" y="69"/>
                    <a:pt x="246" y="71"/>
                    <a:pt x="248" y="74"/>
                  </a:cubicBezTo>
                  <a:cubicBezTo>
                    <a:pt x="250" y="77"/>
                    <a:pt x="250" y="76"/>
                    <a:pt x="251" y="78"/>
                  </a:cubicBezTo>
                  <a:cubicBezTo>
                    <a:pt x="252" y="79"/>
                    <a:pt x="254" y="83"/>
                    <a:pt x="254" y="83"/>
                  </a:cubicBezTo>
                  <a:cubicBezTo>
                    <a:pt x="254" y="83"/>
                    <a:pt x="245" y="76"/>
                    <a:pt x="244" y="74"/>
                  </a:cubicBezTo>
                  <a:cubicBezTo>
                    <a:pt x="242" y="73"/>
                    <a:pt x="235" y="72"/>
                    <a:pt x="234" y="75"/>
                  </a:cubicBezTo>
                  <a:cubicBezTo>
                    <a:pt x="234" y="77"/>
                    <a:pt x="236" y="81"/>
                    <a:pt x="236" y="83"/>
                  </a:cubicBezTo>
                  <a:cubicBezTo>
                    <a:pt x="235" y="84"/>
                    <a:pt x="235" y="85"/>
                    <a:pt x="239" y="87"/>
                  </a:cubicBezTo>
                  <a:cubicBezTo>
                    <a:pt x="243" y="89"/>
                    <a:pt x="247" y="96"/>
                    <a:pt x="248" y="98"/>
                  </a:cubicBezTo>
                  <a:cubicBezTo>
                    <a:pt x="249" y="100"/>
                    <a:pt x="251" y="101"/>
                    <a:pt x="253" y="101"/>
                  </a:cubicBezTo>
                  <a:cubicBezTo>
                    <a:pt x="256" y="101"/>
                    <a:pt x="253" y="103"/>
                    <a:pt x="252" y="104"/>
                  </a:cubicBezTo>
                  <a:cubicBezTo>
                    <a:pt x="251" y="106"/>
                    <a:pt x="246" y="103"/>
                    <a:pt x="243" y="105"/>
                  </a:cubicBezTo>
                  <a:cubicBezTo>
                    <a:pt x="239" y="107"/>
                    <a:pt x="235" y="109"/>
                    <a:pt x="235" y="112"/>
                  </a:cubicBezTo>
                  <a:cubicBezTo>
                    <a:pt x="234" y="116"/>
                    <a:pt x="235" y="121"/>
                    <a:pt x="237" y="121"/>
                  </a:cubicBezTo>
                  <a:cubicBezTo>
                    <a:pt x="239" y="121"/>
                    <a:pt x="242" y="122"/>
                    <a:pt x="243" y="120"/>
                  </a:cubicBezTo>
                  <a:cubicBezTo>
                    <a:pt x="245" y="118"/>
                    <a:pt x="248" y="119"/>
                    <a:pt x="246" y="122"/>
                  </a:cubicBezTo>
                  <a:cubicBezTo>
                    <a:pt x="244" y="124"/>
                    <a:pt x="243" y="126"/>
                    <a:pt x="245" y="128"/>
                  </a:cubicBezTo>
                  <a:cubicBezTo>
                    <a:pt x="246" y="129"/>
                    <a:pt x="246" y="130"/>
                    <a:pt x="249" y="131"/>
                  </a:cubicBezTo>
                  <a:cubicBezTo>
                    <a:pt x="253" y="132"/>
                    <a:pt x="254" y="128"/>
                    <a:pt x="254" y="127"/>
                  </a:cubicBezTo>
                  <a:cubicBezTo>
                    <a:pt x="255" y="126"/>
                    <a:pt x="257" y="130"/>
                    <a:pt x="254" y="133"/>
                  </a:cubicBezTo>
                  <a:cubicBezTo>
                    <a:pt x="252" y="135"/>
                    <a:pt x="250" y="137"/>
                    <a:pt x="248" y="135"/>
                  </a:cubicBezTo>
                  <a:cubicBezTo>
                    <a:pt x="245" y="133"/>
                    <a:pt x="242" y="128"/>
                    <a:pt x="239" y="127"/>
                  </a:cubicBezTo>
                  <a:cubicBezTo>
                    <a:pt x="236" y="126"/>
                    <a:pt x="232" y="127"/>
                    <a:pt x="233" y="129"/>
                  </a:cubicBezTo>
                  <a:cubicBezTo>
                    <a:pt x="233" y="131"/>
                    <a:pt x="233" y="133"/>
                    <a:pt x="235" y="136"/>
                  </a:cubicBezTo>
                  <a:cubicBezTo>
                    <a:pt x="236" y="138"/>
                    <a:pt x="239" y="138"/>
                    <a:pt x="240" y="139"/>
                  </a:cubicBezTo>
                  <a:cubicBezTo>
                    <a:pt x="240" y="141"/>
                    <a:pt x="238" y="141"/>
                    <a:pt x="238" y="141"/>
                  </a:cubicBezTo>
                  <a:close/>
                  <a:moveTo>
                    <a:pt x="222" y="132"/>
                  </a:moveTo>
                  <a:cubicBezTo>
                    <a:pt x="222" y="132"/>
                    <a:pt x="226" y="133"/>
                    <a:pt x="226" y="135"/>
                  </a:cubicBezTo>
                  <a:cubicBezTo>
                    <a:pt x="227" y="137"/>
                    <a:pt x="226" y="141"/>
                    <a:pt x="224" y="141"/>
                  </a:cubicBezTo>
                  <a:cubicBezTo>
                    <a:pt x="222" y="142"/>
                    <a:pt x="218" y="140"/>
                    <a:pt x="218" y="136"/>
                  </a:cubicBezTo>
                  <a:cubicBezTo>
                    <a:pt x="218" y="133"/>
                    <a:pt x="221" y="132"/>
                    <a:pt x="222" y="132"/>
                  </a:cubicBezTo>
                  <a:close/>
                  <a:moveTo>
                    <a:pt x="203" y="130"/>
                  </a:moveTo>
                  <a:cubicBezTo>
                    <a:pt x="199" y="130"/>
                    <a:pt x="196" y="129"/>
                    <a:pt x="196" y="132"/>
                  </a:cubicBezTo>
                  <a:cubicBezTo>
                    <a:pt x="196" y="135"/>
                    <a:pt x="196" y="136"/>
                    <a:pt x="201" y="136"/>
                  </a:cubicBezTo>
                  <a:cubicBezTo>
                    <a:pt x="207" y="136"/>
                    <a:pt x="209" y="137"/>
                    <a:pt x="210" y="134"/>
                  </a:cubicBezTo>
                  <a:cubicBezTo>
                    <a:pt x="212" y="131"/>
                    <a:pt x="210" y="130"/>
                    <a:pt x="208" y="130"/>
                  </a:cubicBezTo>
                  <a:cubicBezTo>
                    <a:pt x="206" y="130"/>
                    <a:pt x="203" y="130"/>
                    <a:pt x="203" y="130"/>
                  </a:cubicBezTo>
                  <a:close/>
                  <a:moveTo>
                    <a:pt x="189" y="107"/>
                  </a:moveTo>
                  <a:cubicBezTo>
                    <a:pt x="189" y="108"/>
                    <a:pt x="186" y="113"/>
                    <a:pt x="188" y="116"/>
                  </a:cubicBezTo>
                  <a:cubicBezTo>
                    <a:pt x="190" y="119"/>
                    <a:pt x="191" y="121"/>
                    <a:pt x="193" y="126"/>
                  </a:cubicBezTo>
                  <a:cubicBezTo>
                    <a:pt x="194" y="131"/>
                    <a:pt x="203" y="126"/>
                    <a:pt x="203" y="122"/>
                  </a:cubicBezTo>
                  <a:cubicBezTo>
                    <a:pt x="203" y="119"/>
                    <a:pt x="203" y="117"/>
                    <a:pt x="198" y="112"/>
                  </a:cubicBezTo>
                  <a:cubicBezTo>
                    <a:pt x="194" y="107"/>
                    <a:pt x="189" y="107"/>
                    <a:pt x="189" y="107"/>
                  </a:cubicBezTo>
                  <a:close/>
                  <a:moveTo>
                    <a:pt x="160" y="95"/>
                  </a:moveTo>
                  <a:cubicBezTo>
                    <a:pt x="160" y="96"/>
                    <a:pt x="159" y="98"/>
                    <a:pt x="163" y="100"/>
                  </a:cubicBezTo>
                  <a:cubicBezTo>
                    <a:pt x="166" y="103"/>
                    <a:pt x="166" y="105"/>
                    <a:pt x="165" y="107"/>
                  </a:cubicBezTo>
                  <a:cubicBezTo>
                    <a:pt x="164" y="110"/>
                    <a:pt x="158" y="107"/>
                    <a:pt x="159" y="110"/>
                  </a:cubicBezTo>
                  <a:cubicBezTo>
                    <a:pt x="160" y="113"/>
                    <a:pt x="162" y="114"/>
                    <a:pt x="166" y="114"/>
                  </a:cubicBezTo>
                  <a:cubicBezTo>
                    <a:pt x="170" y="114"/>
                    <a:pt x="172" y="116"/>
                    <a:pt x="172" y="118"/>
                  </a:cubicBezTo>
                  <a:cubicBezTo>
                    <a:pt x="173" y="119"/>
                    <a:pt x="175" y="123"/>
                    <a:pt x="176" y="126"/>
                  </a:cubicBezTo>
                  <a:cubicBezTo>
                    <a:pt x="177" y="128"/>
                    <a:pt x="184" y="130"/>
                    <a:pt x="184" y="127"/>
                  </a:cubicBezTo>
                  <a:cubicBezTo>
                    <a:pt x="185" y="123"/>
                    <a:pt x="184" y="118"/>
                    <a:pt x="184" y="115"/>
                  </a:cubicBezTo>
                  <a:cubicBezTo>
                    <a:pt x="184" y="111"/>
                    <a:pt x="182" y="108"/>
                    <a:pt x="179" y="106"/>
                  </a:cubicBezTo>
                  <a:cubicBezTo>
                    <a:pt x="177" y="103"/>
                    <a:pt x="175" y="100"/>
                    <a:pt x="173" y="98"/>
                  </a:cubicBezTo>
                  <a:cubicBezTo>
                    <a:pt x="172" y="96"/>
                    <a:pt x="171" y="92"/>
                    <a:pt x="167" y="91"/>
                  </a:cubicBezTo>
                  <a:cubicBezTo>
                    <a:pt x="163" y="91"/>
                    <a:pt x="160" y="95"/>
                    <a:pt x="160" y="95"/>
                  </a:cubicBezTo>
                  <a:close/>
                  <a:moveTo>
                    <a:pt x="158" y="163"/>
                  </a:moveTo>
                  <a:cubicBezTo>
                    <a:pt x="156" y="163"/>
                    <a:pt x="151" y="159"/>
                    <a:pt x="153" y="159"/>
                  </a:cubicBezTo>
                  <a:cubicBezTo>
                    <a:pt x="155" y="158"/>
                    <a:pt x="157" y="157"/>
                    <a:pt x="156" y="155"/>
                  </a:cubicBezTo>
                  <a:cubicBezTo>
                    <a:pt x="154" y="153"/>
                    <a:pt x="153" y="148"/>
                    <a:pt x="155" y="149"/>
                  </a:cubicBezTo>
                  <a:cubicBezTo>
                    <a:pt x="158" y="150"/>
                    <a:pt x="162" y="153"/>
                    <a:pt x="161" y="154"/>
                  </a:cubicBezTo>
                  <a:cubicBezTo>
                    <a:pt x="159" y="156"/>
                    <a:pt x="159" y="156"/>
                    <a:pt x="161" y="158"/>
                  </a:cubicBezTo>
                  <a:cubicBezTo>
                    <a:pt x="162" y="160"/>
                    <a:pt x="159" y="163"/>
                    <a:pt x="159" y="163"/>
                  </a:cubicBezTo>
                  <a:cubicBezTo>
                    <a:pt x="158" y="163"/>
                    <a:pt x="158" y="163"/>
                    <a:pt x="158" y="163"/>
                  </a:cubicBezTo>
                  <a:close/>
                  <a:moveTo>
                    <a:pt x="150" y="175"/>
                  </a:moveTo>
                  <a:cubicBezTo>
                    <a:pt x="150" y="175"/>
                    <a:pt x="154" y="175"/>
                    <a:pt x="154" y="180"/>
                  </a:cubicBezTo>
                  <a:cubicBezTo>
                    <a:pt x="153" y="185"/>
                    <a:pt x="149" y="183"/>
                    <a:pt x="147" y="182"/>
                  </a:cubicBezTo>
                  <a:cubicBezTo>
                    <a:pt x="146" y="180"/>
                    <a:pt x="148" y="177"/>
                    <a:pt x="150" y="175"/>
                  </a:cubicBezTo>
                  <a:close/>
                  <a:moveTo>
                    <a:pt x="187" y="168"/>
                  </a:moveTo>
                  <a:cubicBezTo>
                    <a:pt x="187" y="168"/>
                    <a:pt x="188" y="162"/>
                    <a:pt x="188" y="161"/>
                  </a:cubicBezTo>
                  <a:cubicBezTo>
                    <a:pt x="188" y="160"/>
                    <a:pt x="187" y="156"/>
                    <a:pt x="186" y="154"/>
                  </a:cubicBezTo>
                  <a:cubicBezTo>
                    <a:pt x="185" y="152"/>
                    <a:pt x="182" y="153"/>
                    <a:pt x="180" y="155"/>
                  </a:cubicBezTo>
                  <a:cubicBezTo>
                    <a:pt x="179" y="157"/>
                    <a:pt x="177" y="152"/>
                    <a:pt x="175" y="152"/>
                  </a:cubicBezTo>
                  <a:cubicBezTo>
                    <a:pt x="173" y="151"/>
                    <a:pt x="172" y="153"/>
                    <a:pt x="172" y="155"/>
                  </a:cubicBezTo>
                  <a:cubicBezTo>
                    <a:pt x="172" y="158"/>
                    <a:pt x="175" y="159"/>
                    <a:pt x="174" y="162"/>
                  </a:cubicBezTo>
                  <a:cubicBezTo>
                    <a:pt x="173" y="164"/>
                    <a:pt x="171" y="161"/>
                    <a:pt x="171" y="159"/>
                  </a:cubicBezTo>
                  <a:cubicBezTo>
                    <a:pt x="170" y="156"/>
                    <a:pt x="168" y="154"/>
                    <a:pt x="166" y="156"/>
                  </a:cubicBezTo>
                  <a:cubicBezTo>
                    <a:pt x="164" y="157"/>
                    <a:pt x="166" y="160"/>
                    <a:pt x="166" y="164"/>
                  </a:cubicBezTo>
                  <a:cubicBezTo>
                    <a:pt x="166" y="167"/>
                    <a:pt x="165" y="166"/>
                    <a:pt x="164" y="167"/>
                  </a:cubicBezTo>
                  <a:cubicBezTo>
                    <a:pt x="163" y="168"/>
                    <a:pt x="162" y="169"/>
                    <a:pt x="161" y="171"/>
                  </a:cubicBezTo>
                  <a:cubicBezTo>
                    <a:pt x="160" y="172"/>
                    <a:pt x="162" y="174"/>
                    <a:pt x="166" y="174"/>
                  </a:cubicBezTo>
                  <a:cubicBezTo>
                    <a:pt x="170" y="174"/>
                    <a:pt x="176" y="173"/>
                    <a:pt x="176" y="173"/>
                  </a:cubicBezTo>
                  <a:cubicBezTo>
                    <a:pt x="176" y="173"/>
                    <a:pt x="175" y="175"/>
                    <a:pt x="172" y="177"/>
                  </a:cubicBezTo>
                  <a:cubicBezTo>
                    <a:pt x="169" y="178"/>
                    <a:pt x="169" y="180"/>
                    <a:pt x="171" y="182"/>
                  </a:cubicBezTo>
                  <a:cubicBezTo>
                    <a:pt x="173" y="184"/>
                    <a:pt x="171" y="184"/>
                    <a:pt x="171" y="187"/>
                  </a:cubicBezTo>
                  <a:cubicBezTo>
                    <a:pt x="172" y="189"/>
                    <a:pt x="180" y="188"/>
                    <a:pt x="182" y="188"/>
                  </a:cubicBezTo>
                  <a:cubicBezTo>
                    <a:pt x="185" y="187"/>
                    <a:pt x="185" y="184"/>
                    <a:pt x="185" y="181"/>
                  </a:cubicBezTo>
                  <a:cubicBezTo>
                    <a:pt x="185" y="178"/>
                    <a:pt x="186" y="178"/>
                    <a:pt x="185" y="176"/>
                  </a:cubicBezTo>
                  <a:cubicBezTo>
                    <a:pt x="185" y="174"/>
                    <a:pt x="187" y="168"/>
                    <a:pt x="187" y="168"/>
                  </a:cubicBezTo>
                  <a:close/>
                  <a:moveTo>
                    <a:pt x="199" y="177"/>
                  </a:moveTo>
                  <a:cubicBezTo>
                    <a:pt x="199" y="177"/>
                    <a:pt x="201" y="176"/>
                    <a:pt x="203" y="177"/>
                  </a:cubicBezTo>
                  <a:cubicBezTo>
                    <a:pt x="206" y="179"/>
                    <a:pt x="208" y="183"/>
                    <a:pt x="207" y="187"/>
                  </a:cubicBezTo>
                  <a:cubicBezTo>
                    <a:pt x="207" y="191"/>
                    <a:pt x="209" y="193"/>
                    <a:pt x="208" y="195"/>
                  </a:cubicBezTo>
                  <a:cubicBezTo>
                    <a:pt x="207" y="198"/>
                    <a:pt x="202" y="197"/>
                    <a:pt x="202" y="195"/>
                  </a:cubicBezTo>
                  <a:cubicBezTo>
                    <a:pt x="201" y="193"/>
                    <a:pt x="197" y="193"/>
                    <a:pt x="192" y="190"/>
                  </a:cubicBezTo>
                  <a:cubicBezTo>
                    <a:pt x="187" y="188"/>
                    <a:pt x="190" y="186"/>
                    <a:pt x="193" y="184"/>
                  </a:cubicBezTo>
                  <a:cubicBezTo>
                    <a:pt x="196" y="182"/>
                    <a:pt x="195" y="180"/>
                    <a:pt x="199" y="177"/>
                  </a:cubicBezTo>
                  <a:close/>
                  <a:moveTo>
                    <a:pt x="232" y="179"/>
                  </a:moveTo>
                  <a:cubicBezTo>
                    <a:pt x="234" y="180"/>
                    <a:pt x="235" y="176"/>
                    <a:pt x="237" y="176"/>
                  </a:cubicBezTo>
                  <a:cubicBezTo>
                    <a:pt x="239" y="177"/>
                    <a:pt x="243" y="175"/>
                    <a:pt x="244" y="176"/>
                  </a:cubicBezTo>
                  <a:cubicBezTo>
                    <a:pt x="246" y="177"/>
                    <a:pt x="250" y="176"/>
                    <a:pt x="251" y="174"/>
                  </a:cubicBezTo>
                  <a:cubicBezTo>
                    <a:pt x="252" y="171"/>
                    <a:pt x="258" y="168"/>
                    <a:pt x="260" y="168"/>
                  </a:cubicBezTo>
                  <a:cubicBezTo>
                    <a:pt x="262" y="168"/>
                    <a:pt x="261" y="168"/>
                    <a:pt x="265" y="167"/>
                  </a:cubicBezTo>
                  <a:cubicBezTo>
                    <a:pt x="269" y="166"/>
                    <a:pt x="270" y="167"/>
                    <a:pt x="274" y="168"/>
                  </a:cubicBezTo>
                  <a:cubicBezTo>
                    <a:pt x="277" y="169"/>
                    <a:pt x="277" y="170"/>
                    <a:pt x="280" y="172"/>
                  </a:cubicBezTo>
                  <a:cubicBezTo>
                    <a:pt x="283" y="173"/>
                    <a:pt x="283" y="175"/>
                    <a:pt x="282" y="178"/>
                  </a:cubicBezTo>
                  <a:cubicBezTo>
                    <a:pt x="281" y="181"/>
                    <a:pt x="281" y="181"/>
                    <a:pt x="281" y="184"/>
                  </a:cubicBezTo>
                  <a:cubicBezTo>
                    <a:pt x="282" y="187"/>
                    <a:pt x="283" y="190"/>
                    <a:pt x="279" y="192"/>
                  </a:cubicBezTo>
                  <a:cubicBezTo>
                    <a:pt x="276" y="193"/>
                    <a:pt x="272" y="194"/>
                    <a:pt x="270" y="194"/>
                  </a:cubicBezTo>
                  <a:cubicBezTo>
                    <a:pt x="269" y="194"/>
                    <a:pt x="265" y="190"/>
                    <a:pt x="265" y="190"/>
                  </a:cubicBezTo>
                  <a:cubicBezTo>
                    <a:pt x="265" y="190"/>
                    <a:pt x="265" y="193"/>
                    <a:pt x="263" y="194"/>
                  </a:cubicBezTo>
                  <a:cubicBezTo>
                    <a:pt x="261" y="195"/>
                    <a:pt x="259" y="196"/>
                    <a:pt x="257" y="196"/>
                  </a:cubicBezTo>
                  <a:cubicBezTo>
                    <a:pt x="256" y="195"/>
                    <a:pt x="253" y="196"/>
                    <a:pt x="251" y="197"/>
                  </a:cubicBezTo>
                  <a:cubicBezTo>
                    <a:pt x="249" y="198"/>
                    <a:pt x="248" y="198"/>
                    <a:pt x="246" y="198"/>
                  </a:cubicBezTo>
                  <a:cubicBezTo>
                    <a:pt x="244" y="198"/>
                    <a:pt x="240" y="199"/>
                    <a:pt x="239" y="199"/>
                  </a:cubicBezTo>
                  <a:cubicBezTo>
                    <a:pt x="238" y="199"/>
                    <a:pt x="236" y="197"/>
                    <a:pt x="236" y="195"/>
                  </a:cubicBezTo>
                  <a:cubicBezTo>
                    <a:pt x="237" y="194"/>
                    <a:pt x="236" y="193"/>
                    <a:pt x="236" y="193"/>
                  </a:cubicBezTo>
                  <a:cubicBezTo>
                    <a:pt x="236" y="193"/>
                    <a:pt x="232" y="197"/>
                    <a:pt x="229" y="197"/>
                  </a:cubicBezTo>
                  <a:cubicBezTo>
                    <a:pt x="226" y="197"/>
                    <a:pt x="224" y="196"/>
                    <a:pt x="223" y="195"/>
                  </a:cubicBezTo>
                  <a:cubicBezTo>
                    <a:pt x="222" y="194"/>
                    <a:pt x="220" y="196"/>
                    <a:pt x="219" y="195"/>
                  </a:cubicBezTo>
                  <a:cubicBezTo>
                    <a:pt x="217" y="193"/>
                    <a:pt x="215" y="188"/>
                    <a:pt x="215" y="187"/>
                  </a:cubicBezTo>
                  <a:cubicBezTo>
                    <a:pt x="215" y="186"/>
                    <a:pt x="213" y="181"/>
                    <a:pt x="214" y="179"/>
                  </a:cubicBezTo>
                  <a:cubicBezTo>
                    <a:pt x="215" y="176"/>
                    <a:pt x="216" y="176"/>
                    <a:pt x="215" y="172"/>
                  </a:cubicBezTo>
                  <a:cubicBezTo>
                    <a:pt x="213" y="168"/>
                    <a:pt x="214" y="166"/>
                    <a:pt x="211" y="163"/>
                  </a:cubicBezTo>
                  <a:cubicBezTo>
                    <a:pt x="209" y="160"/>
                    <a:pt x="210" y="164"/>
                    <a:pt x="205" y="162"/>
                  </a:cubicBezTo>
                  <a:cubicBezTo>
                    <a:pt x="200" y="160"/>
                    <a:pt x="198" y="159"/>
                    <a:pt x="196" y="155"/>
                  </a:cubicBezTo>
                  <a:cubicBezTo>
                    <a:pt x="193" y="151"/>
                    <a:pt x="191" y="147"/>
                    <a:pt x="194" y="146"/>
                  </a:cubicBezTo>
                  <a:cubicBezTo>
                    <a:pt x="197" y="146"/>
                    <a:pt x="200" y="144"/>
                    <a:pt x="203" y="147"/>
                  </a:cubicBezTo>
                  <a:cubicBezTo>
                    <a:pt x="206" y="151"/>
                    <a:pt x="208" y="150"/>
                    <a:pt x="209" y="152"/>
                  </a:cubicBezTo>
                  <a:cubicBezTo>
                    <a:pt x="211" y="154"/>
                    <a:pt x="212" y="154"/>
                    <a:pt x="215" y="154"/>
                  </a:cubicBezTo>
                  <a:cubicBezTo>
                    <a:pt x="218" y="153"/>
                    <a:pt x="219" y="154"/>
                    <a:pt x="221" y="156"/>
                  </a:cubicBezTo>
                  <a:cubicBezTo>
                    <a:pt x="223" y="158"/>
                    <a:pt x="229" y="161"/>
                    <a:pt x="230" y="162"/>
                  </a:cubicBezTo>
                  <a:cubicBezTo>
                    <a:pt x="231" y="162"/>
                    <a:pt x="232" y="166"/>
                    <a:pt x="231" y="169"/>
                  </a:cubicBezTo>
                  <a:cubicBezTo>
                    <a:pt x="230" y="171"/>
                    <a:pt x="230" y="175"/>
                    <a:pt x="232" y="176"/>
                  </a:cubicBezTo>
                  <a:cubicBezTo>
                    <a:pt x="233" y="176"/>
                    <a:pt x="232" y="179"/>
                    <a:pt x="232" y="179"/>
                  </a:cubicBezTo>
                  <a:close/>
                  <a:moveTo>
                    <a:pt x="130" y="210"/>
                  </a:moveTo>
                  <a:cubicBezTo>
                    <a:pt x="130" y="210"/>
                    <a:pt x="134" y="207"/>
                    <a:pt x="138" y="208"/>
                  </a:cubicBezTo>
                  <a:cubicBezTo>
                    <a:pt x="143" y="209"/>
                    <a:pt x="144" y="211"/>
                    <a:pt x="143" y="215"/>
                  </a:cubicBezTo>
                  <a:cubicBezTo>
                    <a:pt x="143" y="219"/>
                    <a:pt x="139" y="226"/>
                    <a:pt x="136" y="225"/>
                  </a:cubicBezTo>
                  <a:cubicBezTo>
                    <a:pt x="132" y="224"/>
                    <a:pt x="134" y="220"/>
                    <a:pt x="132" y="216"/>
                  </a:cubicBezTo>
                  <a:cubicBezTo>
                    <a:pt x="131" y="212"/>
                    <a:pt x="129" y="212"/>
                    <a:pt x="130" y="210"/>
                  </a:cubicBezTo>
                  <a:close/>
                  <a:moveTo>
                    <a:pt x="172" y="305"/>
                  </a:moveTo>
                  <a:cubicBezTo>
                    <a:pt x="171" y="306"/>
                    <a:pt x="170" y="308"/>
                    <a:pt x="168" y="309"/>
                  </a:cubicBezTo>
                  <a:cubicBezTo>
                    <a:pt x="165" y="310"/>
                    <a:pt x="163" y="312"/>
                    <a:pt x="164" y="315"/>
                  </a:cubicBezTo>
                  <a:cubicBezTo>
                    <a:pt x="165" y="317"/>
                    <a:pt x="170" y="315"/>
                    <a:pt x="173" y="318"/>
                  </a:cubicBezTo>
                  <a:cubicBezTo>
                    <a:pt x="176" y="320"/>
                    <a:pt x="176" y="322"/>
                    <a:pt x="179" y="323"/>
                  </a:cubicBezTo>
                  <a:cubicBezTo>
                    <a:pt x="181" y="323"/>
                    <a:pt x="181" y="325"/>
                    <a:pt x="186" y="324"/>
                  </a:cubicBezTo>
                  <a:cubicBezTo>
                    <a:pt x="191" y="323"/>
                    <a:pt x="192" y="321"/>
                    <a:pt x="193" y="319"/>
                  </a:cubicBezTo>
                  <a:cubicBezTo>
                    <a:pt x="193" y="317"/>
                    <a:pt x="189" y="315"/>
                    <a:pt x="189" y="313"/>
                  </a:cubicBezTo>
                  <a:cubicBezTo>
                    <a:pt x="189" y="310"/>
                    <a:pt x="190" y="309"/>
                    <a:pt x="187" y="306"/>
                  </a:cubicBezTo>
                  <a:cubicBezTo>
                    <a:pt x="184" y="303"/>
                    <a:pt x="183" y="303"/>
                    <a:pt x="181" y="300"/>
                  </a:cubicBezTo>
                  <a:cubicBezTo>
                    <a:pt x="180" y="297"/>
                    <a:pt x="178" y="292"/>
                    <a:pt x="176" y="295"/>
                  </a:cubicBezTo>
                  <a:cubicBezTo>
                    <a:pt x="174" y="297"/>
                    <a:pt x="174" y="299"/>
                    <a:pt x="173" y="301"/>
                  </a:cubicBezTo>
                  <a:cubicBezTo>
                    <a:pt x="171" y="303"/>
                    <a:pt x="172" y="305"/>
                    <a:pt x="172" y="305"/>
                  </a:cubicBezTo>
                  <a:close/>
                  <a:moveTo>
                    <a:pt x="178" y="259"/>
                  </a:moveTo>
                  <a:cubicBezTo>
                    <a:pt x="178" y="261"/>
                    <a:pt x="176" y="266"/>
                    <a:pt x="174" y="266"/>
                  </a:cubicBezTo>
                  <a:cubicBezTo>
                    <a:pt x="172" y="265"/>
                    <a:pt x="170" y="262"/>
                    <a:pt x="169" y="258"/>
                  </a:cubicBezTo>
                  <a:cubicBezTo>
                    <a:pt x="168" y="255"/>
                    <a:pt x="166" y="250"/>
                    <a:pt x="163" y="247"/>
                  </a:cubicBezTo>
                  <a:cubicBezTo>
                    <a:pt x="160" y="244"/>
                    <a:pt x="161" y="244"/>
                    <a:pt x="158" y="242"/>
                  </a:cubicBezTo>
                  <a:cubicBezTo>
                    <a:pt x="154" y="240"/>
                    <a:pt x="156" y="238"/>
                    <a:pt x="153" y="234"/>
                  </a:cubicBezTo>
                  <a:cubicBezTo>
                    <a:pt x="150" y="231"/>
                    <a:pt x="152" y="226"/>
                    <a:pt x="154" y="226"/>
                  </a:cubicBezTo>
                  <a:cubicBezTo>
                    <a:pt x="157" y="226"/>
                    <a:pt x="159" y="230"/>
                    <a:pt x="160" y="233"/>
                  </a:cubicBezTo>
                  <a:cubicBezTo>
                    <a:pt x="161" y="236"/>
                    <a:pt x="165" y="233"/>
                    <a:pt x="166" y="230"/>
                  </a:cubicBezTo>
                  <a:cubicBezTo>
                    <a:pt x="166" y="226"/>
                    <a:pt x="166" y="225"/>
                    <a:pt x="167" y="224"/>
                  </a:cubicBezTo>
                  <a:cubicBezTo>
                    <a:pt x="168" y="223"/>
                    <a:pt x="163" y="224"/>
                    <a:pt x="163" y="220"/>
                  </a:cubicBezTo>
                  <a:cubicBezTo>
                    <a:pt x="163" y="217"/>
                    <a:pt x="163" y="215"/>
                    <a:pt x="164" y="213"/>
                  </a:cubicBezTo>
                  <a:cubicBezTo>
                    <a:pt x="164" y="211"/>
                    <a:pt x="167" y="210"/>
                    <a:pt x="169" y="210"/>
                  </a:cubicBezTo>
                  <a:cubicBezTo>
                    <a:pt x="171" y="210"/>
                    <a:pt x="172" y="213"/>
                    <a:pt x="174" y="211"/>
                  </a:cubicBezTo>
                  <a:cubicBezTo>
                    <a:pt x="176" y="208"/>
                    <a:pt x="177" y="208"/>
                    <a:pt x="181" y="207"/>
                  </a:cubicBezTo>
                  <a:cubicBezTo>
                    <a:pt x="184" y="207"/>
                    <a:pt x="180" y="209"/>
                    <a:pt x="183" y="211"/>
                  </a:cubicBezTo>
                  <a:cubicBezTo>
                    <a:pt x="186" y="214"/>
                    <a:pt x="189" y="215"/>
                    <a:pt x="188" y="218"/>
                  </a:cubicBezTo>
                  <a:cubicBezTo>
                    <a:pt x="186" y="221"/>
                    <a:pt x="186" y="223"/>
                    <a:pt x="183" y="224"/>
                  </a:cubicBezTo>
                  <a:cubicBezTo>
                    <a:pt x="180" y="225"/>
                    <a:pt x="180" y="230"/>
                    <a:pt x="181" y="229"/>
                  </a:cubicBezTo>
                  <a:cubicBezTo>
                    <a:pt x="182" y="229"/>
                    <a:pt x="184" y="229"/>
                    <a:pt x="184" y="231"/>
                  </a:cubicBezTo>
                  <a:cubicBezTo>
                    <a:pt x="185" y="232"/>
                    <a:pt x="185" y="234"/>
                    <a:pt x="186" y="236"/>
                  </a:cubicBezTo>
                  <a:cubicBezTo>
                    <a:pt x="188" y="238"/>
                    <a:pt x="190" y="236"/>
                    <a:pt x="189" y="240"/>
                  </a:cubicBezTo>
                  <a:cubicBezTo>
                    <a:pt x="189" y="243"/>
                    <a:pt x="189" y="245"/>
                    <a:pt x="188" y="247"/>
                  </a:cubicBezTo>
                  <a:cubicBezTo>
                    <a:pt x="188" y="250"/>
                    <a:pt x="191" y="251"/>
                    <a:pt x="189" y="254"/>
                  </a:cubicBezTo>
                  <a:cubicBezTo>
                    <a:pt x="187" y="257"/>
                    <a:pt x="187" y="259"/>
                    <a:pt x="183" y="259"/>
                  </a:cubicBezTo>
                  <a:cubicBezTo>
                    <a:pt x="179" y="259"/>
                    <a:pt x="178" y="259"/>
                    <a:pt x="178" y="259"/>
                  </a:cubicBezTo>
                  <a:close/>
                  <a:moveTo>
                    <a:pt x="289" y="208"/>
                  </a:moveTo>
                  <a:cubicBezTo>
                    <a:pt x="285" y="208"/>
                    <a:pt x="283" y="207"/>
                    <a:pt x="283" y="210"/>
                  </a:cubicBezTo>
                  <a:cubicBezTo>
                    <a:pt x="283" y="213"/>
                    <a:pt x="284" y="214"/>
                    <a:pt x="285" y="216"/>
                  </a:cubicBezTo>
                  <a:cubicBezTo>
                    <a:pt x="286" y="219"/>
                    <a:pt x="289" y="215"/>
                    <a:pt x="290" y="218"/>
                  </a:cubicBezTo>
                  <a:cubicBezTo>
                    <a:pt x="290" y="221"/>
                    <a:pt x="289" y="221"/>
                    <a:pt x="292" y="224"/>
                  </a:cubicBezTo>
                  <a:cubicBezTo>
                    <a:pt x="295" y="228"/>
                    <a:pt x="296" y="225"/>
                    <a:pt x="300" y="223"/>
                  </a:cubicBezTo>
                  <a:cubicBezTo>
                    <a:pt x="305" y="221"/>
                    <a:pt x="311" y="223"/>
                    <a:pt x="313" y="221"/>
                  </a:cubicBezTo>
                  <a:cubicBezTo>
                    <a:pt x="315" y="219"/>
                    <a:pt x="313" y="215"/>
                    <a:pt x="309" y="212"/>
                  </a:cubicBezTo>
                  <a:cubicBezTo>
                    <a:pt x="305" y="210"/>
                    <a:pt x="303" y="206"/>
                    <a:pt x="299" y="206"/>
                  </a:cubicBezTo>
                  <a:cubicBezTo>
                    <a:pt x="295" y="206"/>
                    <a:pt x="296" y="208"/>
                    <a:pt x="294" y="208"/>
                  </a:cubicBezTo>
                  <a:cubicBezTo>
                    <a:pt x="291" y="209"/>
                    <a:pt x="289" y="208"/>
                    <a:pt x="289" y="208"/>
                  </a:cubicBezTo>
                  <a:close/>
                  <a:moveTo>
                    <a:pt x="326" y="290"/>
                  </a:moveTo>
                  <a:cubicBezTo>
                    <a:pt x="326" y="291"/>
                    <a:pt x="325" y="293"/>
                    <a:pt x="326" y="294"/>
                  </a:cubicBezTo>
                  <a:cubicBezTo>
                    <a:pt x="326" y="295"/>
                    <a:pt x="329" y="296"/>
                    <a:pt x="329" y="295"/>
                  </a:cubicBezTo>
                  <a:cubicBezTo>
                    <a:pt x="330" y="293"/>
                    <a:pt x="332" y="292"/>
                    <a:pt x="329" y="291"/>
                  </a:cubicBezTo>
                  <a:cubicBezTo>
                    <a:pt x="327" y="289"/>
                    <a:pt x="326" y="290"/>
                    <a:pt x="326" y="290"/>
                  </a:cubicBezTo>
                  <a:close/>
                  <a:moveTo>
                    <a:pt x="316" y="295"/>
                  </a:moveTo>
                  <a:cubicBezTo>
                    <a:pt x="315" y="297"/>
                    <a:pt x="316" y="300"/>
                    <a:pt x="315" y="300"/>
                  </a:cubicBezTo>
                  <a:cubicBezTo>
                    <a:pt x="313" y="301"/>
                    <a:pt x="312" y="305"/>
                    <a:pt x="313" y="305"/>
                  </a:cubicBezTo>
                  <a:cubicBezTo>
                    <a:pt x="314" y="306"/>
                    <a:pt x="318" y="303"/>
                    <a:pt x="318" y="300"/>
                  </a:cubicBezTo>
                  <a:cubicBezTo>
                    <a:pt x="319" y="298"/>
                    <a:pt x="319" y="296"/>
                    <a:pt x="319" y="295"/>
                  </a:cubicBezTo>
                  <a:cubicBezTo>
                    <a:pt x="320" y="294"/>
                    <a:pt x="317" y="294"/>
                    <a:pt x="316" y="295"/>
                  </a:cubicBezTo>
                  <a:close/>
                  <a:moveTo>
                    <a:pt x="356" y="311"/>
                  </a:moveTo>
                  <a:cubicBezTo>
                    <a:pt x="354" y="312"/>
                    <a:pt x="353" y="312"/>
                    <a:pt x="353" y="314"/>
                  </a:cubicBezTo>
                  <a:cubicBezTo>
                    <a:pt x="353" y="316"/>
                    <a:pt x="354" y="319"/>
                    <a:pt x="357" y="318"/>
                  </a:cubicBezTo>
                  <a:cubicBezTo>
                    <a:pt x="359" y="318"/>
                    <a:pt x="362" y="317"/>
                    <a:pt x="363" y="316"/>
                  </a:cubicBezTo>
                  <a:cubicBezTo>
                    <a:pt x="364" y="314"/>
                    <a:pt x="364" y="312"/>
                    <a:pt x="361" y="311"/>
                  </a:cubicBezTo>
                  <a:cubicBezTo>
                    <a:pt x="359" y="311"/>
                    <a:pt x="356" y="311"/>
                    <a:pt x="356" y="311"/>
                  </a:cubicBezTo>
                  <a:close/>
                  <a:moveTo>
                    <a:pt x="335" y="318"/>
                  </a:moveTo>
                  <a:cubicBezTo>
                    <a:pt x="333" y="322"/>
                    <a:pt x="335" y="330"/>
                    <a:pt x="337" y="332"/>
                  </a:cubicBezTo>
                  <a:cubicBezTo>
                    <a:pt x="338" y="334"/>
                    <a:pt x="345" y="334"/>
                    <a:pt x="348" y="331"/>
                  </a:cubicBezTo>
                  <a:cubicBezTo>
                    <a:pt x="351" y="328"/>
                    <a:pt x="353" y="325"/>
                    <a:pt x="352" y="323"/>
                  </a:cubicBezTo>
                  <a:cubicBezTo>
                    <a:pt x="351" y="320"/>
                    <a:pt x="350" y="317"/>
                    <a:pt x="350" y="315"/>
                  </a:cubicBezTo>
                  <a:cubicBezTo>
                    <a:pt x="349" y="313"/>
                    <a:pt x="348" y="311"/>
                    <a:pt x="346" y="310"/>
                  </a:cubicBezTo>
                  <a:cubicBezTo>
                    <a:pt x="340" y="308"/>
                    <a:pt x="337" y="314"/>
                    <a:pt x="335" y="318"/>
                  </a:cubicBezTo>
                  <a:close/>
                  <a:moveTo>
                    <a:pt x="365" y="384"/>
                  </a:moveTo>
                  <a:cubicBezTo>
                    <a:pt x="365" y="384"/>
                    <a:pt x="365" y="383"/>
                    <a:pt x="367" y="382"/>
                  </a:cubicBezTo>
                  <a:cubicBezTo>
                    <a:pt x="370" y="382"/>
                    <a:pt x="371" y="385"/>
                    <a:pt x="373" y="384"/>
                  </a:cubicBezTo>
                  <a:cubicBezTo>
                    <a:pt x="375" y="383"/>
                    <a:pt x="373" y="381"/>
                    <a:pt x="376" y="380"/>
                  </a:cubicBezTo>
                  <a:cubicBezTo>
                    <a:pt x="378" y="379"/>
                    <a:pt x="380" y="382"/>
                    <a:pt x="381" y="379"/>
                  </a:cubicBezTo>
                  <a:cubicBezTo>
                    <a:pt x="382" y="377"/>
                    <a:pt x="385" y="381"/>
                    <a:pt x="387" y="384"/>
                  </a:cubicBezTo>
                  <a:cubicBezTo>
                    <a:pt x="389" y="386"/>
                    <a:pt x="391" y="386"/>
                    <a:pt x="395" y="389"/>
                  </a:cubicBezTo>
                  <a:cubicBezTo>
                    <a:pt x="399" y="392"/>
                    <a:pt x="399" y="392"/>
                    <a:pt x="403" y="391"/>
                  </a:cubicBezTo>
                  <a:cubicBezTo>
                    <a:pt x="408" y="390"/>
                    <a:pt x="409" y="392"/>
                    <a:pt x="407" y="395"/>
                  </a:cubicBezTo>
                  <a:cubicBezTo>
                    <a:pt x="405" y="397"/>
                    <a:pt x="404" y="397"/>
                    <a:pt x="409" y="401"/>
                  </a:cubicBezTo>
                  <a:cubicBezTo>
                    <a:pt x="413" y="404"/>
                    <a:pt x="413" y="403"/>
                    <a:pt x="416" y="404"/>
                  </a:cubicBezTo>
                  <a:cubicBezTo>
                    <a:pt x="419" y="406"/>
                    <a:pt x="419" y="408"/>
                    <a:pt x="423" y="409"/>
                  </a:cubicBezTo>
                  <a:cubicBezTo>
                    <a:pt x="427" y="409"/>
                    <a:pt x="423" y="405"/>
                    <a:pt x="425" y="403"/>
                  </a:cubicBezTo>
                  <a:cubicBezTo>
                    <a:pt x="427" y="402"/>
                    <a:pt x="430" y="402"/>
                    <a:pt x="433" y="405"/>
                  </a:cubicBezTo>
                  <a:cubicBezTo>
                    <a:pt x="436" y="407"/>
                    <a:pt x="438" y="407"/>
                    <a:pt x="443" y="407"/>
                  </a:cubicBezTo>
                  <a:cubicBezTo>
                    <a:pt x="448" y="408"/>
                    <a:pt x="453" y="406"/>
                    <a:pt x="457" y="406"/>
                  </a:cubicBezTo>
                  <a:cubicBezTo>
                    <a:pt x="461" y="405"/>
                    <a:pt x="466" y="407"/>
                    <a:pt x="468" y="405"/>
                  </a:cubicBezTo>
                  <a:cubicBezTo>
                    <a:pt x="469" y="402"/>
                    <a:pt x="468" y="400"/>
                    <a:pt x="464" y="398"/>
                  </a:cubicBezTo>
                  <a:cubicBezTo>
                    <a:pt x="460" y="397"/>
                    <a:pt x="460" y="396"/>
                    <a:pt x="459" y="395"/>
                  </a:cubicBezTo>
                  <a:cubicBezTo>
                    <a:pt x="458" y="393"/>
                    <a:pt x="456" y="393"/>
                    <a:pt x="454" y="393"/>
                  </a:cubicBezTo>
                  <a:cubicBezTo>
                    <a:pt x="451" y="393"/>
                    <a:pt x="450" y="391"/>
                    <a:pt x="445" y="390"/>
                  </a:cubicBezTo>
                  <a:cubicBezTo>
                    <a:pt x="441" y="389"/>
                    <a:pt x="439" y="389"/>
                    <a:pt x="434" y="386"/>
                  </a:cubicBezTo>
                  <a:cubicBezTo>
                    <a:pt x="430" y="383"/>
                    <a:pt x="428" y="381"/>
                    <a:pt x="430" y="379"/>
                  </a:cubicBezTo>
                  <a:cubicBezTo>
                    <a:pt x="432" y="377"/>
                    <a:pt x="437" y="380"/>
                    <a:pt x="441" y="380"/>
                  </a:cubicBezTo>
                  <a:cubicBezTo>
                    <a:pt x="444" y="380"/>
                    <a:pt x="443" y="382"/>
                    <a:pt x="446" y="383"/>
                  </a:cubicBezTo>
                  <a:cubicBezTo>
                    <a:pt x="448" y="385"/>
                    <a:pt x="450" y="385"/>
                    <a:pt x="454" y="384"/>
                  </a:cubicBezTo>
                  <a:cubicBezTo>
                    <a:pt x="457" y="384"/>
                    <a:pt x="457" y="384"/>
                    <a:pt x="462" y="386"/>
                  </a:cubicBezTo>
                  <a:cubicBezTo>
                    <a:pt x="467" y="388"/>
                    <a:pt x="467" y="389"/>
                    <a:pt x="470" y="387"/>
                  </a:cubicBezTo>
                  <a:cubicBezTo>
                    <a:pt x="472" y="385"/>
                    <a:pt x="468" y="383"/>
                    <a:pt x="469" y="383"/>
                  </a:cubicBezTo>
                  <a:cubicBezTo>
                    <a:pt x="470" y="382"/>
                    <a:pt x="469" y="379"/>
                    <a:pt x="467" y="378"/>
                  </a:cubicBezTo>
                  <a:cubicBezTo>
                    <a:pt x="466" y="376"/>
                    <a:pt x="464" y="375"/>
                    <a:pt x="464" y="373"/>
                  </a:cubicBezTo>
                  <a:cubicBezTo>
                    <a:pt x="464" y="371"/>
                    <a:pt x="467" y="373"/>
                    <a:pt x="467" y="371"/>
                  </a:cubicBezTo>
                  <a:cubicBezTo>
                    <a:pt x="466" y="369"/>
                    <a:pt x="466" y="366"/>
                    <a:pt x="462" y="365"/>
                  </a:cubicBezTo>
                  <a:cubicBezTo>
                    <a:pt x="459" y="365"/>
                    <a:pt x="461" y="361"/>
                    <a:pt x="460" y="360"/>
                  </a:cubicBezTo>
                  <a:cubicBezTo>
                    <a:pt x="459" y="360"/>
                    <a:pt x="454" y="359"/>
                    <a:pt x="453" y="358"/>
                  </a:cubicBezTo>
                  <a:cubicBezTo>
                    <a:pt x="453" y="358"/>
                    <a:pt x="453" y="355"/>
                    <a:pt x="451" y="355"/>
                  </a:cubicBezTo>
                  <a:cubicBezTo>
                    <a:pt x="450" y="355"/>
                    <a:pt x="449" y="355"/>
                    <a:pt x="448" y="353"/>
                  </a:cubicBezTo>
                  <a:cubicBezTo>
                    <a:pt x="447" y="352"/>
                    <a:pt x="446" y="351"/>
                    <a:pt x="444" y="351"/>
                  </a:cubicBezTo>
                  <a:cubicBezTo>
                    <a:pt x="441" y="351"/>
                    <a:pt x="439" y="352"/>
                    <a:pt x="435" y="350"/>
                  </a:cubicBezTo>
                  <a:cubicBezTo>
                    <a:pt x="431" y="349"/>
                    <a:pt x="430" y="345"/>
                    <a:pt x="427" y="342"/>
                  </a:cubicBezTo>
                  <a:cubicBezTo>
                    <a:pt x="425" y="340"/>
                    <a:pt x="425" y="339"/>
                    <a:pt x="423" y="340"/>
                  </a:cubicBezTo>
                  <a:cubicBezTo>
                    <a:pt x="422" y="342"/>
                    <a:pt x="419" y="338"/>
                    <a:pt x="417" y="336"/>
                  </a:cubicBezTo>
                  <a:cubicBezTo>
                    <a:pt x="415" y="334"/>
                    <a:pt x="416" y="334"/>
                    <a:pt x="420" y="334"/>
                  </a:cubicBezTo>
                  <a:cubicBezTo>
                    <a:pt x="423" y="335"/>
                    <a:pt x="423" y="333"/>
                    <a:pt x="422" y="330"/>
                  </a:cubicBezTo>
                  <a:cubicBezTo>
                    <a:pt x="422" y="327"/>
                    <a:pt x="417" y="326"/>
                    <a:pt x="417" y="323"/>
                  </a:cubicBezTo>
                  <a:cubicBezTo>
                    <a:pt x="417" y="320"/>
                    <a:pt x="422" y="323"/>
                    <a:pt x="425" y="323"/>
                  </a:cubicBezTo>
                  <a:cubicBezTo>
                    <a:pt x="428" y="323"/>
                    <a:pt x="428" y="324"/>
                    <a:pt x="430" y="326"/>
                  </a:cubicBezTo>
                  <a:cubicBezTo>
                    <a:pt x="432" y="327"/>
                    <a:pt x="434" y="328"/>
                    <a:pt x="436" y="327"/>
                  </a:cubicBezTo>
                  <a:cubicBezTo>
                    <a:pt x="437" y="327"/>
                    <a:pt x="439" y="324"/>
                    <a:pt x="439" y="324"/>
                  </a:cubicBezTo>
                  <a:cubicBezTo>
                    <a:pt x="439" y="324"/>
                    <a:pt x="439" y="327"/>
                    <a:pt x="439" y="329"/>
                  </a:cubicBezTo>
                  <a:cubicBezTo>
                    <a:pt x="438" y="331"/>
                    <a:pt x="440" y="331"/>
                    <a:pt x="442" y="333"/>
                  </a:cubicBezTo>
                  <a:cubicBezTo>
                    <a:pt x="445" y="335"/>
                    <a:pt x="446" y="335"/>
                    <a:pt x="449" y="337"/>
                  </a:cubicBezTo>
                  <a:cubicBezTo>
                    <a:pt x="452" y="340"/>
                    <a:pt x="454" y="337"/>
                    <a:pt x="456" y="337"/>
                  </a:cubicBezTo>
                  <a:cubicBezTo>
                    <a:pt x="458" y="337"/>
                    <a:pt x="459" y="339"/>
                    <a:pt x="461" y="337"/>
                  </a:cubicBezTo>
                  <a:cubicBezTo>
                    <a:pt x="463" y="335"/>
                    <a:pt x="456" y="328"/>
                    <a:pt x="455" y="326"/>
                  </a:cubicBezTo>
                  <a:cubicBezTo>
                    <a:pt x="454" y="324"/>
                    <a:pt x="457" y="324"/>
                    <a:pt x="459" y="324"/>
                  </a:cubicBezTo>
                  <a:cubicBezTo>
                    <a:pt x="462" y="324"/>
                    <a:pt x="460" y="320"/>
                    <a:pt x="460" y="318"/>
                  </a:cubicBezTo>
                  <a:cubicBezTo>
                    <a:pt x="461" y="316"/>
                    <a:pt x="461" y="315"/>
                    <a:pt x="462" y="313"/>
                  </a:cubicBezTo>
                  <a:cubicBezTo>
                    <a:pt x="462" y="311"/>
                    <a:pt x="456" y="310"/>
                    <a:pt x="456" y="308"/>
                  </a:cubicBezTo>
                  <a:cubicBezTo>
                    <a:pt x="456" y="307"/>
                    <a:pt x="460" y="306"/>
                    <a:pt x="460" y="304"/>
                  </a:cubicBezTo>
                  <a:cubicBezTo>
                    <a:pt x="460" y="303"/>
                    <a:pt x="459" y="300"/>
                    <a:pt x="459" y="298"/>
                  </a:cubicBezTo>
                  <a:cubicBezTo>
                    <a:pt x="459" y="296"/>
                    <a:pt x="454" y="296"/>
                    <a:pt x="451" y="296"/>
                  </a:cubicBezTo>
                  <a:cubicBezTo>
                    <a:pt x="448" y="296"/>
                    <a:pt x="449" y="298"/>
                    <a:pt x="446" y="299"/>
                  </a:cubicBezTo>
                  <a:cubicBezTo>
                    <a:pt x="443" y="301"/>
                    <a:pt x="443" y="300"/>
                    <a:pt x="442" y="299"/>
                  </a:cubicBezTo>
                  <a:cubicBezTo>
                    <a:pt x="442" y="297"/>
                    <a:pt x="439" y="296"/>
                    <a:pt x="438" y="297"/>
                  </a:cubicBezTo>
                  <a:cubicBezTo>
                    <a:pt x="436" y="299"/>
                    <a:pt x="434" y="301"/>
                    <a:pt x="433" y="299"/>
                  </a:cubicBezTo>
                  <a:cubicBezTo>
                    <a:pt x="431" y="297"/>
                    <a:pt x="435" y="297"/>
                    <a:pt x="434" y="295"/>
                  </a:cubicBezTo>
                  <a:cubicBezTo>
                    <a:pt x="433" y="294"/>
                    <a:pt x="433" y="293"/>
                    <a:pt x="432" y="292"/>
                  </a:cubicBezTo>
                  <a:cubicBezTo>
                    <a:pt x="431" y="291"/>
                    <a:pt x="428" y="289"/>
                    <a:pt x="426" y="290"/>
                  </a:cubicBezTo>
                  <a:cubicBezTo>
                    <a:pt x="424" y="290"/>
                    <a:pt x="425" y="288"/>
                    <a:pt x="424" y="286"/>
                  </a:cubicBezTo>
                  <a:cubicBezTo>
                    <a:pt x="422" y="284"/>
                    <a:pt x="421" y="290"/>
                    <a:pt x="420" y="291"/>
                  </a:cubicBezTo>
                  <a:cubicBezTo>
                    <a:pt x="419" y="292"/>
                    <a:pt x="415" y="292"/>
                    <a:pt x="413" y="293"/>
                  </a:cubicBezTo>
                  <a:cubicBezTo>
                    <a:pt x="411" y="294"/>
                    <a:pt x="411" y="292"/>
                    <a:pt x="409" y="291"/>
                  </a:cubicBezTo>
                  <a:cubicBezTo>
                    <a:pt x="407" y="289"/>
                    <a:pt x="408" y="289"/>
                    <a:pt x="404" y="289"/>
                  </a:cubicBezTo>
                  <a:cubicBezTo>
                    <a:pt x="400" y="289"/>
                    <a:pt x="403" y="287"/>
                    <a:pt x="401" y="286"/>
                  </a:cubicBezTo>
                  <a:cubicBezTo>
                    <a:pt x="400" y="285"/>
                    <a:pt x="398" y="286"/>
                    <a:pt x="394" y="286"/>
                  </a:cubicBezTo>
                  <a:cubicBezTo>
                    <a:pt x="390" y="287"/>
                    <a:pt x="392" y="285"/>
                    <a:pt x="391" y="283"/>
                  </a:cubicBezTo>
                  <a:cubicBezTo>
                    <a:pt x="390" y="282"/>
                    <a:pt x="391" y="282"/>
                    <a:pt x="391" y="280"/>
                  </a:cubicBezTo>
                  <a:cubicBezTo>
                    <a:pt x="391" y="279"/>
                    <a:pt x="394" y="279"/>
                    <a:pt x="394" y="277"/>
                  </a:cubicBezTo>
                  <a:cubicBezTo>
                    <a:pt x="394" y="275"/>
                    <a:pt x="390" y="276"/>
                    <a:pt x="390" y="274"/>
                  </a:cubicBezTo>
                  <a:cubicBezTo>
                    <a:pt x="390" y="272"/>
                    <a:pt x="395" y="272"/>
                    <a:pt x="398" y="272"/>
                  </a:cubicBezTo>
                  <a:cubicBezTo>
                    <a:pt x="400" y="271"/>
                    <a:pt x="402" y="270"/>
                    <a:pt x="399" y="267"/>
                  </a:cubicBezTo>
                  <a:cubicBezTo>
                    <a:pt x="397" y="264"/>
                    <a:pt x="393" y="266"/>
                    <a:pt x="391" y="266"/>
                  </a:cubicBezTo>
                  <a:cubicBezTo>
                    <a:pt x="388" y="267"/>
                    <a:pt x="386" y="267"/>
                    <a:pt x="386" y="265"/>
                  </a:cubicBezTo>
                  <a:cubicBezTo>
                    <a:pt x="386" y="264"/>
                    <a:pt x="391" y="262"/>
                    <a:pt x="392" y="261"/>
                  </a:cubicBezTo>
                  <a:cubicBezTo>
                    <a:pt x="393" y="260"/>
                    <a:pt x="391" y="259"/>
                    <a:pt x="385" y="255"/>
                  </a:cubicBezTo>
                  <a:cubicBezTo>
                    <a:pt x="380" y="250"/>
                    <a:pt x="382" y="255"/>
                    <a:pt x="380" y="258"/>
                  </a:cubicBezTo>
                  <a:cubicBezTo>
                    <a:pt x="379" y="260"/>
                    <a:pt x="377" y="256"/>
                    <a:pt x="376" y="254"/>
                  </a:cubicBezTo>
                  <a:cubicBezTo>
                    <a:pt x="376" y="252"/>
                    <a:pt x="379" y="249"/>
                    <a:pt x="377" y="248"/>
                  </a:cubicBezTo>
                  <a:cubicBezTo>
                    <a:pt x="375" y="248"/>
                    <a:pt x="371" y="247"/>
                    <a:pt x="368" y="248"/>
                  </a:cubicBezTo>
                  <a:cubicBezTo>
                    <a:pt x="366" y="250"/>
                    <a:pt x="363" y="251"/>
                    <a:pt x="363" y="248"/>
                  </a:cubicBezTo>
                  <a:cubicBezTo>
                    <a:pt x="362" y="245"/>
                    <a:pt x="358" y="244"/>
                    <a:pt x="357" y="247"/>
                  </a:cubicBezTo>
                  <a:cubicBezTo>
                    <a:pt x="355" y="250"/>
                    <a:pt x="352" y="253"/>
                    <a:pt x="351" y="251"/>
                  </a:cubicBezTo>
                  <a:cubicBezTo>
                    <a:pt x="349" y="249"/>
                    <a:pt x="354" y="245"/>
                    <a:pt x="355" y="243"/>
                  </a:cubicBezTo>
                  <a:cubicBezTo>
                    <a:pt x="355" y="240"/>
                    <a:pt x="352" y="237"/>
                    <a:pt x="349" y="237"/>
                  </a:cubicBezTo>
                  <a:cubicBezTo>
                    <a:pt x="346" y="237"/>
                    <a:pt x="344" y="238"/>
                    <a:pt x="344" y="242"/>
                  </a:cubicBezTo>
                  <a:cubicBezTo>
                    <a:pt x="345" y="245"/>
                    <a:pt x="341" y="245"/>
                    <a:pt x="340" y="245"/>
                  </a:cubicBezTo>
                  <a:cubicBezTo>
                    <a:pt x="339" y="244"/>
                    <a:pt x="338" y="243"/>
                    <a:pt x="335" y="240"/>
                  </a:cubicBezTo>
                  <a:cubicBezTo>
                    <a:pt x="332" y="238"/>
                    <a:pt x="329" y="240"/>
                    <a:pt x="331" y="237"/>
                  </a:cubicBezTo>
                  <a:cubicBezTo>
                    <a:pt x="332" y="234"/>
                    <a:pt x="332" y="232"/>
                    <a:pt x="329" y="232"/>
                  </a:cubicBezTo>
                  <a:cubicBezTo>
                    <a:pt x="325" y="231"/>
                    <a:pt x="322" y="234"/>
                    <a:pt x="324" y="232"/>
                  </a:cubicBezTo>
                  <a:cubicBezTo>
                    <a:pt x="325" y="230"/>
                    <a:pt x="325" y="226"/>
                    <a:pt x="322" y="226"/>
                  </a:cubicBezTo>
                  <a:cubicBezTo>
                    <a:pt x="320" y="226"/>
                    <a:pt x="317" y="225"/>
                    <a:pt x="314" y="224"/>
                  </a:cubicBezTo>
                  <a:cubicBezTo>
                    <a:pt x="310" y="224"/>
                    <a:pt x="306" y="224"/>
                    <a:pt x="304" y="226"/>
                  </a:cubicBezTo>
                  <a:cubicBezTo>
                    <a:pt x="302" y="228"/>
                    <a:pt x="302" y="231"/>
                    <a:pt x="303" y="232"/>
                  </a:cubicBezTo>
                  <a:cubicBezTo>
                    <a:pt x="304" y="234"/>
                    <a:pt x="302" y="235"/>
                    <a:pt x="303" y="238"/>
                  </a:cubicBezTo>
                  <a:cubicBezTo>
                    <a:pt x="305" y="240"/>
                    <a:pt x="308" y="242"/>
                    <a:pt x="308" y="243"/>
                  </a:cubicBezTo>
                  <a:cubicBezTo>
                    <a:pt x="308" y="245"/>
                    <a:pt x="302" y="243"/>
                    <a:pt x="301" y="240"/>
                  </a:cubicBezTo>
                  <a:cubicBezTo>
                    <a:pt x="300" y="237"/>
                    <a:pt x="298" y="235"/>
                    <a:pt x="296" y="237"/>
                  </a:cubicBezTo>
                  <a:cubicBezTo>
                    <a:pt x="294" y="239"/>
                    <a:pt x="292" y="245"/>
                    <a:pt x="289" y="244"/>
                  </a:cubicBezTo>
                  <a:cubicBezTo>
                    <a:pt x="287" y="242"/>
                    <a:pt x="288" y="240"/>
                    <a:pt x="288" y="237"/>
                  </a:cubicBezTo>
                  <a:cubicBezTo>
                    <a:pt x="288" y="234"/>
                    <a:pt x="287" y="234"/>
                    <a:pt x="289" y="232"/>
                  </a:cubicBezTo>
                  <a:cubicBezTo>
                    <a:pt x="291" y="229"/>
                    <a:pt x="289" y="227"/>
                    <a:pt x="288" y="225"/>
                  </a:cubicBezTo>
                  <a:cubicBezTo>
                    <a:pt x="288" y="223"/>
                    <a:pt x="285" y="221"/>
                    <a:pt x="284" y="219"/>
                  </a:cubicBezTo>
                  <a:cubicBezTo>
                    <a:pt x="282" y="217"/>
                    <a:pt x="281" y="218"/>
                    <a:pt x="281" y="215"/>
                  </a:cubicBezTo>
                  <a:cubicBezTo>
                    <a:pt x="281" y="213"/>
                    <a:pt x="279" y="210"/>
                    <a:pt x="277" y="210"/>
                  </a:cubicBezTo>
                  <a:cubicBezTo>
                    <a:pt x="274" y="209"/>
                    <a:pt x="270" y="211"/>
                    <a:pt x="267" y="214"/>
                  </a:cubicBezTo>
                  <a:cubicBezTo>
                    <a:pt x="263" y="217"/>
                    <a:pt x="263" y="217"/>
                    <a:pt x="261" y="221"/>
                  </a:cubicBezTo>
                  <a:cubicBezTo>
                    <a:pt x="259" y="225"/>
                    <a:pt x="258" y="223"/>
                    <a:pt x="258" y="227"/>
                  </a:cubicBezTo>
                  <a:cubicBezTo>
                    <a:pt x="258" y="230"/>
                    <a:pt x="257" y="228"/>
                    <a:pt x="257" y="231"/>
                  </a:cubicBezTo>
                  <a:cubicBezTo>
                    <a:pt x="257" y="235"/>
                    <a:pt x="257" y="239"/>
                    <a:pt x="260" y="240"/>
                  </a:cubicBezTo>
                  <a:cubicBezTo>
                    <a:pt x="263" y="240"/>
                    <a:pt x="262" y="244"/>
                    <a:pt x="262" y="244"/>
                  </a:cubicBezTo>
                  <a:cubicBezTo>
                    <a:pt x="261" y="244"/>
                    <a:pt x="259" y="246"/>
                    <a:pt x="258" y="249"/>
                  </a:cubicBezTo>
                  <a:cubicBezTo>
                    <a:pt x="257" y="252"/>
                    <a:pt x="261" y="254"/>
                    <a:pt x="263" y="255"/>
                  </a:cubicBezTo>
                  <a:cubicBezTo>
                    <a:pt x="265" y="257"/>
                    <a:pt x="268" y="257"/>
                    <a:pt x="268" y="261"/>
                  </a:cubicBezTo>
                  <a:cubicBezTo>
                    <a:pt x="267" y="265"/>
                    <a:pt x="267" y="269"/>
                    <a:pt x="264" y="267"/>
                  </a:cubicBezTo>
                  <a:cubicBezTo>
                    <a:pt x="262" y="264"/>
                    <a:pt x="263" y="264"/>
                    <a:pt x="265" y="262"/>
                  </a:cubicBezTo>
                  <a:cubicBezTo>
                    <a:pt x="266" y="261"/>
                    <a:pt x="263" y="260"/>
                    <a:pt x="260" y="258"/>
                  </a:cubicBezTo>
                  <a:cubicBezTo>
                    <a:pt x="257" y="255"/>
                    <a:pt x="255" y="252"/>
                    <a:pt x="254" y="250"/>
                  </a:cubicBezTo>
                  <a:cubicBezTo>
                    <a:pt x="254" y="247"/>
                    <a:pt x="254" y="242"/>
                    <a:pt x="253" y="238"/>
                  </a:cubicBezTo>
                  <a:cubicBezTo>
                    <a:pt x="253" y="235"/>
                    <a:pt x="251" y="233"/>
                    <a:pt x="251" y="231"/>
                  </a:cubicBezTo>
                  <a:cubicBezTo>
                    <a:pt x="252" y="228"/>
                    <a:pt x="253" y="221"/>
                    <a:pt x="255" y="218"/>
                  </a:cubicBezTo>
                  <a:cubicBezTo>
                    <a:pt x="258" y="215"/>
                    <a:pt x="261" y="210"/>
                    <a:pt x="258" y="210"/>
                  </a:cubicBezTo>
                  <a:cubicBezTo>
                    <a:pt x="256" y="210"/>
                    <a:pt x="250" y="209"/>
                    <a:pt x="244" y="212"/>
                  </a:cubicBezTo>
                  <a:cubicBezTo>
                    <a:pt x="239" y="215"/>
                    <a:pt x="237" y="220"/>
                    <a:pt x="236" y="223"/>
                  </a:cubicBezTo>
                  <a:cubicBezTo>
                    <a:pt x="234" y="227"/>
                    <a:pt x="234" y="234"/>
                    <a:pt x="233" y="237"/>
                  </a:cubicBezTo>
                  <a:cubicBezTo>
                    <a:pt x="232" y="240"/>
                    <a:pt x="231" y="245"/>
                    <a:pt x="232" y="247"/>
                  </a:cubicBezTo>
                  <a:cubicBezTo>
                    <a:pt x="232" y="250"/>
                    <a:pt x="233" y="261"/>
                    <a:pt x="234" y="265"/>
                  </a:cubicBezTo>
                  <a:cubicBezTo>
                    <a:pt x="235" y="269"/>
                    <a:pt x="240" y="267"/>
                    <a:pt x="244" y="267"/>
                  </a:cubicBezTo>
                  <a:cubicBezTo>
                    <a:pt x="248" y="266"/>
                    <a:pt x="250" y="270"/>
                    <a:pt x="249" y="272"/>
                  </a:cubicBezTo>
                  <a:cubicBezTo>
                    <a:pt x="248" y="274"/>
                    <a:pt x="244" y="272"/>
                    <a:pt x="242" y="272"/>
                  </a:cubicBezTo>
                  <a:cubicBezTo>
                    <a:pt x="241" y="271"/>
                    <a:pt x="235" y="272"/>
                    <a:pt x="236" y="275"/>
                  </a:cubicBezTo>
                  <a:cubicBezTo>
                    <a:pt x="237" y="277"/>
                    <a:pt x="242" y="282"/>
                    <a:pt x="246" y="285"/>
                  </a:cubicBezTo>
                  <a:cubicBezTo>
                    <a:pt x="250" y="288"/>
                    <a:pt x="250" y="284"/>
                    <a:pt x="254" y="284"/>
                  </a:cubicBezTo>
                  <a:cubicBezTo>
                    <a:pt x="259" y="284"/>
                    <a:pt x="260" y="290"/>
                    <a:pt x="261" y="290"/>
                  </a:cubicBezTo>
                  <a:cubicBezTo>
                    <a:pt x="263" y="290"/>
                    <a:pt x="265" y="289"/>
                    <a:pt x="266" y="289"/>
                  </a:cubicBezTo>
                  <a:cubicBezTo>
                    <a:pt x="267" y="289"/>
                    <a:pt x="273" y="289"/>
                    <a:pt x="275" y="289"/>
                  </a:cubicBezTo>
                  <a:cubicBezTo>
                    <a:pt x="277" y="289"/>
                    <a:pt x="280" y="288"/>
                    <a:pt x="282" y="290"/>
                  </a:cubicBezTo>
                  <a:cubicBezTo>
                    <a:pt x="285" y="291"/>
                    <a:pt x="287" y="290"/>
                    <a:pt x="289" y="290"/>
                  </a:cubicBezTo>
                  <a:cubicBezTo>
                    <a:pt x="291" y="290"/>
                    <a:pt x="292" y="289"/>
                    <a:pt x="292" y="288"/>
                  </a:cubicBezTo>
                  <a:cubicBezTo>
                    <a:pt x="292" y="287"/>
                    <a:pt x="293" y="285"/>
                    <a:pt x="294" y="285"/>
                  </a:cubicBezTo>
                  <a:cubicBezTo>
                    <a:pt x="296" y="284"/>
                    <a:pt x="297" y="285"/>
                    <a:pt x="299" y="285"/>
                  </a:cubicBezTo>
                  <a:cubicBezTo>
                    <a:pt x="301" y="285"/>
                    <a:pt x="301" y="284"/>
                    <a:pt x="304" y="285"/>
                  </a:cubicBezTo>
                  <a:cubicBezTo>
                    <a:pt x="306" y="287"/>
                    <a:pt x="301" y="290"/>
                    <a:pt x="303" y="289"/>
                  </a:cubicBezTo>
                  <a:cubicBezTo>
                    <a:pt x="304" y="288"/>
                    <a:pt x="305" y="289"/>
                    <a:pt x="306" y="289"/>
                  </a:cubicBezTo>
                  <a:cubicBezTo>
                    <a:pt x="307" y="288"/>
                    <a:pt x="308" y="287"/>
                    <a:pt x="308" y="286"/>
                  </a:cubicBezTo>
                  <a:cubicBezTo>
                    <a:pt x="308" y="286"/>
                    <a:pt x="310" y="285"/>
                    <a:pt x="312" y="285"/>
                  </a:cubicBezTo>
                  <a:cubicBezTo>
                    <a:pt x="314" y="285"/>
                    <a:pt x="312" y="281"/>
                    <a:pt x="312" y="279"/>
                  </a:cubicBezTo>
                  <a:cubicBezTo>
                    <a:pt x="311" y="277"/>
                    <a:pt x="307" y="275"/>
                    <a:pt x="306" y="274"/>
                  </a:cubicBezTo>
                  <a:cubicBezTo>
                    <a:pt x="306" y="273"/>
                    <a:pt x="309" y="272"/>
                    <a:pt x="309" y="272"/>
                  </a:cubicBezTo>
                  <a:cubicBezTo>
                    <a:pt x="310" y="273"/>
                    <a:pt x="313" y="275"/>
                    <a:pt x="315" y="276"/>
                  </a:cubicBezTo>
                  <a:cubicBezTo>
                    <a:pt x="317" y="276"/>
                    <a:pt x="318" y="276"/>
                    <a:pt x="319" y="278"/>
                  </a:cubicBezTo>
                  <a:cubicBezTo>
                    <a:pt x="320" y="279"/>
                    <a:pt x="320" y="284"/>
                    <a:pt x="322" y="283"/>
                  </a:cubicBezTo>
                  <a:cubicBezTo>
                    <a:pt x="324" y="281"/>
                    <a:pt x="325" y="281"/>
                    <a:pt x="326" y="283"/>
                  </a:cubicBezTo>
                  <a:cubicBezTo>
                    <a:pt x="327" y="284"/>
                    <a:pt x="327" y="286"/>
                    <a:pt x="328" y="287"/>
                  </a:cubicBezTo>
                  <a:cubicBezTo>
                    <a:pt x="329" y="287"/>
                    <a:pt x="331" y="287"/>
                    <a:pt x="335" y="289"/>
                  </a:cubicBezTo>
                  <a:cubicBezTo>
                    <a:pt x="339" y="292"/>
                    <a:pt x="339" y="294"/>
                    <a:pt x="335" y="296"/>
                  </a:cubicBezTo>
                  <a:cubicBezTo>
                    <a:pt x="331" y="298"/>
                    <a:pt x="332" y="300"/>
                    <a:pt x="333" y="302"/>
                  </a:cubicBezTo>
                  <a:cubicBezTo>
                    <a:pt x="334" y="303"/>
                    <a:pt x="338" y="300"/>
                    <a:pt x="339" y="298"/>
                  </a:cubicBezTo>
                  <a:cubicBezTo>
                    <a:pt x="341" y="295"/>
                    <a:pt x="343" y="294"/>
                    <a:pt x="345" y="295"/>
                  </a:cubicBezTo>
                  <a:cubicBezTo>
                    <a:pt x="346" y="297"/>
                    <a:pt x="350" y="302"/>
                    <a:pt x="352" y="302"/>
                  </a:cubicBezTo>
                  <a:cubicBezTo>
                    <a:pt x="353" y="302"/>
                    <a:pt x="355" y="300"/>
                    <a:pt x="356" y="301"/>
                  </a:cubicBezTo>
                  <a:cubicBezTo>
                    <a:pt x="356" y="302"/>
                    <a:pt x="358" y="306"/>
                    <a:pt x="359" y="306"/>
                  </a:cubicBezTo>
                  <a:cubicBezTo>
                    <a:pt x="360" y="306"/>
                    <a:pt x="363" y="307"/>
                    <a:pt x="365" y="309"/>
                  </a:cubicBezTo>
                  <a:cubicBezTo>
                    <a:pt x="366" y="310"/>
                    <a:pt x="371" y="317"/>
                    <a:pt x="372" y="319"/>
                  </a:cubicBezTo>
                  <a:cubicBezTo>
                    <a:pt x="373" y="320"/>
                    <a:pt x="375" y="325"/>
                    <a:pt x="374" y="326"/>
                  </a:cubicBezTo>
                  <a:cubicBezTo>
                    <a:pt x="372" y="328"/>
                    <a:pt x="372" y="333"/>
                    <a:pt x="372" y="334"/>
                  </a:cubicBezTo>
                  <a:cubicBezTo>
                    <a:pt x="373" y="335"/>
                    <a:pt x="377" y="333"/>
                    <a:pt x="380" y="333"/>
                  </a:cubicBezTo>
                  <a:cubicBezTo>
                    <a:pt x="382" y="333"/>
                    <a:pt x="385" y="333"/>
                    <a:pt x="385" y="333"/>
                  </a:cubicBezTo>
                  <a:cubicBezTo>
                    <a:pt x="385" y="323"/>
                    <a:pt x="385" y="323"/>
                    <a:pt x="385" y="323"/>
                  </a:cubicBezTo>
                  <a:cubicBezTo>
                    <a:pt x="385" y="323"/>
                    <a:pt x="388" y="325"/>
                    <a:pt x="390" y="326"/>
                  </a:cubicBezTo>
                  <a:cubicBezTo>
                    <a:pt x="391" y="327"/>
                    <a:pt x="395" y="327"/>
                    <a:pt x="397" y="327"/>
                  </a:cubicBezTo>
                  <a:cubicBezTo>
                    <a:pt x="399" y="327"/>
                    <a:pt x="401" y="329"/>
                    <a:pt x="404" y="331"/>
                  </a:cubicBezTo>
                  <a:cubicBezTo>
                    <a:pt x="407" y="333"/>
                    <a:pt x="401" y="336"/>
                    <a:pt x="396" y="337"/>
                  </a:cubicBezTo>
                  <a:cubicBezTo>
                    <a:pt x="391" y="338"/>
                    <a:pt x="392" y="344"/>
                    <a:pt x="392" y="344"/>
                  </a:cubicBezTo>
                  <a:cubicBezTo>
                    <a:pt x="392" y="344"/>
                    <a:pt x="390" y="339"/>
                    <a:pt x="389" y="337"/>
                  </a:cubicBezTo>
                  <a:cubicBezTo>
                    <a:pt x="388" y="334"/>
                    <a:pt x="385" y="334"/>
                    <a:pt x="382" y="335"/>
                  </a:cubicBezTo>
                  <a:cubicBezTo>
                    <a:pt x="379" y="336"/>
                    <a:pt x="375" y="337"/>
                    <a:pt x="372" y="339"/>
                  </a:cubicBezTo>
                  <a:cubicBezTo>
                    <a:pt x="369" y="341"/>
                    <a:pt x="368" y="344"/>
                    <a:pt x="367" y="346"/>
                  </a:cubicBezTo>
                  <a:cubicBezTo>
                    <a:pt x="366" y="348"/>
                    <a:pt x="366" y="351"/>
                    <a:pt x="370" y="353"/>
                  </a:cubicBezTo>
                  <a:cubicBezTo>
                    <a:pt x="373" y="356"/>
                    <a:pt x="375" y="357"/>
                    <a:pt x="376" y="359"/>
                  </a:cubicBezTo>
                  <a:cubicBezTo>
                    <a:pt x="376" y="361"/>
                    <a:pt x="372" y="362"/>
                    <a:pt x="371" y="364"/>
                  </a:cubicBezTo>
                  <a:cubicBezTo>
                    <a:pt x="369" y="365"/>
                    <a:pt x="367" y="367"/>
                    <a:pt x="363" y="369"/>
                  </a:cubicBezTo>
                  <a:cubicBezTo>
                    <a:pt x="360" y="370"/>
                    <a:pt x="359" y="370"/>
                    <a:pt x="357" y="370"/>
                  </a:cubicBezTo>
                  <a:cubicBezTo>
                    <a:pt x="356" y="370"/>
                    <a:pt x="352" y="369"/>
                    <a:pt x="348" y="370"/>
                  </a:cubicBezTo>
                  <a:cubicBezTo>
                    <a:pt x="344" y="370"/>
                    <a:pt x="345" y="373"/>
                    <a:pt x="346" y="374"/>
                  </a:cubicBezTo>
                  <a:cubicBezTo>
                    <a:pt x="346" y="376"/>
                    <a:pt x="344" y="379"/>
                    <a:pt x="342" y="381"/>
                  </a:cubicBezTo>
                  <a:cubicBezTo>
                    <a:pt x="340" y="383"/>
                    <a:pt x="340" y="386"/>
                    <a:pt x="343" y="389"/>
                  </a:cubicBezTo>
                  <a:cubicBezTo>
                    <a:pt x="346" y="393"/>
                    <a:pt x="348" y="394"/>
                    <a:pt x="352" y="394"/>
                  </a:cubicBezTo>
                  <a:cubicBezTo>
                    <a:pt x="356" y="394"/>
                    <a:pt x="359" y="393"/>
                    <a:pt x="362" y="391"/>
                  </a:cubicBezTo>
                  <a:cubicBezTo>
                    <a:pt x="364" y="388"/>
                    <a:pt x="365" y="384"/>
                    <a:pt x="365" y="384"/>
                  </a:cubicBezTo>
                  <a:close/>
                  <a:moveTo>
                    <a:pt x="355" y="407"/>
                  </a:moveTo>
                  <a:cubicBezTo>
                    <a:pt x="355" y="407"/>
                    <a:pt x="356" y="406"/>
                    <a:pt x="357" y="406"/>
                  </a:cubicBezTo>
                  <a:cubicBezTo>
                    <a:pt x="359" y="406"/>
                    <a:pt x="360" y="407"/>
                    <a:pt x="362" y="407"/>
                  </a:cubicBezTo>
                  <a:cubicBezTo>
                    <a:pt x="364" y="408"/>
                    <a:pt x="361" y="412"/>
                    <a:pt x="359" y="410"/>
                  </a:cubicBezTo>
                  <a:cubicBezTo>
                    <a:pt x="356" y="409"/>
                    <a:pt x="356" y="408"/>
                    <a:pt x="355" y="407"/>
                  </a:cubicBezTo>
                  <a:close/>
                  <a:moveTo>
                    <a:pt x="349" y="411"/>
                  </a:moveTo>
                  <a:cubicBezTo>
                    <a:pt x="346" y="411"/>
                    <a:pt x="345" y="413"/>
                    <a:pt x="346" y="415"/>
                  </a:cubicBezTo>
                  <a:cubicBezTo>
                    <a:pt x="346" y="416"/>
                    <a:pt x="351" y="420"/>
                    <a:pt x="353" y="419"/>
                  </a:cubicBezTo>
                  <a:cubicBezTo>
                    <a:pt x="355" y="418"/>
                    <a:pt x="355" y="415"/>
                    <a:pt x="354" y="413"/>
                  </a:cubicBezTo>
                  <a:cubicBezTo>
                    <a:pt x="354" y="412"/>
                    <a:pt x="349" y="411"/>
                    <a:pt x="349" y="411"/>
                  </a:cubicBezTo>
                  <a:close/>
                  <a:moveTo>
                    <a:pt x="339" y="437"/>
                  </a:moveTo>
                  <a:cubicBezTo>
                    <a:pt x="336" y="440"/>
                    <a:pt x="335" y="442"/>
                    <a:pt x="335" y="444"/>
                  </a:cubicBezTo>
                  <a:cubicBezTo>
                    <a:pt x="335" y="446"/>
                    <a:pt x="335" y="450"/>
                    <a:pt x="337" y="451"/>
                  </a:cubicBezTo>
                  <a:cubicBezTo>
                    <a:pt x="339" y="452"/>
                    <a:pt x="340" y="454"/>
                    <a:pt x="342" y="453"/>
                  </a:cubicBezTo>
                  <a:cubicBezTo>
                    <a:pt x="344" y="452"/>
                    <a:pt x="344" y="449"/>
                    <a:pt x="345" y="446"/>
                  </a:cubicBezTo>
                  <a:cubicBezTo>
                    <a:pt x="345" y="443"/>
                    <a:pt x="346" y="442"/>
                    <a:pt x="345" y="439"/>
                  </a:cubicBezTo>
                  <a:cubicBezTo>
                    <a:pt x="343" y="436"/>
                    <a:pt x="339" y="437"/>
                    <a:pt x="339" y="437"/>
                  </a:cubicBezTo>
                  <a:close/>
                  <a:moveTo>
                    <a:pt x="310" y="431"/>
                  </a:moveTo>
                  <a:cubicBezTo>
                    <a:pt x="308" y="432"/>
                    <a:pt x="306" y="432"/>
                    <a:pt x="303" y="435"/>
                  </a:cubicBezTo>
                  <a:cubicBezTo>
                    <a:pt x="300" y="438"/>
                    <a:pt x="299" y="443"/>
                    <a:pt x="299" y="446"/>
                  </a:cubicBezTo>
                  <a:cubicBezTo>
                    <a:pt x="299" y="448"/>
                    <a:pt x="301" y="450"/>
                    <a:pt x="307" y="447"/>
                  </a:cubicBezTo>
                  <a:cubicBezTo>
                    <a:pt x="313" y="445"/>
                    <a:pt x="314" y="442"/>
                    <a:pt x="316" y="438"/>
                  </a:cubicBezTo>
                  <a:cubicBezTo>
                    <a:pt x="318" y="434"/>
                    <a:pt x="319" y="430"/>
                    <a:pt x="316" y="430"/>
                  </a:cubicBezTo>
                  <a:cubicBezTo>
                    <a:pt x="313" y="430"/>
                    <a:pt x="310" y="431"/>
                    <a:pt x="310" y="431"/>
                  </a:cubicBezTo>
                  <a:close/>
                  <a:moveTo>
                    <a:pt x="286" y="369"/>
                  </a:moveTo>
                  <a:cubicBezTo>
                    <a:pt x="285" y="371"/>
                    <a:pt x="285" y="372"/>
                    <a:pt x="286" y="374"/>
                  </a:cubicBezTo>
                  <a:cubicBezTo>
                    <a:pt x="288" y="376"/>
                    <a:pt x="289" y="377"/>
                    <a:pt x="291" y="377"/>
                  </a:cubicBezTo>
                  <a:cubicBezTo>
                    <a:pt x="292" y="376"/>
                    <a:pt x="294" y="376"/>
                    <a:pt x="292" y="373"/>
                  </a:cubicBezTo>
                  <a:cubicBezTo>
                    <a:pt x="289" y="370"/>
                    <a:pt x="286" y="369"/>
                    <a:pt x="286" y="369"/>
                  </a:cubicBezTo>
                  <a:close/>
                  <a:moveTo>
                    <a:pt x="274" y="376"/>
                  </a:moveTo>
                  <a:cubicBezTo>
                    <a:pt x="271" y="378"/>
                    <a:pt x="271" y="380"/>
                    <a:pt x="271" y="383"/>
                  </a:cubicBezTo>
                  <a:cubicBezTo>
                    <a:pt x="272" y="385"/>
                    <a:pt x="272" y="391"/>
                    <a:pt x="272" y="394"/>
                  </a:cubicBezTo>
                  <a:cubicBezTo>
                    <a:pt x="272" y="397"/>
                    <a:pt x="271" y="396"/>
                    <a:pt x="272" y="401"/>
                  </a:cubicBezTo>
                  <a:cubicBezTo>
                    <a:pt x="273" y="407"/>
                    <a:pt x="273" y="408"/>
                    <a:pt x="273" y="410"/>
                  </a:cubicBezTo>
                  <a:cubicBezTo>
                    <a:pt x="273" y="412"/>
                    <a:pt x="271" y="413"/>
                    <a:pt x="269" y="416"/>
                  </a:cubicBezTo>
                  <a:cubicBezTo>
                    <a:pt x="266" y="420"/>
                    <a:pt x="264" y="423"/>
                    <a:pt x="266" y="424"/>
                  </a:cubicBezTo>
                  <a:cubicBezTo>
                    <a:pt x="269" y="425"/>
                    <a:pt x="270" y="424"/>
                    <a:pt x="273" y="422"/>
                  </a:cubicBezTo>
                  <a:cubicBezTo>
                    <a:pt x="276" y="420"/>
                    <a:pt x="279" y="418"/>
                    <a:pt x="279" y="420"/>
                  </a:cubicBezTo>
                  <a:cubicBezTo>
                    <a:pt x="279" y="422"/>
                    <a:pt x="280" y="431"/>
                    <a:pt x="283" y="431"/>
                  </a:cubicBezTo>
                  <a:cubicBezTo>
                    <a:pt x="285" y="432"/>
                    <a:pt x="290" y="428"/>
                    <a:pt x="291" y="424"/>
                  </a:cubicBezTo>
                  <a:cubicBezTo>
                    <a:pt x="293" y="421"/>
                    <a:pt x="295" y="421"/>
                    <a:pt x="296" y="418"/>
                  </a:cubicBezTo>
                  <a:cubicBezTo>
                    <a:pt x="298" y="415"/>
                    <a:pt x="295" y="413"/>
                    <a:pt x="298" y="410"/>
                  </a:cubicBezTo>
                  <a:cubicBezTo>
                    <a:pt x="301" y="407"/>
                    <a:pt x="302" y="408"/>
                    <a:pt x="304" y="410"/>
                  </a:cubicBezTo>
                  <a:cubicBezTo>
                    <a:pt x="305" y="411"/>
                    <a:pt x="308" y="409"/>
                    <a:pt x="309" y="411"/>
                  </a:cubicBezTo>
                  <a:cubicBezTo>
                    <a:pt x="309" y="414"/>
                    <a:pt x="307" y="417"/>
                    <a:pt x="311" y="417"/>
                  </a:cubicBezTo>
                  <a:cubicBezTo>
                    <a:pt x="316" y="417"/>
                    <a:pt x="317" y="416"/>
                    <a:pt x="319" y="417"/>
                  </a:cubicBezTo>
                  <a:cubicBezTo>
                    <a:pt x="322" y="419"/>
                    <a:pt x="325" y="417"/>
                    <a:pt x="326" y="414"/>
                  </a:cubicBezTo>
                  <a:cubicBezTo>
                    <a:pt x="328" y="411"/>
                    <a:pt x="327" y="409"/>
                    <a:pt x="325" y="407"/>
                  </a:cubicBezTo>
                  <a:cubicBezTo>
                    <a:pt x="322" y="405"/>
                    <a:pt x="320" y="406"/>
                    <a:pt x="317" y="406"/>
                  </a:cubicBezTo>
                  <a:cubicBezTo>
                    <a:pt x="314" y="407"/>
                    <a:pt x="314" y="408"/>
                    <a:pt x="313" y="403"/>
                  </a:cubicBezTo>
                  <a:cubicBezTo>
                    <a:pt x="313" y="398"/>
                    <a:pt x="311" y="396"/>
                    <a:pt x="308" y="395"/>
                  </a:cubicBezTo>
                  <a:cubicBezTo>
                    <a:pt x="306" y="393"/>
                    <a:pt x="304" y="394"/>
                    <a:pt x="301" y="391"/>
                  </a:cubicBezTo>
                  <a:cubicBezTo>
                    <a:pt x="297" y="389"/>
                    <a:pt x="297" y="387"/>
                    <a:pt x="293" y="387"/>
                  </a:cubicBezTo>
                  <a:cubicBezTo>
                    <a:pt x="290" y="388"/>
                    <a:pt x="287" y="384"/>
                    <a:pt x="287" y="384"/>
                  </a:cubicBezTo>
                  <a:cubicBezTo>
                    <a:pt x="287" y="384"/>
                    <a:pt x="284" y="386"/>
                    <a:pt x="283" y="387"/>
                  </a:cubicBezTo>
                  <a:cubicBezTo>
                    <a:pt x="282" y="388"/>
                    <a:pt x="281" y="384"/>
                    <a:pt x="280" y="382"/>
                  </a:cubicBezTo>
                  <a:cubicBezTo>
                    <a:pt x="279" y="381"/>
                    <a:pt x="280" y="378"/>
                    <a:pt x="281" y="379"/>
                  </a:cubicBezTo>
                  <a:cubicBezTo>
                    <a:pt x="283" y="381"/>
                    <a:pt x="285" y="379"/>
                    <a:pt x="284" y="377"/>
                  </a:cubicBezTo>
                  <a:cubicBezTo>
                    <a:pt x="284" y="376"/>
                    <a:pt x="281" y="370"/>
                    <a:pt x="279" y="372"/>
                  </a:cubicBezTo>
                  <a:cubicBezTo>
                    <a:pt x="277" y="373"/>
                    <a:pt x="279" y="375"/>
                    <a:pt x="277" y="375"/>
                  </a:cubicBezTo>
                  <a:cubicBezTo>
                    <a:pt x="276" y="375"/>
                    <a:pt x="274" y="376"/>
                    <a:pt x="274" y="376"/>
                  </a:cubicBezTo>
                  <a:close/>
                </a:path>
              </a:pathLst>
            </a:custGeom>
            <a:solidFill>
              <a:schemeClr val="bg1">
                <a:lumMod val="8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7" name="Freeform 62"/>
            <p:cNvSpPr>
              <a:spLocks/>
            </p:cNvSpPr>
            <p:nvPr/>
          </p:nvSpPr>
          <p:spPr bwMode="auto">
            <a:xfrm>
              <a:off x="5433856" y="5606131"/>
              <a:ext cx="240651" cy="107939"/>
            </a:xfrm>
            <a:custGeom>
              <a:avLst/>
              <a:gdLst>
                <a:gd name="T0" fmla="*/ 11 w 40"/>
                <a:gd name="T1" fmla="*/ 11 h 18"/>
                <a:gd name="T2" fmla="*/ 9 w 40"/>
                <a:gd name="T3" fmla="*/ 10 h 18"/>
                <a:gd name="T4" fmla="*/ 5 w 40"/>
                <a:gd name="T5" fmla="*/ 5 h 18"/>
                <a:gd name="T6" fmla="*/ 3 w 40"/>
                <a:gd name="T7" fmla="*/ 4 h 18"/>
                <a:gd name="T8" fmla="*/ 0 w 40"/>
                <a:gd name="T9" fmla="*/ 11 h 18"/>
                <a:gd name="T10" fmla="*/ 5 w 40"/>
                <a:gd name="T11" fmla="*/ 14 h 18"/>
                <a:gd name="T12" fmla="*/ 9 w 40"/>
                <a:gd name="T13" fmla="*/ 15 h 18"/>
                <a:gd name="T14" fmla="*/ 12 w 40"/>
                <a:gd name="T15" fmla="*/ 15 h 18"/>
                <a:gd name="T16" fmla="*/ 12 w 40"/>
                <a:gd name="T17" fmla="*/ 15 h 18"/>
                <a:gd name="T18" fmla="*/ 20 w 40"/>
                <a:gd name="T19" fmla="*/ 15 h 18"/>
                <a:gd name="T20" fmla="*/ 30 w 40"/>
                <a:gd name="T21" fmla="*/ 17 h 18"/>
                <a:gd name="T22" fmla="*/ 33 w 40"/>
                <a:gd name="T23" fmla="*/ 6 h 18"/>
                <a:gd name="T24" fmla="*/ 35 w 40"/>
                <a:gd name="T25" fmla="*/ 1 h 18"/>
                <a:gd name="T26" fmla="*/ 26 w 40"/>
                <a:gd name="T27" fmla="*/ 5 h 18"/>
                <a:gd name="T28" fmla="*/ 16 w 40"/>
                <a:gd name="T29" fmla="*/ 9 h 18"/>
                <a:gd name="T30" fmla="*/ 11 w 40"/>
                <a:gd name="T31"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18">
                  <a:moveTo>
                    <a:pt x="11" y="11"/>
                  </a:moveTo>
                  <a:cubicBezTo>
                    <a:pt x="10" y="11"/>
                    <a:pt x="10" y="11"/>
                    <a:pt x="9" y="10"/>
                  </a:cubicBezTo>
                  <a:cubicBezTo>
                    <a:pt x="8" y="9"/>
                    <a:pt x="5" y="6"/>
                    <a:pt x="5" y="5"/>
                  </a:cubicBezTo>
                  <a:cubicBezTo>
                    <a:pt x="5" y="5"/>
                    <a:pt x="3" y="4"/>
                    <a:pt x="3" y="4"/>
                  </a:cubicBezTo>
                  <a:cubicBezTo>
                    <a:pt x="3" y="4"/>
                    <a:pt x="0" y="9"/>
                    <a:pt x="0" y="11"/>
                  </a:cubicBezTo>
                  <a:cubicBezTo>
                    <a:pt x="0" y="12"/>
                    <a:pt x="4" y="13"/>
                    <a:pt x="5" y="14"/>
                  </a:cubicBezTo>
                  <a:cubicBezTo>
                    <a:pt x="6" y="14"/>
                    <a:pt x="8" y="15"/>
                    <a:pt x="9" y="15"/>
                  </a:cubicBezTo>
                  <a:cubicBezTo>
                    <a:pt x="10" y="16"/>
                    <a:pt x="11" y="15"/>
                    <a:pt x="12" y="15"/>
                  </a:cubicBezTo>
                  <a:cubicBezTo>
                    <a:pt x="12" y="15"/>
                    <a:pt x="12" y="15"/>
                    <a:pt x="12" y="15"/>
                  </a:cubicBezTo>
                  <a:cubicBezTo>
                    <a:pt x="14" y="15"/>
                    <a:pt x="16" y="12"/>
                    <a:pt x="20" y="15"/>
                  </a:cubicBezTo>
                  <a:cubicBezTo>
                    <a:pt x="25" y="17"/>
                    <a:pt x="27" y="18"/>
                    <a:pt x="30" y="17"/>
                  </a:cubicBezTo>
                  <a:cubicBezTo>
                    <a:pt x="34" y="15"/>
                    <a:pt x="29" y="7"/>
                    <a:pt x="33" y="6"/>
                  </a:cubicBezTo>
                  <a:cubicBezTo>
                    <a:pt x="36" y="4"/>
                    <a:pt x="40" y="0"/>
                    <a:pt x="35" y="1"/>
                  </a:cubicBezTo>
                  <a:cubicBezTo>
                    <a:pt x="31" y="1"/>
                    <a:pt x="31" y="1"/>
                    <a:pt x="26" y="5"/>
                  </a:cubicBezTo>
                  <a:cubicBezTo>
                    <a:pt x="22" y="8"/>
                    <a:pt x="20" y="9"/>
                    <a:pt x="16" y="9"/>
                  </a:cubicBezTo>
                  <a:cubicBezTo>
                    <a:pt x="14" y="9"/>
                    <a:pt x="12" y="10"/>
                    <a:pt x="11" y="11"/>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8" name="Freeform 63"/>
            <p:cNvSpPr>
              <a:spLocks/>
            </p:cNvSpPr>
            <p:nvPr/>
          </p:nvSpPr>
          <p:spPr bwMode="auto">
            <a:xfrm>
              <a:off x="5423238" y="5473419"/>
              <a:ext cx="414060" cy="629938"/>
            </a:xfrm>
            <a:custGeom>
              <a:avLst/>
              <a:gdLst>
                <a:gd name="T0" fmla="*/ 15 w 69"/>
                <a:gd name="T1" fmla="*/ 45 h 105"/>
                <a:gd name="T2" fmla="*/ 15 w 69"/>
                <a:gd name="T3" fmla="*/ 45 h 105"/>
                <a:gd name="T4" fmla="*/ 27 w 69"/>
                <a:gd name="T5" fmla="*/ 44 h 105"/>
                <a:gd name="T6" fmla="*/ 35 w 69"/>
                <a:gd name="T7" fmla="*/ 42 h 105"/>
                <a:gd name="T8" fmla="*/ 42 w 69"/>
                <a:gd name="T9" fmla="*/ 39 h 105"/>
                <a:gd name="T10" fmla="*/ 50 w 69"/>
                <a:gd name="T11" fmla="*/ 35 h 105"/>
                <a:gd name="T12" fmla="*/ 50 w 69"/>
                <a:gd name="T13" fmla="*/ 30 h 105"/>
                <a:gd name="T14" fmla="*/ 47 w 69"/>
                <a:gd name="T15" fmla="*/ 22 h 105"/>
                <a:gd name="T16" fmla="*/ 49 w 69"/>
                <a:gd name="T17" fmla="*/ 14 h 105"/>
                <a:gd name="T18" fmla="*/ 49 w 69"/>
                <a:gd name="T19" fmla="*/ 5 h 105"/>
                <a:gd name="T20" fmla="*/ 53 w 69"/>
                <a:gd name="T21" fmla="*/ 3 h 105"/>
                <a:gd name="T22" fmla="*/ 56 w 69"/>
                <a:gd name="T23" fmla="*/ 8 h 105"/>
                <a:gd name="T24" fmla="*/ 58 w 69"/>
                <a:gd name="T25" fmla="*/ 18 h 105"/>
                <a:gd name="T26" fmla="*/ 65 w 69"/>
                <a:gd name="T27" fmla="*/ 14 h 105"/>
                <a:gd name="T28" fmla="*/ 68 w 69"/>
                <a:gd name="T29" fmla="*/ 20 h 105"/>
                <a:gd name="T30" fmla="*/ 65 w 69"/>
                <a:gd name="T31" fmla="*/ 28 h 105"/>
                <a:gd name="T32" fmla="*/ 59 w 69"/>
                <a:gd name="T33" fmla="*/ 31 h 105"/>
                <a:gd name="T34" fmla="*/ 59 w 69"/>
                <a:gd name="T35" fmla="*/ 38 h 105"/>
                <a:gd name="T36" fmla="*/ 54 w 69"/>
                <a:gd name="T37" fmla="*/ 50 h 105"/>
                <a:gd name="T38" fmla="*/ 40 w 69"/>
                <a:gd name="T39" fmla="*/ 64 h 105"/>
                <a:gd name="T40" fmla="*/ 29 w 69"/>
                <a:gd name="T41" fmla="*/ 72 h 105"/>
                <a:gd name="T42" fmla="*/ 24 w 69"/>
                <a:gd name="T43" fmla="*/ 84 h 105"/>
                <a:gd name="T44" fmla="*/ 20 w 69"/>
                <a:gd name="T45" fmla="*/ 97 h 105"/>
                <a:gd name="T46" fmla="*/ 18 w 69"/>
                <a:gd name="T47" fmla="*/ 103 h 105"/>
                <a:gd name="T48" fmla="*/ 11 w 69"/>
                <a:gd name="T49" fmla="*/ 103 h 105"/>
                <a:gd name="T50" fmla="*/ 5 w 69"/>
                <a:gd name="T51" fmla="*/ 102 h 105"/>
                <a:gd name="T52" fmla="*/ 3 w 69"/>
                <a:gd name="T53" fmla="*/ 94 h 105"/>
                <a:gd name="T54" fmla="*/ 2 w 69"/>
                <a:gd name="T55" fmla="*/ 84 h 105"/>
                <a:gd name="T56" fmla="*/ 8 w 69"/>
                <a:gd name="T57" fmla="*/ 74 h 105"/>
                <a:gd name="T58" fmla="*/ 14 w 69"/>
                <a:gd name="T59" fmla="*/ 65 h 105"/>
                <a:gd name="T60" fmla="*/ 22 w 69"/>
                <a:gd name="T61" fmla="*/ 63 h 105"/>
                <a:gd name="T62" fmla="*/ 27 w 69"/>
                <a:gd name="T63" fmla="*/ 55 h 105"/>
                <a:gd name="T64" fmla="*/ 19 w 69"/>
                <a:gd name="T65" fmla="*/ 59 h 105"/>
                <a:gd name="T66" fmla="*/ 10 w 69"/>
                <a:gd name="T67" fmla="*/ 60 h 105"/>
                <a:gd name="T68" fmla="*/ 15 w 69"/>
                <a:gd name="T69"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105">
                  <a:moveTo>
                    <a:pt x="15" y="45"/>
                  </a:moveTo>
                  <a:cubicBezTo>
                    <a:pt x="15" y="45"/>
                    <a:pt x="15" y="45"/>
                    <a:pt x="15" y="45"/>
                  </a:cubicBezTo>
                  <a:cubicBezTo>
                    <a:pt x="18" y="47"/>
                    <a:pt x="23" y="44"/>
                    <a:pt x="27" y="44"/>
                  </a:cubicBezTo>
                  <a:cubicBezTo>
                    <a:pt x="30" y="44"/>
                    <a:pt x="32" y="43"/>
                    <a:pt x="35" y="42"/>
                  </a:cubicBezTo>
                  <a:cubicBezTo>
                    <a:pt x="37" y="41"/>
                    <a:pt x="39" y="39"/>
                    <a:pt x="42" y="39"/>
                  </a:cubicBezTo>
                  <a:cubicBezTo>
                    <a:pt x="46" y="38"/>
                    <a:pt x="49" y="37"/>
                    <a:pt x="50" y="35"/>
                  </a:cubicBezTo>
                  <a:cubicBezTo>
                    <a:pt x="51" y="34"/>
                    <a:pt x="52" y="33"/>
                    <a:pt x="50" y="30"/>
                  </a:cubicBezTo>
                  <a:cubicBezTo>
                    <a:pt x="47" y="27"/>
                    <a:pt x="47" y="25"/>
                    <a:pt x="47" y="22"/>
                  </a:cubicBezTo>
                  <a:cubicBezTo>
                    <a:pt x="47" y="20"/>
                    <a:pt x="49" y="18"/>
                    <a:pt x="49" y="14"/>
                  </a:cubicBezTo>
                  <a:cubicBezTo>
                    <a:pt x="49" y="10"/>
                    <a:pt x="48" y="8"/>
                    <a:pt x="49" y="5"/>
                  </a:cubicBezTo>
                  <a:cubicBezTo>
                    <a:pt x="50" y="3"/>
                    <a:pt x="51" y="0"/>
                    <a:pt x="53" y="3"/>
                  </a:cubicBezTo>
                  <a:cubicBezTo>
                    <a:pt x="55" y="6"/>
                    <a:pt x="56" y="6"/>
                    <a:pt x="56" y="8"/>
                  </a:cubicBezTo>
                  <a:cubicBezTo>
                    <a:pt x="57" y="11"/>
                    <a:pt x="57" y="17"/>
                    <a:pt x="58" y="18"/>
                  </a:cubicBezTo>
                  <a:cubicBezTo>
                    <a:pt x="59" y="19"/>
                    <a:pt x="62" y="13"/>
                    <a:pt x="65" y="14"/>
                  </a:cubicBezTo>
                  <a:cubicBezTo>
                    <a:pt x="68" y="14"/>
                    <a:pt x="69" y="18"/>
                    <a:pt x="68" y="20"/>
                  </a:cubicBezTo>
                  <a:cubicBezTo>
                    <a:pt x="67" y="23"/>
                    <a:pt x="67" y="27"/>
                    <a:pt x="65" y="28"/>
                  </a:cubicBezTo>
                  <a:cubicBezTo>
                    <a:pt x="63" y="29"/>
                    <a:pt x="60" y="28"/>
                    <a:pt x="59" y="31"/>
                  </a:cubicBezTo>
                  <a:cubicBezTo>
                    <a:pt x="59" y="33"/>
                    <a:pt x="59" y="36"/>
                    <a:pt x="59" y="38"/>
                  </a:cubicBezTo>
                  <a:cubicBezTo>
                    <a:pt x="59" y="40"/>
                    <a:pt x="56" y="47"/>
                    <a:pt x="54" y="50"/>
                  </a:cubicBezTo>
                  <a:cubicBezTo>
                    <a:pt x="51" y="52"/>
                    <a:pt x="43" y="60"/>
                    <a:pt x="40" y="64"/>
                  </a:cubicBezTo>
                  <a:cubicBezTo>
                    <a:pt x="36" y="67"/>
                    <a:pt x="33" y="67"/>
                    <a:pt x="29" y="72"/>
                  </a:cubicBezTo>
                  <a:cubicBezTo>
                    <a:pt x="25" y="77"/>
                    <a:pt x="23" y="78"/>
                    <a:pt x="24" y="84"/>
                  </a:cubicBezTo>
                  <a:cubicBezTo>
                    <a:pt x="24" y="89"/>
                    <a:pt x="21" y="94"/>
                    <a:pt x="20" y="97"/>
                  </a:cubicBezTo>
                  <a:cubicBezTo>
                    <a:pt x="19" y="99"/>
                    <a:pt x="19" y="101"/>
                    <a:pt x="18" y="103"/>
                  </a:cubicBezTo>
                  <a:cubicBezTo>
                    <a:pt x="16" y="105"/>
                    <a:pt x="13" y="104"/>
                    <a:pt x="11" y="103"/>
                  </a:cubicBezTo>
                  <a:cubicBezTo>
                    <a:pt x="9" y="102"/>
                    <a:pt x="6" y="104"/>
                    <a:pt x="5" y="102"/>
                  </a:cubicBezTo>
                  <a:cubicBezTo>
                    <a:pt x="5" y="100"/>
                    <a:pt x="5" y="97"/>
                    <a:pt x="3" y="94"/>
                  </a:cubicBezTo>
                  <a:cubicBezTo>
                    <a:pt x="1" y="92"/>
                    <a:pt x="0" y="88"/>
                    <a:pt x="2" y="84"/>
                  </a:cubicBezTo>
                  <a:cubicBezTo>
                    <a:pt x="4" y="81"/>
                    <a:pt x="7" y="77"/>
                    <a:pt x="8" y="74"/>
                  </a:cubicBezTo>
                  <a:cubicBezTo>
                    <a:pt x="9" y="71"/>
                    <a:pt x="12" y="66"/>
                    <a:pt x="14" y="65"/>
                  </a:cubicBezTo>
                  <a:cubicBezTo>
                    <a:pt x="17" y="63"/>
                    <a:pt x="20" y="68"/>
                    <a:pt x="22" y="63"/>
                  </a:cubicBezTo>
                  <a:cubicBezTo>
                    <a:pt x="23" y="57"/>
                    <a:pt x="27" y="55"/>
                    <a:pt x="27" y="55"/>
                  </a:cubicBezTo>
                  <a:cubicBezTo>
                    <a:pt x="27" y="55"/>
                    <a:pt x="21" y="58"/>
                    <a:pt x="19" y="59"/>
                  </a:cubicBezTo>
                  <a:cubicBezTo>
                    <a:pt x="17" y="59"/>
                    <a:pt x="13" y="59"/>
                    <a:pt x="10" y="60"/>
                  </a:cubicBezTo>
                  <a:lnTo>
                    <a:pt x="15" y="45"/>
                  </a:ln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9" name="Freeform 64"/>
            <p:cNvSpPr>
              <a:spLocks/>
            </p:cNvSpPr>
            <p:nvPr/>
          </p:nvSpPr>
          <p:spPr bwMode="auto">
            <a:xfrm>
              <a:off x="5067571" y="5558355"/>
              <a:ext cx="444142" cy="401674"/>
            </a:xfrm>
            <a:custGeom>
              <a:avLst/>
              <a:gdLst>
                <a:gd name="T0" fmla="*/ 28 w 74"/>
                <a:gd name="T1" fmla="*/ 4 h 67"/>
                <a:gd name="T2" fmla="*/ 34 w 74"/>
                <a:gd name="T3" fmla="*/ 7 h 67"/>
                <a:gd name="T4" fmla="*/ 39 w 74"/>
                <a:gd name="T5" fmla="*/ 7 h 67"/>
                <a:gd name="T6" fmla="*/ 47 w 74"/>
                <a:gd name="T7" fmla="*/ 3 h 67"/>
                <a:gd name="T8" fmla="*/ 50 w 74"/>
                <a:gd name="T9" fmla="*/ 12 h 67"/>
                <a:gd name="T10" fmla="*/ 47 w 74"/>
                <a:gd name="T11" fmla="*/ 19 h 67"/>
                <a:gd name="T12" fmla="*/ 53 w 74"/>
                <a:gd name="T13" fmla="*/ 17 h 67"/>
                <a:gd name="T14" fmla="*/ 59 w 74"/>
                <a:gd name="T15" fmla="*/ 25 h 67"/>
                <a:gd name="T16" fmla="*/ 66 w 74"/>
                <a:gd name="T17" fmla="*/ 29 h 67"/>
                <a:gd name="T18" fmla="*/ 74 w 74"/>
                <a:gd name="T19" fmla="*/ 31 h 67"/>
                <a:gd name="T20" fmla="*/ 69 w 74"/>
                <a:gd name="T21" fmla="*/ 46 h 67"/>
                <a:gd name="T22" fmla="*/ 67 w 74"/>
                <a:gd name="T23" fmla="*/ 46 h 67"/>
                <a:gd name="T24" fmla="*/ 58 w 74"/>
                <a:gd name="T25" fmla="*/ 56 h 67"/>
                <a:gd name="T26" fmla="*/ 47 w 74"/>
                <a:gd name="T27" fmla="*/ 64 h 67"/>
                <a:gd name="T28" fmla="*/ 38 w 74"/>
                <a:gd name="T29" fmla="*/ 67 h 67"/>
                <a:gd name="T30" fmla="*/ 25 w 74"/>
                <a:gd name="T31" fmla="*/ 60 h 67"/>
                <a:gd name="T32" fmla="*/ 16 w 74"/>
                <a:gd name="T33" fmla="*/ 39 h 67"/>
                <a:gd name="T34" fmla="*/ 2 w 74"/>
                <a:gd name="T35" fmla="*/ 31 h 67"/>
                <a:gd name="T36" fmla="*/ 1 w 74"/>
                <a:gd name="T37" fmla="*/ 32 h 67"/>
                <a:gd name="T38" fmla="*/ 0 w 74"/>
                <a:gd name="T39" fmla="*/ 20 h 67"/>
                <a:gd name="T40" fmla="*/ 14 w 74"/>
                <a:gd name="T41" fmla="*/ 18 h 67"/>
                <a:gd name="T42" fmla="*/ 21 w 74"/>
                <a:gd name="T43" fmla="*/ 7 h 67"/>
                <a:gd name="T44" fmla="*/ 28 w 74"/>
                <a:gd name="T45" fmla="*/ 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67">
                  <a:moveTo>
                    <a:pt x="28" y="4"/>
                  </a:moveTo>
                  <a:cubicBezTo>
                    <a:pt x="28" y="5"/>
                    <a:pt x="31" y="5"/>
                    <a:pt x="34" y="7"/>
                  </a:cubicBezTo>
                  <a:cubicBezTo>
                    <a:pt x="38" y="10"/>
                    <a:pt x="37" y="11"/>
                    <a:pt x="39" y="7"/>
                  </a:cubicBezTo>
                  <a:cubicBezTo>
                    <a:pt x="42" y="3"/>
                    <a:pt x="45" y="0"/>
                    <a:pt x="47" y="3"/>
                  </a:cubicBezTo>
                  <a:cubicBezTo>
                    <a:pt x="50" y="6"/>
                    <a:pt x="51" y="9"/>
                    <a:pt x="50" y="12"/>
                  </a:cubicBezTo>
                  <a:cubicBezTo>
                    <a:pt x="49" y="14"/>
                    <a:pt x="47" y="19"/>
                    <a:pt x="47" y="19"/>
                  </a:cubicBezTo>
                  <a:cubicBezTo>
                    <a:pt x="47" y="19"/>
                    <a:pt x="52" y="12"/>
                    <a:pt x="53" y="17"/>
                  </a:cubicBezTo>
                  <a:cubicBezTo>
                    <a:pt x="55" y="22"/>
                    <a:pt x="57" y="24"/>
                    <a:pt x="59" y="25"/>
                  </a:cubicBezTo>
                  <a:cubicBezTo>
                    <a:pt x="61" y="27"/>
                    <a:pt x="63" y="27"/>
                    <a:pt x="66" y="29"/>
                  </a:cubicBezTo>
                  <a:cubicBezTo>
                    <a:pt x="68" y="31"/>
                    <a:pt x="71" y="29"/>
                    <a:pt x="74" y="31"/>
                  </a:cubicBezTo>
                  <a:cubicBezTo>
                    <a:pt x="69" y="46"/>
                    <a:pt x="69" y="46"/>
                    <a:pt x="69" y="46"/>
                  </a:cubicBezTo>
                  <a:cubicBezTo>
                    <a:pt x="68" y="46"/>
                    <a:pt x="68" y="46"/>
                    <a:pt x="67" y="46"/>
                  </a:cubicBezTo>
                  <a:cubicBezTo>
                    <a:pt x="65" y="47"/>
                    <a:pt x="61" y="54"/>
                    <a:pt x="58" y="56"/>
                  </a:cubicBezTo>
                  <a:cubicBezTo>
                    <a:pt x="55" y="59"/>
                    <a:pt x="48" y="63"/>
                    <a:pt x="47" y="64"/>
                  </a:cubicBezTo>
                  <a:cubicBezTo>
                    <a:pt x="45" y="65"/>
                    <a:pt x="38" y="67"/>
                    <a:pt x="38" y="67"/>
                  </a:cubicBezTo>
                  <a:cubicBezTo>
                    <a:pt x="38" y="67"/>
                    <a:pt x="28" y="62"/>
                    <a:pt x="25" y="60"/>
                  </a:cubicBezTo>
                  <a:cubicBezTo>
                    <a:pt x="22" y="59"/>
                    <a:pt x="19" y="47"/>
                    <a:pt x="16" y="39"/>
                  </a:cubicBezTo>
                  <a:cubicBezTo>
                    <a:pt x="14" y="32"/>
                    <a:pt x="7" y="27"/>
                    <a:pt x="2" y="31"/>
                  </a:cubicBezTo>
                  <a:cubicBezTo>
                    <a:pt x="1" y="32"/>
                    <a:pt x="1" y="32"/>
                    <a:pt x="1" y="32"/>
                  </a:cubicBezTo>
                  <a:cubicBezTo>
                    <a:pt x="0" y="20"/>
                    <a:pt x="0" y="20"/>
                    <a:pt x="0" y="20"/>
                  </a:cubicBezTo>
                  <a:cubicBezTo>
                    <a:pt x="14" y="18"/>
                    <a:pt x="14" y="18"/>
                    <a:pt x="14" y="18"/>
                  </a:cubicBezTo>
                  <a:cubicBezTo>
                    <a:pt x="21" y="7"/>
                    <a:pt x="21" y="7"/>
                    <a:pt x="21" y="7"/>
                  </a:cubicBezTo>
                  <a:lnTo>
                    <a:pt x="28" y="4"/>
                  </a:lnTo>
                  <a:close/>
                </a:path>
              </a:pathLst>
            </a:custGeom>
            <a:solidFill>
              <a:srgbClr val="16AD5E"/>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0" name="Freeform 65"/>
            <p:cNvSpPr>
              <a:spLocks noEditPoints="1"/>
            </p:cNvSpPr>
            <p:nvPr/>
          </p:nvSpPr>
          <p:spPr bwMode="auto">
            <a:xfrm>
              <a:off x="4653512" y="4116221"/>
              <a:ext cx="1650933" cy="1249259"/>
            </a:xfrm>
            <a:custGeom>
              <a:avLst/>
              <a:gdLst>
                <a:gd name="T0" fmla="*/ 12 w 275"/>
                <a:gd name="T1" fmla="*/ 17 h 208"/>
                <a:gd name="T2" fmla="*/ 23 w 275"/>
                <a:gd name="T3" fmla="*/ 29 h 208"/>
                <a:gd name="T4" fmla="*/ 30 w 275"/>
                <a:gd name="T5" fmla="*/ 48 h 208"/>
                <a:gd name="T6" fmla="*/ 43 w 275"/>
                <a:gd name="T7" fmla="*/ 74 h 208"/>
                <a:gd name="T8" fmla="*/ 53 w 275"/>
                <a:gd name="T9" fmla="*/ 83 h 208"/>
                <a:gd name="T10" fmla="*/ 65 w 275"/>
                <a:gd name="T11" fmla="*/ 108 h 208"/>
                <a:gd name="T12" fmla="*/ 37 w 275"/>
                <a:gd name="T13" fmla="*/ 113 h 208"/>
                <a:gd name="T14" fmla="*/ 21 w 275"/>
                <a:gd name="T15" fmla="*/ 118 h 208"/>
                <a:gd name="T16" fmla="*/ 27 w 275"/>
                <a:gd name="T17" fmla="*/ 140 h 208"/>
                <a:gd name="T18" fmla="*/ 44 w 275"/>
                <a:gd name="T19" fmla="*/ 159 h 208"/>
                <a:gd name="T20" fmla="*/ 62 w 275"/>
                <a:gd name="T21" fmla="*/ 167 h 208"/>
                <a:gd name="T22" fmla="*/ 83 w 275"/>
                <a:gd name="T23" fmla="*/ 150 h 208"/>
                <a:gd name="T24" fmla="*/ 170 w 275"/>
                <a:gd name="T25" fmla="*/ 123 h 208"/>
                <a:gd name="T26" fmla="*/ 170 w 275"/>
                <a:gd name="T27" fmla="*/ 97 h 208"/>
                <a:gd name="T28" fmla="*/ 163 w 275"/>
                <a:gd name="T29" fmla="*/ 81 h 208"/>
                <a:gd name="T30" fmla="*/ 144 w 275"/>
                <a:gd name="T31" fmla="*/ 86 h 208"/>
                <a:gd name="T32" fmla="*/ 125 w 275"/>
                <a:gd name="T33" fmla="*/ 89 h 208"/>
                <a:gd name="T34" fmla="*/ 115 w 275"/>
                <a:gd name="T35" fmla="*/ 111 h 208"/>
                <a:gd name="T36" fmla="*/ 124 w 275"/>
                <a:gd name="T37" fmla="*/ 86 h 208"/>
                <a:gd name="T38" fmla="*/ 133 w 275"/>
                <a:gd name="T39" fmla="*/ 70 h 208"/>
                <a:gd name="T40" fmla="*/ 115 w 275"/>
                <a:gd name="T41" fmla="*/ 72 h 208"/>
                <a:gd name="T42" fmla="*/ 98 w 275"/>
                <a:gd name="T43" fmla="*/ 74 h 208"/>
                <a:gd name="T44" fmla="*/ 83 w 275"/>
                <a:gd name="T45" fmla="*/ 67 h 208"/>
                <a:gd name="T46" fmla="*/ 59 w 275"/>
                <a:gd name="T47" fmla="*/ 58 h 208"/>
                <a:gd name="T48" fmla="*/ 63 w 275"/>
                <a:gd name="T49" fmla="*/ 48 h 208"/>
                <a:gd name="T50" fmla="*/ 53 w 275"/>
                <a:gd name="T51" fmla="*/ 39 h 208"/>
                <a:gd name="T52" fmla="*/ 40 w 275"/>
                <a:gd name="T53" fmla="*/ 30 h 208"/>
                <a:gd name="T54" fmla="*/ 30 w 275"/>
                <a:gd name="T55" fmla="*/ 23 h 208"/>
                <a:gd name="T56" fmla="*/ 16 w 275"/>
                <a:gd name="T57" fmla="*/ 16 h 208"/>
                <a:gd name="T58" fmla="*/ 0 w 275"/>
                <a:gd name="T59" fmla="*/ 1 h 208"/>
                <a:gd name="T60" fmla="*/ 199 w 275"/>
                <a:gd name="T61" fmla="*/ 199 h 208"/>
                <a:gd name="T62" fmla="*/ 189 w 275"/>
                <a:gd name="T63" fmla="*/ 189 h 208"/>
                <a:gd name="T64" fmla="*/ 182 w 275"/>
                <a:gd name="T65" fmla="*/ 179 h 208"/>
                <a:gd name="T66" fmla="*/ 181 w 275"/>
                <a:gd name="T67" fmla="*/ 164 h 208"/>
                <a:gd name="T68" fmla="*/ 177 w 275"/>
                <a:gd name="T69" fmla="*/ 127 h 208"/>
                <a:gd name="T70" fmla="*/ 187 w 275"/>
                <a:gd name="T71" fmla="*/ 115 h 208"/>
                <a:gd name="T72" fmla="*/ 190 w 275"/>
                <a:gd name="T73" fmla="*/ 122 h 208"/>
                <a:gd name="T74" fmla="*/ 192 w 275"/>
                <a:gd name="T75" fmla="*/ 148 h 208"/>
                <a:gd name="T76" fmla="*/ 199 w 275"/>
                <a:gd name="T77" fmla="*/ 139 h 208"/>
                <a:gd name="T78" fmla="*/ 205 w 275"/>
                <a:gd name="T79" fmla="*/ 147 h 208"/>
                <a:gd name="T80" fmla="*/ 219 w 275"/>
                <a:gd name="T81" fmla="*/ 146 h 208"/>
                <a:gd name="T82" fmla="*/ 227 w 275"/>
                <a:gd name="T83" fmla="*/ 136 h 208"/>
                <a:gd name="T84" fmla="*/ 237 w 275"/>
                <a:gd name="T85" fmla="*/ 144 h 208"/>
                <a:gd name="T86" fmla="*/ 248 w 275"/>
                <a:gd name="T87" fmla="*/ 142 h 208"/>
                <a:gd name="T88" fmla="*/ 250 w 275"/>
                <a:gd name="T89" fmla="*/ 157 h 208"/>
                <a:gd name="T90" fmla="*/ 259 w 275"/>
                <a:gd name="T91" fmla="*/ 147 h 208"/>
                <a:gd name="T92" fmla="*/ 268 w 275"/>
                <a:gd name="T93" fmla="*/ 155 h 208"/>
                <a:gd name="T94" fmla="*/ 272 w 275"/>
                <a:gd name="T95" fmla="*/ 178 h 208"/>
                <a:gd name="T96" fmla="*/ 259 w 275"/>
                <a:gd name="T97" fmla="*/ 181 h 208"/>
                <a:gd name="T98" fmla="*/ 245 w 275"/>
                <a:gd name="T99" fmla="*/ 175 h 208"/>
                <a:gd name="T100" fmla="*/ 237 w 275"/>
                <a:gd name="T101" fmla="*/ 189 h 208"/>
                <a:gd name="T102" fmla="*/ 235 w 275"/>
                <a:gd name="T103" fmla="*/ 179 h 208"/>
                <a:gd name="T104" fmla="*/ 224 w 275"/>
                <a:gd name="T105"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 h="208">
                  <a:moveTo>
                    <a:pt x="0" y="1"/>
                  </a:moveTo>
                  <a:cubicBezTo>
                    <a:pt x="7" y="19"/>
                    <a:pt x="7" y="19"/>
                    <a:pt x="7" y="19"/>
                  </a:cubicBezTo>
                  <a:cubicBezTo>
                    <a:pt x="12" y="17"/>
                    <a:pt x="12" y="17"/>
                    <a:pt x="12" y="17"/>
                  </a:cubicBezTo>
                  <a:cubicBezTo>
                    <a:pt x="16" y="27"/>
                    <a:pt x="16" y="27"/>
                    <a:pt x="16" y="27"/>
                  </a:cubicBezTo>
                  <a:cubicBezTo>
                    <a:pt x="12" y="32"/>
                    <a:pt x="12" y="32"/>
                    <a:pt x="12" y="32"/>
                  </a:cubicBezTo>
                  <a:cubicBezTo>
                    <a:pt x="23" y="29"/>
                    <a:pt x="23" y="29"/>
                    <a:pt x="23" y="29"/>
                  </a:cubicBezTo>
                  <a:cubicBezTo>
                    <a:pt x="26" y="33"/>
                    <a:pt x="26" y="33"/>
                    <a:pt x="26" y="33"/>
                  </a:cubicBezTo>
                  <a:cubicBezTo>
                    <a:pt x="25" y="45"/>
                    <a:pt x="25" y="45"/>
                    <a:pt x="25" y="45"/>
                  </a:cubicBezTo>
                  <a:cubicBezTo>
                    <a:pt x="30" y="48"/>
                    <a:pt x="30" y="48"/>
                    <a:pt x="30" y="48"/>
                  </a:cubicBezTo>
                  <a:cubicBezTo>
                    <a:pt x="35" y="48"/>
                    <a:pt x="35" y="48"/>
                    <a:pt x="35" y="48"/>
                  </a:cubicBezTo>
                  <a:cubicBezTo>
                    <a:pt x="40" y="64"/>
                    <a:pt x="40" y="64"/>
                    <a:pt x="40" y="64"/>
                  </a:cubicBezTo>
                  <a:cubicBezTo>
                    <a:pt x="43" y="74"/>
                    <a:pt x="43" y="74"/>
                    <a:pt x="43" y="74"/>
                  </a:cubicBezTo>
                  <a:cubicBezTo>
                    <a:pt x="46" y="79"/>
                    <a:pt x="46" y="79"/>
                    <a:pt x="46" y="79"/>
                  </a:cubicBezTo>
                  <a:cubicBezTo>
                    <a:pt x="54" y="79"/>
                    <a:pt x="54" y="79"/>
                    <a:pt x="54" y="79"/>
                  </a:cubicBezTo>
                  <a:cubicBezTo>
                    <a:pt x="53" y="83"/>
                    <a:pt x="53" y="83"/>
                    <a:pt x="53" y="83"/>
                  </a:cubicBezTo>
                  <a:cubicBezTo>
                    <a:pt x="62" y="87"/>
                    <a:pt x="62" y="87"/>
                    <a:pt x="62" y="87"/>
                  </a:cubicBezTo>
                  <a:cubicBezTo>
                    <a:pt x="62" y="98"/>
                    <a:pt x="62" y="98"/>
                    <a:pt x="62" y="98"/>
                  </a:cubicBezTo>
                  <a:cubicBezTo>
                    <a:pt x="65" y="108"/>
                    <a:pt x="65" y="108"/>
                    <a:pt x="65" y="108"/>
                  </a:cubicBezTo>
                  <a:cubicBezTo>
                    <a:pt x="57" y="108"/>
                    <a:pt x="57" y="108"/>
                    <a:pt x="57" y="108"/>
                  </a:cubicBezTo>
                  <a:cubicBezTo>
                    <a:pt x="45" y="113"/>
                    <a:pt x="45" y="113"/>
                    <a:pt x="45" y="113"/>
                  </a:cubicBezTo>
                  <a:cubicBezTo>
                    <a:pt x="37" y="113"/>
                    <a:pt x="37" y="113"/>
                    <a:pt x="37" y="113"/>
                  </a:cubicBezTo>
                  <a:cubicBezTo>
                    <a:pt x="27" y="109"/>
                    <a:pt x="27" y="109"/>
                    <a:pt x="27" y="109"/>
                  </a:cubicBezTo>
                  <a:cubicBezTo>
                    <a:pt x="32" y="118"/>
                    <a:pt x="32" y="118"/>
                    <a:pt x="32" y="118"/>
                  </a:cubicBezTo>
                  <a:cubicBezTo>
                    <a:pt x="21" y="118"/>
                    <a:pt x="21" y="118"/>
                    <a:pt x="21" y="118"/>
                  </a:cubicBezTo>
                  <a:cubicBezTo>
                    <a:pt x="21" y="118"/>
                    <a:pt x="26" y="123"/>
                    <a:pt x="26" y="124"/>
                  </a:cubicBezTo>
                  <a:cubicBezTo>
                    <a:pt x="26" y="126"/>
                    <a:pt x="21" y="130"/>
                    <a:pt x="21" y="130"/>
                  </a:cubicBezTo>
                  <a:cubicBezTo>
                    <a:pt x="27" y="140"/>
                    <a:pt x="27" y="140"/>
                    <a:pt x="27" y="140"/>
                  </a:cubicBezTo>
                  <a:cubicBezTo>
                    <a:pt x="36" y="144"/>
                    <a:pt x="36" y="144"/>
                    <a:pt x="36" y="144"/>
                  </a:cubicBezTo>
                  <a:cubicBezTo>
                    <a:pt x="41" y="148"/>
                    <a:pt x="41" y="148"/>
                    <a:pt x="41" y="148"/>
                  </a:cubicBezTo>
                  <a:cubicBezTo>
                    <a:pt x="44" y="159"/>
                    <a:pt x="44" y="159"/>
                    <a:pt x="44" y="159"/>
                  </a:cubicBezTo>
                  <a:cubicBezTo>
                    <a:pt x="49" y="151"/>
                    <a:pt x="49" y="151"/>
                    <a:pt x="49" y="151"/>
                  </a:cubicBezTo>
                  <a:cubicBezTo>
                    <a:pt x="55" y="166"/>
                    <a:pt x="55" y="166"/>
                    <a:pt x="55" y="166"/>
                  </a:cubicBezTo>
                  <a:cubicBezTo>
                    <a:pt x="62" y="167"/>
                    <a:pt x="62" y="167"/>
                    <a:pt x="62" y="167"/>
                  </a:cubicBezTo>
                  <a:cubicBezTo>
                    <a:pt x="70" y="160"/>
                    <a:pt x="70" y="160"/>
                    <a:pt x="70" y="160"/>
                  </a:cubicBezTo>
                  <a:cubicBezTo>
                    <a:pt x="83" y="168"/>
                    <a:pt x="83" y="168"/>
                    <a:pt x="83" y="168"/>
                  </a:cubicBezTo>
                  <a:cubicBezTo>
                    <a:pt x="83" y="150"/>
                    <a:pt x="83" y="150"/>
                    <a:pt x="83" y="150"/>
                  </a:cubicBezTo>
                  <a:cubicBezTo>
                    <a:pt x="94" y="155"/>
                    <a:pt x="94" y="155"/>
                    <a:pt x="94" y="155"/>
                  </a:cubicBezTo>
                  <a:cubicBezTo>
                    <a:pt x="164" y="114"/>
                    <a:pt x="164" y="114"/>
                    <a:pt x="164" y="114"/>
                  </a:cubicBezTo>
                  <a:cubicBezTo>
                    <a:pt x="170" y="123"/>
                    <a:pt x="170" y="123"/>
                    <a:pt x="170" y="123"/>
                  </a:cubicBezTo>
                  <a:cubicBezTo>
                    <a:pt x="171" y="122"/>
                    <a:pt x="172" y="122"/>
                    <a:pt x="172" y="121"/>
                  </a:cubicBezTo>
                  <a:cubicBezTo>
                    <a:pt x="173" y="119"/>
                    <a:pt x="178" y="102"/>
                    <a:pt x="178" y="100"/>
                  </a:cubicBezTo>
                  <a:cubicBezTo>
                    <a:pt x="178" y="98"/>
                    <a:pt x="173" y="97"/>
                    <a:pt x="170" y="97"/>
                  </a:cubicBezTo>
                  <a:cubicBezTo>
                    <a:pt x="168" y="97"/>
                    <a:pt x="168" y="96"/>
                    <a:pt x="168" y="95"/>
                  </a:cubicBezTo>
                  <a:cubicBezTo>
                    <a:pt x="169" y="93"/>
                    <a:pt x="167" y="90"/>
                    <a:pt x="167" y="88"/>
                  </a:cubicBezTo>
                  <a:cubicBezTo>
                    <a:pt x="167" y="86"/>
                    <a:pt x="164" y="82"/>
                    <a:pt x="163" y="81"/>
                  </a:cubicBezTo>
                  <a:cubicBezTo>
                    <a:pt x="162" y="80"/>
                    <a:pt x="158" y="79"/>
                    <a:pt x="155" y="79"/>
                  </a:cubicBezTo>
                  <a:cubicBezTo>
                    <a:pt x="151" y="78"/>
                    <a:pt x="150" y="77"/>
                    <a:pt x="148" y="79"/>
                  </a:cubicBezTo>
                  <a:cubicBezTo>
                    <a:pt x="146" y="81"/>
                    <a:pt x="144" y="86"/>
                    <a:pt x="144" y="86"/>
                  </a:cubicBezTo>
                  <a:cubicBezTo>
                    <a:pt x="144" y="86"/>
                    <a:pt x="144" y="82"/>
                    <a:pt x="143" y="79"/>
                  </a:cubicBezTo>
                  <a:cubicBezTo>
                    <a:pt x="143" y="76"/>
                    <a:pt x="136" y="75"/>
                    <a:pt x="134" y="78"/>
                  </a:cubicBezTo>
                  <a:cubicBezTo>
                    <a:pt x="132" y="81"/>
                    <a:pt x="127" y="87"/>
                    <a:pt x="125" y="89"/>
                  </a:cubicBezTo>
                  <a:cubicBezTo>
                    <a:pt x="123" y="92"/>
                    <a:pt x="123" y="95"/>
                    <a:pt x="121" y="99"/>
                  </a:cubicBezTo>
                  <a:cubicBezTo>
                    <a:pt x="119" y="102"/>
                    <a:pt x="117" y="101"/>
                    <a:pt x="116" y="104"/>
                  </a:cubicBezTo>
                  <a:cubicBezTo>
                    <a:pt x="115" y="107"/>
                    <a:pt x="115" y="111"/>
                    <a:pt x="115" y="111"/>
                  </a:cubicBezTo>
                  <a:cubicBezTo>
                    <a:pt x="115" y="111"/>
                    <a:pt x="113" y="106"/>
                    <a:pt x="113" y="102"/>
                  </a:cubicBezTo>
                  <a:cubicBezTo>
                    <a:pt x="113" y="99"/>
                    <a:pt x="117" y="96"/>
                    <a:pt x="120" y="94"/>
                  </a:cubicBezTo>
                  <a:cubicBezTo>
                    <a:pt x="122" y="92"/>
                    <a:pt x="124" y="87"/>
                    <a:pt x="124" y="86"/>
                  </a:cubicBezTo>
                  <a:cubicBezTo>
                    <a:pt x="125" y="84"/>
                    <a:pt x="118" y="90"/>
                    <a:pt x="118" y="90"/>
                  </a:cubicBezTo>
                  <a:cubicBezTo>
                    <a:pt x="118" y="90"/>
                    <a:pt x="126" y="80"/>
                    <a:pt x="128" y="77"/>
                  </a:cubicBezTo>
                  <a:cubicBezTo>
                    <a:pt x="129" y="75"/>
                    <a:pt x="133" y="72"/>
                    <a:pt x="133" y="70"/>
                  </a:cubicBezTo>
                  <a:cubicBezTo>
                    <a:pt x="133" y="68"/>
                    <a:pt x="131" y="69"/>
                    <a:pt x="127" y="69"/>
                  </a:cubicBezTo>
                  <a:cubicBezTo>
                    <a:pt x="123" y="69"/>
                    <a:pt x="124" y="67"/>
                    <a:pt x="122" y="68"/>
                  </a:cubicBezTo>
                  <a:cubicBezTo>
                    <a:pt x="120" y="68"/>
                    <a:pt x="118" y="72"/>
                    <a:pt x="115" y="72"/>
                  </a:cubicBezTo>
                  <a:cubicBezTo>
                    <a:pt x="112" y="72"/>
                    <a:pt x="111" y="69"/>
                    <a:pt x="110" y="69"/>
                  </a:cubicBezTo>
                  <a:cubicBezTo>
                    <a:pt x="109" y="69"/>
                    <a:pt x="108" y="70"/>
                    <a:pt x="104" y="72"/>
                  </a:cubicBezTo>
                  <a:cubicBezTo>
                    <a:pt x="101" y="75"/>
                    <a:pt x="100" y="73"/>
                    <a:pt x="98" y="74"/>
                  </a:cubicBezTo>
                  <a:cubicBezTo>
                    <a:pt x="96" y="75"/>
                    <a:pt x="94" y="77"/>
                    <a:pt x="94" y="76"/>
                  </a:cubicBezTo>
                  <a:cubicBezTo>
                    <a:pt x="94" y="75"/>
                    <a:pt x="91" y="70"/>
                    <a:pt x="90" y="69"/>
                  </a:cubicBezTo>
                  <a:cubicBezTo>
                    <a:pt x="89" y="67"/>
                    <a:pt x="87" y="67"/>
                    <a:pt x="83" y="67"/>
                  </a:cubicBezTo>
                  <a:cubicBezTo>
                    <a:pt x="80" y="67"/>
                    <a:pt x="77" y="65"/>
                    <a:pt x="75" y="64"/>
                  </a:cubicBezTo>
                  <a:cubicBezTo>
                    <a:pt x="72" y="63"/>
                    <a:pt x="68" y="63"/>
                    <a:pt x="65" y="61"/>
                  </a:cubicBezTo>
                  <a:cubicBezTo>
                    <a:pt x="62" y="60"/>
                    <a:pt x="59" y="58"/>
                    <a:pt x="59" y="58"/>
                  </a:cubicBezTo>
                  <a:cubicBezTo>
                    <a:pt x="59" y="58"/>
                    <a:pt x="63" y="57"/>
                    <a:pt x="64" y="57"/>
                  </a:cubicBezTo>
                  <a:cubicBezTo>
                    <a:pt x="64" y="57"/>
                    <a:pt x="67" y="53"/>
                    <a:pt x="67" y="51"/>
                  </a:cubicBezTo>
                  <a:cubicBezTo>
                    <a:pt x="67" y="49"/>
                    <a:pt x="67" y="48"/>
                    <a:pt x="63" y="48"/>
                  </a:cubicBezTo>
                  <a:cubicBezTo>
                    <a:pt x="59" y="48"/>
                    <a:pt x="60" y="48"/>
                    <a:pt x="59" y="45"/>
                  </a:cubicBezTo>
                  <a:cubicBezTo>
                    <a:pt x="58" y="43"/>
                    <a:pt x="54" y="45"/>
                    <a:pt x="54" y="43"/>
                  </a:cubicBezTo>
                  <a:cubicBezTo>
                    <a:pt x="54" y="42"/>
                    <a:pt x="54" y="41"/>
                    <a:pt x="53" y="39"/>
                  </a:cubicBezTo>
                  <a:cubicBezTo>
                    <a:pt x="51" y="36"/>
                    <a:pt x="46" y="35"/>
                    <a:pt x="46" y="35"/>
                  </a:cubicBezTo>
                  <a:cubicBezTo>
                    <a:pt x="46" y="35"/>
                    <a:pt x="42" y="36"/>
                    <a:pt x="42" y="34"/>
                  </a:cubicBezTo>
                  <a:cubicBezTo>
                    <a:pt x="42" y="31"/>
                    <a:pt x="40" y="30"/>
                    <a:pt x="40" y="30"/>
                  </a:cubicBezTo>
                  <a:cubicBezTo>
                    <a:pt x="36" y="32"/>
                    <a:pt x="36" y="32"/>
                    <a:pt x="36" y="32"/>
                  </a:cubicBezTo>
                  <a:cubicBezTo>
                    <a:pt x="36" y="32"/>
                    <a:pt x="36" y="27"/>
                    <a:pt x="35" y="26"/>
                  </a:cubicBezTo>
                  <a:cubicBezTo>
                    <a:pt x="34" y="24"/>
                    <a:pt x="33" y="24"/>
                    <a:pt x="30" y="23"/>
                  </a:cubicBezTo>
                  <a:cubicBezTo>
                    <a:pt x="28" y="21"/>
                    <a:pt x="28" y="21"/>
                    <a:pt x="27" y="21"/>
                  </a:cubicBezTo>
                  <a:cubicBezTo>
                    <a:pt x="25" y="20"/>
                    <a:pt x="25" y="21"/>
                    <a:pt x="24" y="18"/>
                  </a:cubicBezTo>
                  <a:cubicBezTo>
                    <a:pt x="22" y="16"/>
                    <a:pt x="18" y="17"/>
                    <a:pt x="16" y="16"/>
                  </a:cubicBezTo>
                  <a:cubicBezTo>
                    <a:pt x="14" y="15"/>
                    <a:pt x="14" y="13"/>
                    <a:pt x="12" y="11"/>
                  </a:cubicBezTo>
                  <a:cubicBezTo>
                    <a:pt x="11" y="10"/>
                    <a:pt x="8" y="9"/>
                    <a:pt x="7" y="7"/>
                  </a:cubicBezTo>
                  <a:cubicBezTo>
                    <a:pt x="6" y="5"/>
                    <a:pt x="1" y="0"/>
                    <a:pt x="0" y="1"/>
                  </a:cubicBezTo>
                  <a:close/>
                  <a:moveTo>
                    <a:pt x="224" y="184"/>
                  </a:moveTo>
                  <a:cubicBezTo>
                    <a:pt x="220" y="186"/>
                    <a:pt x="221" y="190"/>
                    <a:pt x="214" y="193"/>
                  </a:cubicBezTo>
                  <a:cubicBezTo>
                    <a:pt x="207" y="195"/>
                    <a:pt x="202" y="196"/>
                    <a:pt x="199" y="199"/>
                  </a:cubicBezTo>
                  <a:cubicBezTo>
                    <a:pt x="197" y="202"/>
                    <a:pt x="194" y="208"/>
                    <a:pt x="190" y="208"/>
                  </a:cubicBezTo>
                  <a:cubicBezTo>
                    <a:pt x="187" y="208"/>
                    <a:pt x="183" y="207"/>
                    <a:pt x="184" y="202"/>
                  </a:cubicBezTo>
                  <a:cubicBezTo>
                    <a:pt x="185" y="198"/>
                    <a:pt x="188" y="193"/>
                    <a:pt x="189" y="189"/>
                  </a:cubicBezTo>
                  <a:cubicBezTo>
                    <a:pt x="189" y="186"/>
                    <a:pt x="190" y="183"/>
                    <a:pt x="186" y="186"/>
                  </a:cubicBezTo>
                  <a:cubicBezTo>
                    <a:pt x="182" y="188"/>
                    <a:pt x="180" y="191"/>
                    <a:pt x="181" y="188"/>
                  </a:cubicBezTo>
                  <a:cubicBezTo>
                    <a:pt x="181" y="185"/>
                    <a:pt x="183" y="183"/>
                    <a:pt x="182" y="179"/>
                  </a:cubicBezTo>
                  <a:cubicBezTo>
                    <a:pt x="182" y="175"/>
                    <a:pt x="183" y="175"/>
                    <a:pt x="184" y="174"/>
                  </a:cubicBezTo>
                  <a:cubicBezTo>
                    <a:pt x="186" y="173"/>
                    <a:pt x="186" y="169"/>
                    <a:pt x="184" y="169"/>
                  </a:cubicBezTo>
                  <a:cubicBezTo>
                    <a:pt x="182" y="169"/>
                    <a:pt x="181" y="167"/>
                    <a:pt x="181" y="164"/>
                  </a:cubicBezTo>
                  <a:cubicBezTo>
                    <a:pt x="182" y="162"/>
                    <a:pt x="178" y="160"/>
                    <a:pt x="178" y="158"/>
                  </a:cubicBezTo>
                  <a:cubicBezTo>
                    <a:pt x="179" y="156"/>
                    <a:pt x="179" y="144"/>
                    <a:pt x="179" y="139"/>
                  </a:cubicBezTo>
                  <a:cubicBezTo>
                    <a:pt x="178" y="134"/>
                    <a:pt x="178" y="132"/>
                    <a:pt x="177" y="127"/>
                  </a:cubicBezTo>
                  <a:cubicBezTo>
                    <a:pt x="177" y="122"/>
                    <a:pt x="178" y="118"/>
                    <a:pt x="179" y="117"/>
                  </a:cubicBezTo>
                  <a:cubicBezTo>
                    <a:pt x="180" y="116"/>
                    <a:pt x="181" y="114"/>
                    <a:pt x="183" y="113"/>
                  </a:cubicBezTo>
                  <a:cubicBezTo>
                    <a:pt x="184" y="111"/>
                    <a:pt x="189" y="111"/>
                    <a:pt x="187" y="115"/>
                  </a:cubicBezTo>
                  <a:cubicBezTo>
                    <a:pt x="187" y="116"/>
                    <a:pt x="185" y="117"/>
                    <a:pt x="185" y="118"/>
                  </a:cubicBezTo>
                  <a:cubicBezTo>
                    <a:pt x="186" y="118"/>
                    <a:pt x="187" y="118"/>
                    <a:pt x="188" y="119"/>
                  </a:cubicBezTo>
                  <a:cubicBezTo>
                    <a:pt x="189" y="120"/>
                    <a:pt x="190" y="120"/>
                    <a:pt x="190" y="122"/>
                  </a:cubicBezTo>
                  <a:cubicBezTo>
                    <a:pt x="190" y="124"/>
                    <a:pt x="189" y="124"/>
                    <a:pt x="189" y="126"/>
                  </a:cubicBezTo>
                  <a:cubicBezTo>
                    <a:pt x="189" y="127"/>
                    <a:pt x="190" y="127"/>
                    <a:pt x="190" y="131"/>
                  </a:cubicBezTo>
                  <a:cubicBezTo>
                    <a:pt x="190" y="135"/>
                    <a:pt x="191" y="146"/>
                    <a:pt x="192" y="148"/>
                  </a:cubicBezTo>
                  <a:cubicBezTo>
                    <a:pt x="192" y="150"/>
                    <a:pt x="195" y="153"/>
                    <a:pt x="195" y="153"/>
                  </a:cubicBezTo>
                  <a:cubicBezTo>
                    <a:pt x="195" y="153"/>
                    <a:pt x="195" y="146"/>
                    <a:pt x="195" y="144"/>
                  </a:cubicBezTo>
                  <a:cubicBezTo>
                    <a:pt x="195" y="142"/>
                    <a:pt x="197" y="139"/>
                    <a:pt x="199" y="139"/>
                  </a:cubicBezTo>
                  <a:cubicBezTo>
                    <a:pt x="200" y="140"/>
                    <a:pt x="202" y="141"/>
                    <a:pt x="204" y="139"/>
                  </a:cubicBezTo>
                  <a:cubicBezTo>
                    <a:pt x="206" y="138"/>
                    <a:pt x="207" y="138"/>
                    <a:pt x="206" y="141"/>
                  </a:cubicBezTo>
                  <a:cubicBezTo>
                    <a:pt x="205" y="144"/>
                    <a:pt x="204" y="146"/>
                    <a:pt x="205" y="147"/>
                  </a:cubicBezTo>
                  <a:cubicBezTo>
                    <a:pt x="206" y="147"/>
                    <a:pt x="210" y="147"/>
                    <a:pt x="212" y="146"/>
                  </a:cubicBezTo>
                  <a:cubicBezTo>
                    <a:pt x="213" y="145"/>
                    <a:pt x="215" y="142"/>
                    <a:pt x="216" y="144"/>
                  </a:cubicBezTo>
                  <a:cubicBezTo>
                    <a:pt x="217" y="147"/>
                    <a:pt x="218" y="148"/>
                    <a:pt x="219" y="146"/>
                  </a:cubicBezTo>
                  <a:cubicBezTo>
                    <a:pt x="221" y="143"/>
                    <a:pt x="220" y="142"/>
                    <a:pt x="220" y="140"/>
                  </a:cubicBezTo>
                  <a:cubicBezTo>
                    <a:pt x="220" y="138"/>
                    <a:pt x="220" y="138"/>
                    <a:pt x="223" y="138"/>
                  </a:cubicBezTo>
                  <a:cubicBezTo>
                    <a:pt x="225" y="138"/>
                    <a:pt x="226" y="139"/>
                    <a:pt x="227" y="136"/>
                  </a:cubicBezTo>
                  <a:cubicBezTo>
                    <a:pt x="227" y="133"/>
                    <a:pt x="227" y="131"/>
                    <a:pt x="230" y="133"/>
                  </a:cubicBezTo>
                  <a:cubicBezTo>
                    <a:pt x="233" y="135"/>
                    <a:pt x="236" y="134"/>
                    <a:pt x="236" y="137"/>
                  </a:cubicBezTo>
                  <a:cubicBezTo>
                    <a:pt x="236" y="139"/>
                    <a:pt x="235" y="142"/>
                    <a:pt x="237" y="144"/>
                  </a:cubicBezTo>
                  <a:cubicBezTo>
                    <a:pt x="239" y="146"/>
                    <a:pt x="239" y="145"/>
                    <a:pt x="241" y="147"/>
                  </a:cubicBezTo>
                  <a:cubicBezTo>
                    <a:pt x="243" y="149"/>
                    <a:pt x="240" y="154"/>
                    <a:pt x="244" y="150"/>
                  </a:cubicBezTo>
                  <a:cubicBezTo>
                    <a:pt x="247" y="147"/>
                    <a:pt x="248" y="145"/>
                    <a:pt x="248" y="142"/>
                  </a:cubicBezTo>
                  <a:cubicBezTo>
                    <a:pt x="248" y="140"/>
                    <a:pt x="251" y="139"/>
                    <a:pt x="252" y="143"/>
                  </a:cubicBezTo>
                  <a:cubicBezTo>
                    <a:pt x="252" y="147"/>
                    <a:pt x="250" y="148"/>
                    <a:pt x="250" y="150"/>
                  </a:cubicBezTo>
                  <a:cubicBezTo>
                    <a:pt x="249" y="152"/>
                    <a:pt x="248" y="155"/>
                    <a:pt x="250" y="157"/>
                  </a:cubicBezTo>
                  <a:cubicBezTo>
                    <a:pt x="252" y="159"/>
                    <a:pt x="251" y="161"/>
                    <a:pt x="254" y="162"/>
                  </a:cubicBezTo>
                  <a:cubicBezTo>
                    <a:pt x="256" y="163"/>
                    <a:pt x="256" y="158"/>
                    <a:pt x="255" y="156"/>
                  </a:cubicBezTo>
                  <a:cubicBezTo>
                    <a:pt x="255" y="153"/>
                    <a:pt x="258" y="146"/>
                    <a:pt x="259" y="147"/>
                  </a:cubicBezTo>
                  <a:cubicBezTo>
                    <a:pt x="260" y="148"/>
                    <a:pt x="260" y="152"/>
                    <a:pt x="260" y="156"/>
                  </a:cubicBezTo>
                  <a:cubicBezTo>
                    <a:pt x="261" y="160"/>
                    <a:pt x="264" y="164"/>
                    <a:pt x="264" y="161"/>
                  </a:cubicBezTo>
                  <a:cubicBezTo>
                    <a:pt x="264" y="159"/>
                    <a:pt x="266" y="155"/>
                    <a:pt x="268" y="155"/>
                  </a:cubicBezTo>
                  <a:cubicBezTo>
                    <a:pt x="270" y="156"/>
                    <a:pt x="270" y="160"/>
                    <a:pt x="271" y="164"/>
                  </a:cubicBezTo>
                  <a:cubicBezTo>
                    <a:pt x="272" y="167"/>
                    <a:pt x="274" y="165"/>
                    <a:pt x="275" y="169"/>
                  </a:cubicBezTo>
                  <a:cubicBezTo>
                    <a:pt x="275" y="173"/>
                    <a:pt x="275" y="175"/>
                    <a:pt x="272" y="178"/>
                  </a:cubicBezTo>
                  <a:cubicBezTo>
                    <a:pt x="269" y="181"/>
                    <a:pt x="266" y="180"/>
                    <a:pt x="266" y="178"/>
                  </a:cubicBezTo>
                  <a:cubicBezTo>
                    <a:pt x="266" y="176"/>
                    <a:pt x="263" y="172"/>
                    <a:pt x="262" y="174"/>
                  </a:cubicBezTo>
                  <a:cubicBezTo>
                    <a:pt x="262" y="177"/>
                    <a:pt x="262" y="181"/>
                    <a:pt x="259" y="181"/>
                  </a:cubicBezTo>
                  <a:cubicBezTo>
                    <a:pt x="257" y="181"/>
                    <a:pt x="258" y="176"/>
                    <a:pt x="256" y="175"/>
                  </a:cubicBezTo>
                  <a:cubicBezTo>
                    <a:pt x="254" y="173"/>
                    <a:pt x="255" y="172"/>
                    <a:pt x="252" y="172"/>
                  </a:cubicBezTo>
                  <a:cubicBezTo>
                    <a:pt x="249" y="173"/>
                    <a:pt x="246" y="173"/>
                    <a:pt x="245" y="175"/>
                  </a:cubicBezTo>
                  <a:cubicBezTo>
                    <a:pt x="245" y="177"/>
                    <a:pt x="246" y="181"/>
                    <a:pt x="246" y="187"/>
                  </a:cubicBezTo>
                  <a:cubicBezTo>
                    <a:pt x="245" y="193"/>
                    <a:pt x="243" y="193"/>
                    <a:pt x="240" y="194"/>
                  </a:cubicBezTo>
                  <a:cubicBezTo>
                    <a:pt x="236" y="195"/>
                    <a:pt x="236" y="192"/>
                    <a:pt x="237" y="189"/>
                  </a:cubicBezTo>
                  <a:cubicBezTo>
                    <a:pt x="238" y="187"/>
                    <a:pt x="240" y="182"/>
                    <a:pt x="240" y="180"/>
                  </a:cubicBezTo>
                  <a:cubicBezTo>
                    <a:pt x="240" y="177"/>
                    <a:pt x="242" y="174"/>
                    <a:pt x="239" y="175"/>
                  </a:cubicBezTo>
                  <a:cubicBezTo>
                    <a:pt x="235" y="177"/>
                    <a:pt x="236" y="177"/>
                    <a:pt x="235" y="179"/>
                  </a:cubicBezTo>
                  <a:cubicBezTo>
                    <a:pt x="233" y="182"/>
                    <a:pt x="231" y="184"/>
                    <a:pt x="230" y="183"/>
                  </a:cubicBezTo>
                  <a:cubicBezTo>
                    <a:pt x="229" y="182"/>
                    <a:pt x="229" y="180"/>
                    <a:pt x="227" y="181"/>
                  </a:cubicBezTo>
                  <a:cubicBezTo>
                    <a:pt x="225" y="182"/>
                    <a:pt x="224" y="184"/>
                    <a:pt x="224" y="184"/>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1" name="Freeform 66"/>
            <p:cNvSpPr>
              <a:spLocks noEditPoints="1"/>
            </p:cNvSpPr>
            <p:nvPr/>
          </p:nvSpPr>
          <p:spPr bwMode="auto">
            <a:xfrm>
              <a:off x="2816782" y="4956730"/>
              <a:ext cx="1879197" cy="1826112"/>
            </a:xfrm>
            <a:custGeom>
              <a:avLst/>
              <a:gdLst>
                <a:gd name="T0" fmla="*/ 305 w 313"/>
                <a:gd name="T1" fmla="*/ 201 h 304"/>
                <a:gd name="T2" fmla="*/ 252 w 313"/>
                <a:gd name="T3" fmla="*/ 199 h 304"/>
                <a:gd name="T4" fmla="*/ 201 w 313"/>
                <a:gd name="T5" fmla="*/ 99 h 304"/>
                <a:gd name="T6" fmla="*/ 193 w 313"/>
                <a:gd name="T7" fmla="*/ 100 h 304"/>
                <a:gd name="T8" fmla="*/ 187 w 313"/>
                <a:gd name="T9" fmla="*/ 89 h 304"/>
                <a:gd name="T10" fmla="*/ 173 w 313"/>
                <a:gd name="T11" fmla="*/ 79 h 304"/>
                <a:gd name="T12" fmla="*/ 165 w 313"/>
                <a:gd name="T13" fmla="*/ 64 h 304"/>
                <a:gd name="T14" fmla="*/ 159 w 313"/>
                <a:gd name="T15" fmla="*/ 48 h 304"/>
                <a:gd name="T16" fmla="*/ 159 w 313"/>
                <a:gd name="T17" fmla="*/ 33 h 304"/>
                <a:gd name="T18" fmla="*/ 136 w 313"/>
                <a:gd name="T19" fmla="*/ 27 h 304"/>
                <a:gd name="T20" fmla="*/ 112 w 313"/>
                <a:gd name="T21" fmla="*/ 20 h 304"/>
                <a:gd name="T22" fmla="*/ 79 w 313"/>
                <a:gd name="T23" fmla="*/ 3 h 304"/>
                <a:gd name="T24" fmla="*/ 2 w 313"/>
                <a:gd name="T25" fmla="*/ 86 h 304"/>
                <a:gd name="T26" fmla="*/ 6 w 313"/>
                <a:gd name="T27" fmla="*/ 162 h 304"/>
                <a:gd name="T28" fmla="*/ 24 w 313"/>
                <a:gd name="T29" fmla="*/ 174 h 304"/>
                <a:gd name="T30" fmla="*/ 47 w 313"/>
                <a:gd name="T31" fmla="*/ 182 h 304"/>
                <a:gd name="T32" fmla="*/ 75 w 313"/>
                <a:gd name="T33" fmla="*/ 185 h 304"/>
                <a:gd name="T34" fmla="*/ 82 w 313"/>
                <a:gd name="T35" fmla="*/ 177 h 304"/>
                <a:gd name="T36" fmla="*/ 93 w 313"/>
                <a:gd name="T37" fmla="*/ 174 h 304"/>
                <a:gd name="T38" fmla="*/ 95 w 313"/>
                <a:gd name="T39" fmla="*/ 166 h 304"/>
                <a:gd name="T40" fmla="*/ 104 w 313"/>
                <a:gd name="T41" fmla="*/ 168 h 304"/>
                <a:gd name="T42" fmla="*/ 120 w 313"/>
                <a:gd name="T43" fmla="*/ 169 h 304"/>
                <a:gd name="T44" fmla="*/ 134 w 313"/>
                <a:gd name="T45" fmla="*/ 183 h 304"/>
                <a:gd name="T46" fmla="*/ 144 w 313"/>
                <a:gd name="T47" fmla="*/ 187 h 304"/>
                <a:gd name="T48" fmla="*/ 151 w 313"/>
                <a:gd name="T49" fmla="*/ 201 h 304"/>
                <a:gd name="T50" fmla="*/ 154 w 313"/>
                <a:gd name="T51" fmla="*/ 207 h 304"/>
                <a:gd name="T52" fmla="*/ 160 w 313"/>
                <a:gd name="T53" fmla="*/ 212 h 304"/>
                <a:gd name="T54" fmla="*/ 160 w 313"/>
                <a:gd name="T55" fmla="*/ 212 h 304"/>
                <a:gd name="T56" fmla="*/ 160 w 313"/>
                <a:gd name="T57" fmla="*/ 212 h 304"/>
                <a:gd name="T58" fmla="*/ 171 w 313"/>
                <a:gd name="T59" fmla="*/ 214 h 304"/>
                <a:gd name="T60" fmla="*/ 202 w 313"/>
                <a:gd name="T61" fmla="*/ 214 h 304"/>
                <a:gd name="T62" fmla="*/ 221 w 313"/>
                <a:gd name="T63" fmla="*/ 223 h 304"/>
                <a:gd name="T64" fmla="*/ 227 w 313"/>
                <a:gd name="T65" fmla="*/ 229 h 304"/>
                <a:gd name="T66" fmla="*/ 229 w 313"/>
                <a:gd name="T67" fmla="*/ 237 h 304"/>
                <a:gd name="T68" fmla="*/ 217 w 313"/>
                <a:gd name="T69" fmla="*/ 239 h 304"/>
                <a:gd name="T70" fmla="*/ 208 w 313"/>
                <a:gd name="T71" fmla="*/ 231 h 304"/>
                <a:gd name="T72" fmla="*/ 206 w 313"/>
                <a:gd name="T73" fmla="*/ 236 h 304"/>
                <a:gd name="T74" fmla="*/ 206 w 313"/>
                <a:gd name="T75" fmla="*/ 256 h 304"/>
                <a:gd name="T76" fmla="*/ 202 w 313"/>
                <a:gd name="T77" fmla="*/ 276 h 304"/>
                <a:gd name="T78" fmla="*/ 199 w 313"/>
                <a:gd name="T79" fmla="*/ 277 h 304"/>
                <a:gd name="T80" fmla="*/ 196 w 313"/>
                <a:gd name="T81" fmla="*/ 287 h 304"/>
                <a:gd name="T82" fmla="*/ 200 w 313"/>
                <a:gd name="T83" fmla="*/ 290 h 304"/>
                <a:gd name="T84" fmla="*/ 194 w 313"/>
                <a:gd name="T85" fmla="*/ 296 h 304"/>
                <a:gd name="T86" fmla="*/ 200 w 313"/>
                <a:gd name="T87" fmla="*/ 302 h 304"/>
                <a:gd name="T88" fmla="*/ 214 w 313"/>
                <a:gd name="T89" fmla="*/ 287 h 304"/>
                <a:gd name="T90" fmla="*/ 238 w 313"/>
                <a:gd name="T91" fmla="*/ 278 h 304"/>
                <a:gd name="T92" fmla="*/ 252 w 313"/>
                <a:gd name="T93" fmla="*/ 274 h 304"/>
                <a:gd name="T94" fmla="*/ 253 w 313"/>
                <a:gd name="T95" fmla="*/ 269 h 304"/>
                <a:gd name="T96" fmla="*/ 250 w 313"/>
                <a:gd name="T97" fmla="*/ 265 h 304"/>
                <a:gd name="T98" fmla="*/ 248 w 313"/>
                <a:gd name="T99" fmla="*/ 251 h 304"/>
                <a:gd name="T100" fmla="*/ 281 w 313"/>
                <a:gd name="T101" fmla="*/ 237 h 304"/>
                <a:gd name="T102" fmla="*/ 291 w 313"/>
                <a:gd name="T103" fmla="*/ 231 h 304"/>
                <a:gd name="T104" fmla="*/ 291 w 313"/>
                <a:gd name="T105" fmla="*/ 231 h 304"/>
                <a:gd name="T106" fmla="*/ 312 w 313"/>
                <a:gd name="T107" fmla="*/ 209 h 304"/>
                <a:gd name="T108" fmla="*/ 179 w 313"/>
                <a:gd name="T109" fmla="*/ 219 h 304"/>
                <a:gd name="T110" fmla="*/ 190 w 313"/>
                <a:gd name="T111" fmla="*/ 217 h 304"/>
                <a:gd name="T112" fmla="*/ 193 w 313"/>
                <a:gd name="T113" fmla="*/ 224 h 304"/>
                <a:gd name="T114" fmla="*/ 176 w 313"/>
                <a:gd name="T115" fmla="*/ 221 h 304"/>
                <a:gd name="T116" fmla="*/ 168 w 313"/>
                <a:gd name="T117" fmla="*/ 69 h 304"/>
                <a:gd name="T118" fmla="*/ 183 w 313"/>
                <a:gd name="T119" fmla="*/ 67 h 304"/>
                <a:gd name="T120" fmla="*/ 174 w 313"/>
                <a:gd name="T121" fmla="*/ 71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3" h="304">
                  <a:moveTo>
                    <a:pt x="312" y="209"/>
                  </a:moveTo>
                  <a:cubicBezTo>
                    <a:pt x="313" y="204"/>
                    <a:pt x="312" y="200"/>
                    <a:pt x="305" y="201"/>
                  </a:cubicBezTo>
                  <a:cubicBezTo>
                    <a:pt x="291" y="202"/>
                    <a:pt x="288" y="209"/>
                    <a:pt x="279" y="210"/>
                  </a:cubicBezTo>
                  <a:cubicBezTo>
                    <a:pt x="271" y="210"/>
                    <a:pt x="261" y="200"/>
                    <a:pt x="252" y="199"/>
                  </a:cubicBezTo>
                  <a:cubicBezTo>
                    <a:pt x="242" y="198"/>
                    <a:pt x="226" y="185"/>
                    <a:pt x="226" y="185"/>
                  </a:cubicBezTo>
                  <a:cubicBezTo>
                    <a:pt x="201" y="99"/>
                    <a:pt x="201" y="99"/>
                    <a:pt x="201" y="99"/>
                  </a:cubicBezTo>
                  <a:cubicBezTo>
                    <a:pt x="200" y="99"/>
                    <a:pt x="200" y="99"/>
                    <a:pt x="200" y="99"/>
                  </a:cubicBezTo>
                  <a:cubicBezTo>
                    <a:pt x="198" y="99"/>
                    <a:pt x="193" y="100"/>
                    <a:pt x="193" y="100"/>
                  </a:cubicBezTo>
                  <a:cubicBezTo>
                    <a:pt x="193" y="100"/>
                    <a:pt x="193" y="97"/>
                    <a:pt x="192" y="95"/>
                  </a:cubicBezTo>
                  <a:cubicBezTo>
                    <a:pt x="191" y="92"/>
                    <a:pt x="189" y="90"/>
                    <a:pt x="187" y="89"/>
                  </a:cubicBezTo>
                  <a:cubicBezTo>
                    <a:pt x="185" y="88"/>
                    <a:pt x="178" y="86"/>
                    <a:pt x="177" y="84"/>
                  </a:cubicBezTo>
                  <a:cubicBezTo>
                    <a:pt x="176" y="83"/>
                    <a:pt x="174" y="81"/>
                    <a:pt x="173" y="79"/>
                  </a:cubicBezTo>
                  <a:cubicBezTo>
                    <a:pt x="172" y="77"/>
                    <a:pt x="166" y="73"/>
                    <a:pt x="165" y="72"/>
                  </a:cubicBezTo>
                  <a:cubicBezTo>
                    <a:pt x="165" y="71"/>
                    <a:pt x="165" y="67"/>
                    <a:pt x="165" y="64"/>
                  </a:cubicBezTo>
                  <a:cubicBezTo>
                    <a:pt x="165" y="62"/>
                    <a:pt x="163" y="57"/>
                    <a:pt x="163" y="53"/>
                  </a:cubicBezTo>
                  <a:cubicBezTo>
                    <a:pt x="163" y="48"/>
                    <a:pt x="159" y="48"/>
                    <a:pt x="159" y="48"/>
                  </a:cubicBezTo>
                  <a:cubicBezTo>
                    <a:pt x="159" y="48"/>
                    <a:pt x="158" y="45"/>
                    <a:pt x="158" y="43"/>
                  </a:cubicBezTo>
                  <a:cubicBezTo>
                    <a:pt x="158" y="41"/>
                    <a:pt x="158" y="35"/>
                    <a:pt x="159" y="33"/>
                  </a:cubicBezTo>
                  <a:cubicBezTo>
                    <a:pt x="159" y="30"/>
                    <a:pt x="157" y="26"/>
                    <a:pt x="157" y="26"/>
                  </a:cubicBezTo>
                  <a:cubicBezTo>
                    <a:pt x="157" y="26"/>
                    <a:pt x="143" y="26"/>
                    <a:pt x="136" y="27"/>
                  </a:cubicBezTo>
                  <a:cubicBezTo>
                    <a:pt x="129" y="27"/>
                    <a:pt x="122" y="29"/>
                    <a:pt x="122" y="28"/>
                  </a:cubicBezTo>
                  <a:cubicBezTo>
                    <a:pt x="122" y="26"/>
                    <a:pt x="115" y="23"/>
                    <a:pt x="112" y="20"/>
                  </a:cubicBezTo>
                  <a:cubicBezTo>
                    <a:pt x="109" y="18"/>
                    <a:pt x="96" y="19"/>
                    <a:pt x="94" y="16"/>
                  </a:cubicBezTo>
                  <a:cubicBezTo>
                    <a:pt x="92" y="14"/>
                    <a:pt x="84" y="10"/>
                    <a:pt x="79" y="3"/>
                  </a:cubicBezTo>
                  <a:cubicBezTo>
                    <a:pt x="78" y="2"/>
                    <a:pt x="76" y="1"/>
                    <a:pt x="75" y="0"/>
                  </a:cubicBezTo>
                  <a:cubicBezTo>
                    <a:pt x="2" y="86"/>
                    <a:pt x="2" y="86"/>
                    <a:pt x="2" y="86"/>
                  </a:cubicBezTo>
                  <a:cubicBezTo>
                    <a:pt x="0" y="160"/>
                    <a:pt x="0" y="160"/>
                    <a:pt x="0" y="160"/>
                  </a:cubicBezTo>
                  <a:cubicBezTo>
                    <a:pt x="2" y="159"/>
                    <a:pt x="6" y="159"/>
                    <a:pt x="6" y="162"/>
                  </a:cubicBezTo>
                  <a:cubicBezTo>
                    <a:pt x="6" y="165"/>
                    <a:pt x="5" y="171"/>
                    <a:pt x="11" y="173"/>
                  </a:cubicBezTo>
                  <a:cubicBezTo>
                    <a:pt x="16" y="174"/>
                    <a:pt x="19" y="174"/>
                    <a:pt x="24" y="174"/>
                  </a:cubicBezTo>
                  <a:cubicBezTo>
                    <a:pt x="30" y="175"/>
                    <a:pt x="35" y="177"/>
                    <a:pt x="39" y="180"/>
                  </a:cubicBezTo>
                  <a:cubicBezTo>
                    <a:pt x="43" y="183"/>
                    <a:pt x="44" y="180"/>
                    <a:pt x="47" y="182"/>
                  </a:cubicBezTo>
                  <a:cubicBezTo>
                    <a:pt x="51" y="185"/>
                    <a:pt x="55" y="182"/>
                    <a:pt x="60" y="182"/>
                  </a:cubicBezTo>
                  <a:cubicBezTo>
                    <a:pt x="66" y="182"/>
                    <a:pt x="73" y="185"/>
                    <a:pt x="75" y="185"/>
                  </a:cubicBezTo>
                  <a:cubicBezTo>
                    <a:pt x="75" y="185"/>
                    <a:pt x="77" y="186"/>
                    <a:pt x="80" y="185"/>
                  </a:cubicBezTo>
                  <a:cubicBezTo>
                    <a:pt x="81" y="183"/>
                    <a:pt x="81" y="179"/>
                    <a:pt x="82" y="177"/>
                  </a:cubicBezTo>
                  <a:cubicBezTo>
                    <a:pt x="82" y="176"/>
                    <a:pt x="85" y="176"/>
                    <a:pt x="87" y="177"/>
                  </a:cubicBezTo>
                  <a:cubicBezTo>
                    <a:pt x="89" y="178"/>
                    <a:pt x="91" y="174"/>
                    <a:pt x="93" y="174"/>
                  </a:cubicBezTo>
                  <a:cubicBezTo>
                    <a:pt x="94" y="173"/>
                    <a:pt x="95" y="173"/>
                    <a:pt x="95" y="171"/>
                  </a:cubicBezTo>
                  <a:cubicBezTo>
                    <a:pt x="94" y="169"/>
                    <a:pt x="94" y="168"/>
                    <a:pt x="95" y="166"/>
                  </a:cubicBezTo>
                  <a:cubicBezTo>
                    <a:pt x="97" y="164"/>
                    <a:pt x="96" y="169"/>
                    <a:pt x="99" y="168"/>
                  </a:cubicBezTo>
                  <a:cubicBezTo>
                    <a:pt x="102" y="168"/>
                    <a:pt x="101" y="167"/>
                    <a:pt x="104" y="168"/>
                  </a:cubicBezTo>
                  <a:cubicBezTo>
                    <a:pt x="106" y="169"/>
                    <a:pt x="107" y="168"/>
                    <a:pt x="111" y="168"/>
                  </a:cubicBezTo>
                  <a:cubicBezTo>
                    <a:pt x="115" y="167"/>
                    <a:pt x="116" y="168"/>
                    <a:pt x="120" y="169"/>
                  </a:cubicBezTo>
                  <a:cubicBezTo>
                    <a:pt x="124" y="169"/>
                    <a:pt x="123" y="172"/>
                    <a:pt x="126" y="175"/>
                  </a:cubicBezTo>
                  <a:cubicBezTo>
                    <a:pt x="128" y="178"/>
                    <a:pt x="130" y="183"/>
                    <a:pt x="134" y="183"/>
                  </a:cubicBezTo>
                  <a:cubicBezTo>
                    <a:pt x="138" y="183"/>
                    <a:pt x="144" y="181"/>
                    <a:pt x="145" y="181"/>
                  </a:cubicBezTo>
                  <a:cubicBezTo>
                    <a:pt x="147" y="181"/>
                    <a:pt x="144" y="185"/>
                    <a:pt x="144" y="187"/>
                  </a:cubicBezTo>
                  <a:cubicBezTo>
                    <a:pt x="144" y="190"/>
                    <a:pt x="150" y="192"/>
                    <a:pt x="150" y="192"/>
                  </a:cubicBezTo>
                  <a:cubicBezTo>
                    <a:pt x="151" y="193"/>
                    <a:pt x="150" y="198"/>
                    <a:pt x="151" y="201"/>
                  </a:cubicBezTo>
                  <a:cubicBezTo>
                    <a:pt x="151" y="204"/>
                    <a:pt x="153" y="202"/>
                    <a:pt x="155" y="203"/>
                  </a:cubicBezTo>
                  <a:cubicBezTo>
                    <a:pt x="157" y="204"/>
                    <a:pt x="155" y="205"/>
                    <a:pt x="154" y="207"/>
                  </a:cubicBezTo>
                  <a:cubicBezTo>
                    <a:pt x="154" y="208"/>
                    <a:pt x="154" y="208"/>
                    <a:pt x="154" y="208"/>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0" y="212"/>
                    <a:pt x="160" y="212"/>
                    <a:pt x="160" y="212"/>
                  </a:cubicBezTo>
                  <a:cubicBezTo>
                    <a:pt x="161" y="212"/>
                    <a:pt x="164" y="214"/>
                    <a:pt x="171" y="214"/>
                  </a:cubicBezTo>
                  <a:cubicBezTo>
                    <a:pt x="179" y="213"/>
                    <a:pt x="181" y="214"/>
                    <a:pt x="189" y="214"/>
                  </a:cubicBezTo>
                  <a:cubicBezTo>
                    <a:pt x="196" y="213"/>
                    <a:pt x="196" y="214"/>
                    <a:pt x="202" y="214"/>
                  </a:cubicBezTo>
                  <a:cubicBezTo>
                    <a:pt x="208" y="214"/>
                    <a:pt x="212" y="214"/>
                    <a:pt x="215" y="217"/>
                  </a:cubicBezTo>
                  <a:cubicBezTo>
                    <a:pt x="218" y="219"/>
                    <a:pt x="219" y="222"/>
                    <a:pt x="221" y="223"/>
                  </a:cubicBezTo>
                  <a:cubicBezTo>
                    <a:pt x="223" y="223"/>
                    <a:pt x="226" y="220"/>
                    <a:pt x="226" y="223"/>
                  </a:cubicBezTo>
                  <a:cubicBezTo>
                    <a:pt x="226" y="226"/>
                    <a:pt x="225" y="228"/>
                    <a:pt x="227" y="229"/>
                  </a:cubicBezTo>
                  <a:cubicBezTo>
                    <a:pt x="228" y="231"/>
                    <a:pt x="232" y="231"/>
                    <a:pt x="232" y="233"/>
                  </a:cubicBezTo>
                  <a:cubicBezTo>
                    <a:pt x="232" y="236"/>
                    <a:pt x="229" y="233"/>
                    <a:pt x="229" y="237"/>
                  </a:cubicBezTo>
                  <a:cubicBezTo>
                    <a:pt x="229" y="240"/>
                    <a:pt x="228" y="243"/>
                    <a:pt x="225" y="242"/>
                  </a:cubicBezTo>
                  <a:cubicBezTo>
                    <a:pt x="221" y="242"/>
                    <a:pt x="218" y="238"/>
                    <a:pt x="217" y="239"/>
                  </a:cubicBezTo>
                  <a:cubicBezTo>
                    <a:pt x="216" y="241"/>
                    <a:pt x="215" y="238"/>
                    <a:pt x="213" y="236"/>
                  </a:cubicBezTo>
                  <a:cubicBezTo>
                    <a:pt x="212" y="235"/>
                    <a:pt x="210" y="233"/>
                    <a:pt x="208" y="231"/>
                  </a:cubicBezTo>
                  <a:cubicBezTo>
                    <a:pt x="205" y="230"/>
                    <a:pt x="202" y="230"/>
                    <a:pt x="201" y="230"/>
                  </a:cubicBezTo>
                  <a:cubicBezTo>
                    <a:pt x="201" y="231"/>
                    <a:pt x="203" y="232"/>
                    <a:pt x="206" y="236"/>
                  </a:cubicBezTo>
                  <a:cubicBezTo>
                    <a:pt x="209" y="240"/>
                    <a:pt x="213" y="239"/>
                    <a:pt x="210" y="244"/>
                  </a:cubicBezTo>
                  <a:cubicBezTo>
                    <a:pt x="206" y="249"/>
                    <a:pt x="206" y="254"/>
                    <a:pt x="206" y="256"/>
                  </a:cubicBezTo>
                  <a:cubicBezTo>
                    <a:pt x="206" y="259"/>
                    <a:pt x="207" y="264"/>
                    <a:pt x="207" y="269"/>
                  </a:cubicBezTo>
                  <a:cubicBezTo>
                    <a:pt x="208" y="273"/>
                    <a:pt x="203" y="275"/>
                    <a:pt x="202" y="276"/>
                  </a:cubicBezTo>
                  <a:cubicBezTo>
                    <a:pt x="201" y="277"/>
                    <a:pt x="201" y="279"/>
                    <a:pt x="199" y="277"/>
                  </a:cubicBezTo>
                  <a:cubicBezTo>
                    <a:pt x="199" y="277"/>
                    <a:pt x="199" y="277"/>
                    <a:pt x="199" y="277"/>
                  </a:cubicBezTo>
                  <a:cubicBezTo>
                    <a:pt x="196" y="287"/>
                    <a:pt x="196" y="287"/>
                    <a:pt x="196" y="287"/>
                  </a:cubicBezTo>
                  <a:cubicBezTo>
                    <a:pt x="196" y="287"/>
                    <a:pt x="196" y="287"/>
                    <a:pt x="196" y="287"/>
                  </a:cubicBezTo>
                  <a:cubicBezTo>
                    <a:pt x="196" y="287"/>
                    <a:pt x="197" y="287"/>
                    <a:pt x="197" y="288"/>
                  </a:cubicBezTo>
                  <a:cubicBezTo>
                    <a:pt x="199" y="288"/>
                    <a:pt x="198" y="290"/>
                    <a:pt x="200" y="290"/>
                  </a:cubicBezTo>
                  <a:cubicBezTo>
                    <a:pt x="203" y="291"/>
                    <a:pt x="202" y="294"/>
                    <a:pt x="199" y="294"/>
                  </a:cubicBezTo>
                  <a:cubicBezTo>
                    <a:pt x="197" y="294"/>
                    <a:pt x="196" y="296"/>
                    <a:pt x="194" y="296"/>
                  </a:cubicBezTo>
                  <a:cubicBezTo>
                    <a:pt x="194" y="296"/>
                    <a:pt x="192" y="300"/>
                    <a:pt x="191" y="304"/>
                  </a:cubicBezTo>
                  <a:cubicBezTo>
                    <a:pt x="194" y="304"/>
                    <a:pt x="198" y="304"/>
                    <a:pt x="200" y="302"/>
                  </a:cubicBezTo>
                  <a:cubicBezTo>
                    <a:pt x="202" y="300"/>
                    <a:pt x="205" y="297"/>
                    <a:pt x="208" y="294"/>
                  </a:cubicBezTo>
                  <a:cubicBezTo>
                    <a:pt x="211" y="291"/>
                    <a:pt x="209" y="290"/>
                    <a:pt x="214" y="287"/>
                  </a:cubicBezTo>
                  <a:cubicBezTo>
                    <a:pt x="219" y="284"/>
                    <a:pt x="222" y="284"/>
                    <a:pt x="227" y="283"/>
                  </a:cubicBezTo>
                  <a:cubicBezTo>
                    <a:pt x="231" y="282"/>
                    <a:pt x="234" y="281"/>
                    <a:pt x="238" y="278"/>
                  </a:cubicBezTo>
                  <a:cubicBezTo>
                    <a:pt x="241" y="276"/>
                    <a:pt x="243" y="274"/>
                    <a:pt x="247" y="274"/>
                  </a:cubicBezTo>
                  <a:cubicBezTo>
                    <a:pt x="249" y="273"/>
                    <a:pt x="251" y="274"/>
                    <a:pt x="252" y="274"/>
                  </a:cubicBezTo>
                  <a:cubicBezTo>
                    <a:pt x="252" y="274"/>
                    <a:pt x="252" y="274"/>
                    <a:pt x="252" y="274"/>
                  </a:cubicBezTo>
                  <a:cubicBezTo>
                    <a:pt x="252" y="274"/>
                    <a:pt x="253" y="272"/>
                    <a:pt x="253" y="269"/>
                  </a:cubicBezTo>
                  <a:cubicBezTo>
                    <a:pt x="252" y="267"/>
                    <a:pt x="251" y="266"/>
                    <a:pt x="250" y="265"/>
                  </a:cubicBezTo>
                  <a:cubicBezTo>
                    <a:pt x="250" y="265"/>
                    <a:pt x="250" y="265"/>
                    <a:pt x="250" y="265"/>
                  </a:cubicBezTo>
                  <a:cubicBezTo>
                    <a:pt x="242" y="270"/>
                    <a:pt x="237" y="270"/>
                    <a:pt x="238" y="265"/>
                  </a:cubicBezTo>
                  <a:cubicBezTo>
                    <a:pt x="240" y="260"/>
                    <a:pt x="242" y="255"/>
                    <a:pt x="248" y="251"/>
                  </a:cubicBezTo>
                  <a:cubicBezTo>
                    <a:pt x="254" y="247"/>
                    <a:pt x="267" y="246"/>
                    <a:pt x="268" y="246"/>
                  </a:cubicBezTo>
                  <a:cubicBezTo>
                    <a:pt x="269" y="245"/>
                    <a:pt x="274" y="239"/>
                    <a:pt x="281" y="237"/>
                  </a:cubicBezTo>
                  <a:cubicBezTo>
                    <a:pt x="286" y="235"/>
                    <a:pt x="291" y="232"/>
                    <a:pt x="291" y="231"/>
                  </a:cubicBezTo>
                  <a:cubicBezTo>
                    <a:pt x="291" y="231"/>
                    <a:pt x="291" y="231"/>
                    <a:pt x="291" y="231"/>
                  </a:cubicBezTo>
                  <a:cubicBezTo>
                    <a:pt x="291" y="231"/>
                    <a:pt x="291" y="231"/>
                    <a:pt x="291" y="231"/>
                  </a:cubicBezTo>
                  <a:cubicBezTo>
                    <a:pt x="291" y="231"/>
                    <a:pt x="291" y="231"/>
                    <a:pt x="291" y="231"/>
                  </a:cubicBezTo>
                  <a:cubicBezTo>
                    <a:pt x="291" y="231"/>
                    <a:pt x="295" y="223"/>
                    <a:pt x="298" y="218"/>
                  </a:cubicBezTo>
                  <a:cubicBezTo>
                    <a:pt x="302" y="213"/>
                    <a:pt x="305" y="211"/>
                    <a:pt x="312" y="209"/>
                  </a:cubicBezTo>
                  <a:close/>
                  <a:moveTo>
                    <a:pt x="173" y="217"/>
                  </a:moveTo>
                  <a:cubicBezTo>
                    <a:pt x="175" y="218"/>
                    <a:pt x="176" y="219"/>
                    <a:pt x="179" y="219"/>
                  </a:cubicBezTo>
                  <a:cubicBezTo>
                    <a:pt x="182" y="219"/>
                    <a:pt x="183" y="219"/>
                    <a:pt x="184" y="218"/>
                  </a:cubicBezTo>
                  <a:cubicBezTo>
                    <a:pt x="186" y="218"/>
                    <a:pt x="187" y="218"/>
                    <a:pt x="190" y="217"/>
                  </a:cubicBezTo>
                  <a:cubicBezTo>
                    <a:pt x="193" y="217"/>
                    <a:pt x="200" y="219"/>
                    <a:pt x="199" y="221"/>
                  </a:cubicBezTo>
                  <a:cubicBezTo>
                    <a:pt x="199" y="224"/>
                    <a:pt x="197" y="225"/>
                    <a:pt x="193" y="224"/>
                  </a:cubicBezTo>
                  <a:cubicBezTo>
                    <a:pt x="189" y="224"/>
                    <a:pt x="188" y="222"/>
                    <a:pt x="183" y="221"/>
                  </a:cubicBezTo>
                  <a:cubicBezTo>
                    <a:pt x="178" y="221"/>
                    <a:pt x="180" y="221"/>
                    <a:pt x="176" y="221"/>
                  </a:cubicBezTo>
                  <a:cubicBezTo>
                    <a:pt x="175" y="220"/>
                    <a:pt x="174" y="218"/>
                    <a:pt x="173" y="217"/>
                  </a:cubicBezTo>
                  <a:close/>
                  <a:moveTo>
                    <a:pt x="168" y="69"/>
                  </a:moveTo>
                  <a:cubicBezTo>
                    <a:pt x="165" y="66"/>
                    <a:pt x="175" y="64"/>
                    <a:pt x="177" y="64"/>
                  </a:cubicBezTo>
                  <a:cubicBezTo>
                    <a:pt x="179" y="64"/>
                    <a:pt x="182" y="66"/>
                    <a:pt x="183" y="67"/>
                  </a:cubicBezTo>
                  <a:cubicBezTo>
                    <a:pt x="184" y="68"/>
                    <a:pt x="185" y="73"/>
                    <a:pt x="182" y="73"/>
                  </a:cubicBezTo>
                  <a:cubicBezTo>
                    <a:pt x="180" y="74"/>
                    <a:pt x="177" y="72"/>
                    <a:pt x="174" y="71"/>
                  </a:cubicBezTo>
                  <a:cubicBezTo>
                    <a:pt x="171" y="70"/>
                    <a:pt x="169" y="71"/>
                    <a:pt x="168" y="69"/>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2" name="Freeform 67"/>
            <p:cNvSpPr>
              <a:spLocks noEditPoints="1"/>
            </p:cNvSpPr>
            <p:nvPr/>
          </p:nvSpPr>
          <p:spPr bwMode="auto">
            <a:xfrm>
              <a:off x="990669" y="2164475"/>
              <a:ext cx="1550073" cy="2371115"/>
            </a:xfrm>
            <a:custGeom>
              <a:avLst/>
              <a:gdLst>
                <a:gd name="T0" fmla="*/ 218 w 258"/>
                <a:gd name="T1" fmla="*/ 86 h 395"/>
                <a:gd name="T2" fmla="*/ 223 w 258"/>
                <a:gd name="T3" fmla="*/ 72 h 395"/>
                <a:gd name="T4" fmla="*/ 205 w 258"/>
                <a:gd name="T5" fmla="*/ 63 h 395"/>
                <a:gd name="T6" fmla="*/ 212 w 258"/>
                <a:gd name="T7" fmla="*/ 52 h 395"/>
                <a:gd name="T8" fmla="*/ 226 w 258"/>
                <a:gd name="T9" fmla="*/ 46 h 395"/>
                <a:gd name="T10" fmla="*/ 240 w 258"/>
                <a:gd name="T11" fmla="*/ 67 h 395"/>
                <a:gd name="T12" fmla="*/ 31 w 258"/>
                <a:gd name="T13" fmla="*/ 112 h 395"/>
                <a:gd name="T14" fmla="*/ 8 w 258"/>
                <a:gd name="T15" fmla="*/ 144 h 395"/>
                <a:gd name="T16" fmla="*/ 14 w 258"/>
                <a:gd name="T17" fmla="*/ 191 h 395"/>
                <a:gd name="T18" fmla="*/ 10 w 258"/>
                <a:gd name="T19" fmla="*/ 238 h 395"/>
                <a:gd name="T20" fmla="*/ 7 w 258"/>
                <a:gd name="T21" fmla="*/ 276 h 395"/>
                <a:gd name="T22" fmla="*/ 23 w 258"/>
                <a:gd name="T23" fmla="*/ 325 h 395"/>
                <a:gd name="T24" fmla="*/ 179 w 258"/>
                <a:gd name="T25" fmla="*/ 270 h 395"/>
                <a:gd name="T26" fmla="*/ 128 w 258"/>
                <a:gd name="T27" fmla="*/ 151 h 395"/>
                <a:gd name="T28" fmla="*/ 111 w 258"/>
                <a:gd name="T29" fmla="*/ 142 h 395"/>
                <a:gd name="T30" fmla="*/ 100 w 258"/>
                <a:gd name="T31" fmla="*/ 120 h 395"/>
                <a:gd name="T32" fmla="*/ 83 w 258"/>
                <a:gd name="T33" fmla="*/ 128 h 395"/>
                <a:gd name="T34" fmla="*/ 60 w 258"/>
                <a:gd name="T35" fmla="*/ 127 h 395"/>
                <a:gd name="T36" fmla="*/ 58 w 258"/>
                <a:gd name="T37" fmla="*/ 123 h 395"/>
                <a:gd name="T38" fmla="*/ 84 w 258"/>
                <a:gd name="T39" fmla="*/ 120 h 395"/>
                <a:gd name="T40" fmla="*/ 64 w 258"/>
                <a:gd name="T41" fmla="*/ 117 h 395"/>
                <a:gd name="T42" fmla="*/ 46 w 258"/>
                <a:gd name="T43" fmla="*/ 112 h 395"/>
                <a:gd name="T44" fmla="*/ 35 w 258"/>
                <a:gd name="T45" fmla="*/ 122 h 395"/>
                <a:gd name="T46" fmla="*/ 166 w 258"/>
                <a:gd name="T47" fmla="*/ 162 h 395"/>
                <a:gd name="T48" fmla="*/ 173 w 258"/>
                <a:gd name="T49" fmla="*/ 155 h 395"/>
                <a:gd name="T50" fmla="*/ 168 w 258"/>
                <a:gd name="T51" fmla="*/ 133 h 395"/>
                <a:gd name="T52" fmla="*/ 191 w 258"/>
                <a:gd name="T53" fmla="*/ 106 h 395"/>
                <a:gd name="T54" fmla="*/ 211 w 258"/>
                <a:gd name="T55" fmla="*/ 115 h 395"/>
                <a:gd name="T56" fmla="*/ 210 w 258"/>
                <a:gd name="T57" fmla="*/ 178 h 395"/>
                <a:gd name="T58" fmla="*/ 252 w 258"/>
                <a:gd name="T59" fmla="*/ 14 h 395"/>
                <a:gd name="T60" fmla="*/ 239 w 258"/>
                <a:gd name="T61" fmla="*/ 18 h 395"/>
                <a:gd name="T62" fmla="*/ 254 w 258"/>
                <a:gd name="T63" fmla="*/ 10 h 395"/>
                <a:gd name="T64" fmla="*/ 255 w 258"/>
                <a:gd name="T65" fmla="*/ 1 h 395"/>
                <a:gd name="T66" fmla="*/ 220 w 258"/>
                <a:gd name="T67" fmla="*/ 32 h 395"/>
                <a:gd name="T68" fmla="*/ 212 w 258"/>
                <a:gd name="T69" fmla="*/ 16 h 395"/>
                <a:gd name="T70" fmla="*/ 183 w 258"/>
                <a:gd name="T71" fmla="*/ 34 h 395"/>
                <a:gd name="T72" fmla="*/ 198 w 258"/>
                <a:gd name="T73" fmla="*/ 38 h 395"/>
                <a:gd name="T74" fmla="*/ 212 w 258"/>
                <a:gd name="T75" fmla="*/ 39 h 395"/>
                <a:gd name="T76" fmla="*/ 195 w 258"/>
                <a:gd name="T77" fmla="*/ 49 h 395"/>
                <a:gd name="T78" fmla="*/ 177 w 258"/>
                <a:gd name="T79" fmla="*/ 106 h 395"/>
                <a:gd name="T80" fmla="*/ 133 w 258"/>
                <a:gd name="T81" fmla="*/ 126 h 395"/>
                <a:gd name="T82" fmla="*/ 143 w 258"/>
                <a:gd name="T83" fmla="*/ 88 h 395"/>
                <a:gd name="T84" fmla="*/ 167 w 258"/>
                <a:gd name="T85" fmla="*/ 64 h 395"/>
                <a:gd name="T86" fmla="*/ 195 w 258"/>
                <a:gd name="T87" fmla="*/ 84 h 395"/>
                <a:gd name="T88" fmla="*/ 91 w 258"/>
                <a:gd name="T89" fmla="*/ 243 h 395"/>
                <a:gd name="T90" fmla="*/ 86 w 258"/>
                <a:gd name="T91" fmla="*/ 230 h 395"/>
                <a:gd name="T92" fmla="*/ 98 w 258"/>
                <a:gd name="T93" fmla="*/ 220 h 395"/>
                <a:gd name="T94" fmla="*/ 73 w 258"/>
                <a:gd name="T95" fmla="*/ 211 h 395"/>
                <a:gd name="T96" fmla="*/ 112 w 258"/>
                <a:gd name="T97" fmla="*/ 212 h 395"/>
                <a:gd name="T98" fmla="*/ 119 w 258"/>
                <a:gd name="T99" fmla="*/ 228 h 395"/>
                <a:gd name="T100" fmla="*/ 124 w 258"/>
                <a:gd name="T101" fmla="*/ 239 h 395"/>
                <a:gd name="T102" fmla="*/ 109 w 258"/>
                <a:gd name="T103" fmla="*/ 244 h 395"/>
                <a:gd name="T104" fmla="*/ 100 w 258"/>
                <a:gd name="T105" fmla="*/ 237 h 395"/>
                <a:gd name="T106" fmla="*/ 111 w 258"/>
                <a:gd name="T107" fmla="*/ 337 h 395"/>
                <a:gd name="T108" fmla="*/ 122 w 258"/>
                <a:gd name="T109" fmla="*/ 315 h 395"/>
                <a:gd name="T110" fmla="*/ 148 w 258"/>
                <a:gd name="T111" fmla="*/ 330 h 395"/>
                <a:gd name="T112" fmla="*/ 174 w 258"/>
                <a:gd name="T113" fmla="*/ 327 h 395"/>
                <a:gd name="T114" fmla="*/ 131 w 258"/>
                <a:gd name="T115" fmla="*/ 343 h 395"/>
                <a:gd name="T116" fmla="*/ 99 w 258"/>
                <a:gd name="T117" fmla="*/ 336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8" h="395">
                  <a:moveTo>
                    <a:pt x="240" y="67"/>
                  </a:moveTo>
                  <a:cubicBezTo>
                    <a:pt x="236" y="80"/>
                    <a:pt x="236" y="80"/>
                    <a:pt x="236" y="80"/>
                  </a:cubicBezTo>
                  <a:cubicBezTo>
                    <a:pt x="236" y="80"/>
                    <a:pt x="235" y="81"/>
                    <a:pt x="234" y="81"/>
                  </a:cubicBezTo>
                  <a:cubicBezTo>
                    <a:pt x="229" y="84"/>
                    <a:pt x="222" y="87"/>
                    <a:pt x="218" y="86"/>
                  </a:cubicBezTo>
                  <a:cubicBezTo>
                    <a:pt x="215" y="85"/>
                    <a:pt x="211" y="79"/>
                    <a:pt x="213" y="77"/>
                  </a:cubicBezTo>
                  <a:cubicBezTo>
                    <a:pt x="215" y="76"/>
                    <a:pt x="219" y="75"/>
                    <a:pt x="224" y="75"/>
                  </a:cubicBezTo>
                  <a:cubicBezTo>
                    <a:pt x="228" y="75"/>
                    <a:pt x="233" y="75"/>
                    <a:pt x="230" y="74"/>
                  </a:cubicBezTo>
                  <a:cubicBezTo>
                    <a:pt x="227" y="72"/>
                    <a:pt x="226" y="72"/>
                    <a:pt x="223" y="72"/>
                  </a:cubicBezTo>
                  <a:cubicBezTo>
                    <a:pt x="219" y="72"/>
                    <a:pt x="219" y="70"/>
                    <a:pt x="221" y="68"/>
                  </a:cubicBezTo>
                  <a:cubicBezTo>
                    <a:pt x="222" y="66"/>
                    <a:pt x="218" y="67"/>
                    <a:pt x="216" y="68"/>
                  </a:cubicBezTo>
                  <a:cubicBezTo>
                    <a:pt x="214" y="70"/>
                    <a:pt x="213" y="71"/>
                    <a:pt x="210" y="69"/>
                  </a:cubicBezTo>
                  <a:cubicBezTo>
                    <a:pt x="207" y="67"/>
                    <a:pt x="208" y="64"/>
                    <a:pt x="205" y="63"/>
                  </a:cubicBezTo>
                  <a:cubicBezTo>
                    <a:pt x="202" y="62"/>
                    <a:pt x="200" y="62"/>
                    <a:pt x="203" y="59"/>
                  </a:cubicBezTo>
                  <a:cubicBezTo>
                    <a:pt x="205" y="57"/>
                    <a:pt x="209" y="59"/>
                    <a:pt x="209" y="58"/>
                  </a:cubicBezTo>
                  <a:cubicBezTo>
                    <a:pt x="210" y="57"/>
                    <a:pt x="205" y="56"/>
                    <a:pt x="207" y="54"/>
                  </a:cubicBezTo>
                  <a:cubicBezTo>
                    <a:pt x="208" y="52"/>
                    <a:pt x="211" y="52"/>
                    <a:pt x="212" y="52"/>
                  </a:cubicBezTo>
                  <a:cubicBezTo>
                    <a:pt x="213" y="51"/>
                    <a:pt x="209" y="47"/>
                    <a:pt x="213" y="45"/>
                  </a:cubicBezTo>
                  <a:cubicBezTo>
                    <a:pt x="217" y="43"/>
                    <a:pt x="217" y="43"/>
                    <a:pt x="218" y="42"/>
                  </a:cubicBezTo>
                  <a:cubicBezTo>
                    <a:pt x="219" y="41"/>
                    <a:pt x="224" y="39"/>
                    <a:pt x="224" y="41"/>
                  </a:cubicBezTo>
                  <a:cubicBezTo>
                    <a:pt x="225" y="43"/>
                    <a:pt x="225" y="45"/>
                    <a:pt x="226" y="46"/>
                  </a:cubicBezTo>
                  <a:cubicBezTo>
                    <a:pt x="227" y="48"/>
                    <a:pt x="231" y="47"/>
                    <a:pt x="232" y="49"/>
                  </a:cubicBezTo>
                  <a:cubicBezTo>
                    <a:pt x="233" y="50"/>
                    <a:pt x="233" y="51"/>
                    <a:pt x="233" y="56"/>
                  </a:cubicBezTo>
                  <a:cubicBezTo>
                    <a:pt x="234" y="60"/>
                    <a:pt x="234" y="65"/>
                    <a:pt x="236" y="66"/>
                  </a:cubicBezTo>
                  <a:cubicBezTo>
                    <a:pt x="238" y="66"/>
                    <a:pt x="238" y="67"/>
                    <a:pt x="240" y="67"/>
                  </a:cubicBezTo>
                  <a:close/>
                  <a:moveTo>
                    <a:pt x="245" y="50"/>
                  </a:moveTo>
                  <a:cubicBezTo>
                    <a:pt x="244" y="53"/>
                    <a:pt x="244" y="53"/>
                    <a:pt x="244" y="53"/>
                  </a:cubicBezTo>
                  <a:cubicBezTo>
                    <a:pt x="244" y="52"/>
                    <a:pt x="244" y="51"/>
                    <a:pt x="245" y="50"/>
                  </a:cubicBezTo>
                  <a:close/>
                  <a:moveTo>
                    <a:pt x="31" y="112"/>
                  </a:moveTo>
                  <a:cubicBezTo>
                    <a:pt x="26" y="118"/>
                    <a:pt x="26" y="118"/>
                    <a:pt x="26" y="118"/>
                  </a:cubicBezTo>
                  <a:cubicBezTo>
                    <a:pt x="19" y="127"/>
                    <a:pt x="19" y="127"/>
                    <a:pt x="19" y="127"/>
                  </a:cubicBezTo>
                  <a:cubicBezTo>
                    <a:pt x="19" y="127"/>
                    <a:pt x="15" y="129"/>
                    <a:pt x="15" y="133"/>
                  </a:cubicBezTo>
                  <a:cubicBezTo>
                    <a:pt x="15" y="136"/>
                    <a:pt x="8" y="144"/>
                    <a:pt x="8" y="144"/>
                  </a:cubicBezTo>
                  <a:cubicBezTo>
                    <a:pt x="8" y="144"/>
                    <a:pt x="21" y="152"/>
                    <a:pt x="21" y="156"/>
                  </a:cubicBezTo>
                  <a:cubicBezTo>
                    <a:pt x="22" y="159"/>
                    <a:pt x="17" y="166"/>
                    <a:pt x="13" y="170"/>
                  </a:cubicBezTo>
                  <a:cubicBezTo>
                    <a:pt x="9" y="174"/>
                    <a:pt x="15" y="174"/>
                    <a:pt x="17" y="180"/>
                  </a:cubicBezTo>
                  <a:cubicBezTo>
                    <a:pt x="19" y="186"/>
                    <a:pt x="17" y="189"/>
                    <a:pt x="14" y="191"/>
                  </a:cubicBezTo>
                  <a:cubicBezTo>
                    <a:pt x="11" y="192"/>
                    <a:pt x="5" y="195"/>
                    <a:pt x="5" y="199"/>
                  </a:cubicBezTo>
                  <a:cubicBezTo>
                    <a:pt x="5" y="202"/>
                    <a:pt x="6" y="212"/>
                    <a:pt x="9" y="213"/>
                  </a:cubicBezTo>
                  <a:cubicBezTo>
                    <a:pt x="12" y="215"/>
                    <a:pt x="10" y="217"/>
                    <a:pt x="11" y="223"/>
                  </a:cubicBezTo>
                  <a:cubicBezTo>
                    <a:pt x="11" y="229"/>
                    <a:pt x="11" y="238"/>
                    <a:pt x="10" y="238"/>
                  </a:cubicBezTo>
                  <a:cubicBezTo>
                    <a:pt x="8" y="239"/>
                    <a:pt x="6" y="242"/>
                    <a:pt x="5" y="247"/>
                  </a:cubicBezTo>
                  <a:cubicBezTo>
                    <a:pt x="5" y="251"/>
                    <a:pt x="4" y="257"/>
                    <a:pt x="2" y="259"/>
                  </a:cubicBezTo>
                  <a:cubicBezTo>
                    <a:pt x="0" y="262"/>
                    <a:pt x="2" y="262"/>
                    <a:pt x="4" y="266"/>
                  </a:cubicBezTo>
                  <a:cubicBezTo>
                    <a:pt x="7" y="270"/>
                    <a:pt x="6" y="272"/>
                    <a:pt x="7" y="276"/>
                  </a:cubicBezTo>
                  <a:cubicBezTo>
                    <a:pt x="7" y="279"/>
                    <a:pt x="12" y="282"/>
                    <a:pt x="9" y="287"/>
                  </a:cubicBezTo>
                  <a:cubicBezTo>
                    <a:pt x="6" y="292"/>
                    <a:pt x="2" y="299"/>
                    <a:pt x="8" y="301"/>
                  </a:cubicBezTo>
                  <a:cubicBezTo>
                    <a:pt x="15" y="303"/>
                    <a:pt x="20" y="302"/>
                    <a:pt x="25" y="306"/>
                  </a:cubicBezTo>
                  <a:cubicBezTo>
                    <a:pt x="28" y="309"/>
                    <a:pt x="26" y="318"/>
                    <a:pt x="23" y="325"/>
                  </a:cubicBezTo>
                  <a:cubicBezTo>
                    <a:pt x="82" y="356"/>
                    <a:pt x="156" y="384"/>
                    <a:pt x="239" y="395"/>
                  </a:cubicBezTo>
                  <a:cubicBezTo>
                    <a:pt x="250" y="311"/>
                    <a:pt x="250" y="311"/>
                    <a:pt x="250" y="311"/>
                  </a:cubicBezTo>
                  <a:cubicBezTo>
                    <a:pt x="188" y="286"/>
                    <a:pt x="188" y="286"/>
                    <a:pt x="188" y="286"/>
                  </a:cubicBezTo>
                  <a:cubicBezTo>
                    <a:pt x="179" y="270"/>
                    <a:pt x="179" y="270"/>
                    <a:pt x="179" y="270"/>
                  </a:cubicBezTo>
                  <a:cubicBezTo>
                    <a:pt x="164" y="266"/>
                    <a:pt x="164" y="266"/>
                    <a:pt x="164" y="266"/>
                  </a:cubicBezTo>
                  <a:cubicBezTo>
                    <a:pt x="119" y="194"/>
                    <a:pt x="119" y="194"/>
                    <a:pt x="119" y="194"/>
                  </a:cubicBezTo>
                  <a:cubicBezTo>
                    <a:pt x="135" y="159"/>
                    <a:pt x="135" y="159"/>
                    <a:pt x="135" y="159"/>
                  </a:cubicBezTo>
                  <a:cubicBezTo>
                    <a:pt x="134" y="157"/>
                    <a:pt x="129" y="153"/>
                    <a:pt x="128" y="151"/>
                  </a:cubicBezTo>
                  <a:cubicBezTo>
                    <a:pt x="126" y="149"/>
                    <a:pt x="122" y="151"/>
                    <a:pt x="120" y="154"/>
                  </a:cubicBezTo>
                  <a:cubicBezTo>
                    <a:pt x="117" y="157"/>
                    <a:pt x="113" y="154"/>
                    <a:pt x="113" y="150"/>
                  </a:cubicBezTo>
                  <a:cubicBezTo>
                    <a:pt x="113" y="146"/>
                    <a:pt x="116" y="143"/>
                    <a:pt x="117" y="142"/>
                  </a:cubicBezTo>
                  <a:cubicBezTo>
                    <a:pt x="118" y="141"/>
                    <a:pt x="115" y="138"/>
                    <a:pt x="111" y="142"/>
                  </a:cubicBezTo>
                  <a:cubicBezTo>
                    <a:pt x="107" y="145"/>
                    <a:pt x="104" y="150"/>
                    <a:pt x="102" y="149"/>
                  </a:cubicBezTo>
                  <a:cubicBezTo>
                    <a:pt x="100" y="149"/>
                    <a:pt x="100" y="144"/>
                    <a:pt x="100" y="139"/>
                  </a:cubicBezTo>
                  <a:cubicBezTo>
                    <a:pt x="100" y="134"/>
                    <a:pt x="102" y="132"/>
                    <a:pt x="103" y="129"/>
                  </a:cubicBezTo>
                  <a:cubicBezTo>
                    <a:pt x="103" y="125"/>
                    <a:pt x="102" y="120"/>
                    <a:pt x="100" y="120"/>
                  </a:cubicBezTo>
                  <a:cubicBezTo>
                    <a:pt x="98" y="120"/>
                    <a:pt x="99" y="123"/>
                    <a:pt x="98" y="126"/>
                  </a:cubicBezTo>
                  <a:cubicBezTo>
                    <a:pt x="98" y="130"/>
                    <a:pt x="95" y="127"/>
                    <a:pt x="94" y="128"/>
                  </a:cubicBezTo>
                  <a:cubicBezTo>
                    <a:pt x="92" y="128"/>
                    <a:pt x="88" y="133"/>
                    <a:pt x="85" y="132"/>
                  </a:cubicBezTo>
                  <a:cubicBezTo>
                    <a:pt x="82" y="132"/>
                    <a:pt x="84" y="129"/>
                    <a:pt x="83" y="128"/>
                  </a:cubicBezTo>
                  <a:cubicBezTo>
                    <a:pt x="83" y="127"/>
                    <a:pt x="80" y="126"/>
                    <a:pt x="76" y="127"/>
                  </a:cubicBezTo>
                  <a:cubicBezTo>
                    <a:pt x="71" y="127"/>
                    <a:pt x="72" y="131"/>
                    <a:pt x="71" y="131"/>
                  </a:cubicBezTo>
                  <a:cubicBezTo>
                    <a:pt x="70" y="132"/>
                    <a:pt x="68" y="129"/>
                    <a:pt x="66" y="127"/>
                  </a:cubicBezTo>
                  <a:cubicBezTo>
                    <a:pt x="65" y="126"/>
                    <a:pt x="61" y="126"/>
                    <a:pt x="60" y="127"/>
                  </a:cubicBezTo>
                  <a:cubicBezTo>
                    <a:pt x="59" y="127"/>
                    <a:pt x="55" y="127"/>
                    <a:pt x="53" y="129"/>
                  </a:cubicBezTo>
                  <a:cubicBezTo>
                    <a:pt x="51" y="130"/>
                    <a:pt x="52" y="132"/>
                    <a:pt x="50" y="131"/>
                  </a:cubicBezTo>
                  <a:cubicBezTo>
                    <a:pt x="49" y="130"/>
                    <a:pt x="47" y="129"/>
                    <a:pt x="50" y="127"/>
                  </a:cubicBezTo>
                  <a:cubicBezTo>
                    <a:pt x="52" y="126"/>
                    <a:pt x="55" y="124"/>
                    <a:pt x="58" y="123"/>
                  </a:cubicBezTo>
                  <a:cubicBezTo>
                    <a:pt x="61" y="123"/>
                    <a:pt x="65" y="123"/>
                    <a:pt x="67" y="123"/>
                  </a:cubicBezTo>
                  <a:cubicBezTo>
                    <a:pt x="70" y="124"/>
                    <a:pt x="72" y="124"/>
                    <a:pt x="75" y="125"/>
                  </a:cubicBezTo>
                  <a:cubicBezTo>
                    <a:pt x="78" y="126"/>
                    <a:pt x="82" y="125"/>
                    <a:pt x="85" y="124"/>
                  </a:cubicBezTo>
                  <a:cubicBezTo>
                    <a:pt x="89" y="123"/>
                    <a:pt x="85" y="120"/>
                    <a:pt x="84" y="120"/>
                  </a:cubicBezTo>
                  <a:cubicBezTo>
                    <a:pt x="84" y="120"/>
                    <a:pt x="82" y="119"/>
                    <a:pt x="80" y="118"/>
                  </a:cubicBezTo>
                  <a:cubicBezTo>
                    <a:pt x="79" y="117"/>
                    <a:pt x="76" y="119"/>
                    <a:pt x="75" y="119"/>
                  </a:cubicBezTo>
                  <a:cubicBezTo>
                    <a:pt x="74" y="118"/>
                    <a:pt x="73" y="119"/>
                    <a:pt x="71" y="119"/>
                  </a:cubicBezTo>
                  <a:cubicBezTo>
                    <a:pt x="69" y="120"/>
                    <a:pt x="66" y="119"/>
                    <a:pt x="64" y="117"/>
                  </a:cubicBezTo>
                  <a:cubicBezTo>
                    <a:pt x="61" y="115"/>
                    <a:pt x="60" y="117"/>
                    <a:pt x="58" y="118"/>
                  </a:cubicBezTo>
                  <a:cubicBezTo>
                    <a:pt x="56" y="120"/>
                    <a:pt x="53" y="118"/>
                    <a:pt x="53" y="116"/>
                  </a:cubicBezTo>
                  <a:cubicBezTo>
                    <a:pt x="53" y="113"/>
                    <a:pt x="53" y="110"/>
                    <a:pt x="51" y="111"/>
                  </a:cubicBezTo>
                  <a:cubicBezTo>
                    <a:pt x="48" y="112"/>
                    <a:pt x="47" y="111"/>
                    <a:pt x="46" y="112"/>
                  </a:cubicBezTo>
                  <a:cubicBezTo>
                    <a:pt x="45" y="112"/>
                    <a:pt x="42" y="112"/>
                    <a:pt x="42" y="110"/>
                  </a:cubicBezTo>
                  <a:cubicBezTo>
                    <a:pt x="41" y="109"/>
                    <a:pt x="39" y="111"/>
                    <a:pt x="37" y="112"/>
                  </a:cubicBezTo>
                  <a:cubicBezTo>
                    <a:pt x="36" y="114"/>
                    <a:pt x="34" y="115"/>
                    <a:pt x="34" y="117"/>
                  </a:cubicBezTo>
                  <a:cubicBezTo>
                    <a:pt x="35" y="119"/>
                    <a:pt x="36" y="122"/>
                    <a:pt x="35" y="122"/>
                  </a:cubicBezTo>
                  <a:cubicBezTo>
                    <a:pt x="33" y="122"/>
                    <a:pt x="33" y="117"/>
                    <a:pt x="33" y="115"/>
                  </a:cubicBezTo>
                  <a:cubicBezTo>
                    <a:pt x="33" y="115"/>
                    <a:pt x="32" y="114"/>
                    <a:pt x="31" y="112"/>
                  </a:cubicBezTo>
                  <a:close/>
                  <a:moveTo>
                    <a:pt x="163" y="164"/>
                  </a:moveTo>
                  <a:cubicBezTo>
                    <a:pt x="164" y="163"/>
                    <a:pt x="165" y="163"/>
                    <a:pt x="166" y="162"/>
                  </a:cubicBezTo>
                  <a:cubicBezTo>
                    <a:pt x="173" y="162"/>
                    <a:pt x="180" y="161"/>
                    <a:pt x="185" y="164"/>
                  </a:cubicBezTo>
                  <a:cubicBezTo>
                    <a:pt x="190" y="167"/>
                    <a:pt x="198" y="171"/>
                    <a:pt x="200" y="169"/>
                  </a:cubicBezTo>
                  <a:cubicBezTo>
                    <a:pt x="203" y="167"/>
                    <a:pt x="200" y="162"/>
                    <a:pt x="192" y="159"/>
                  </a:cubicBezTo>
                  <a:cubicBezTo>
                    <a:pt x="185" y="157"/>
                    <a:pt x="180" y="158"/>
                    <a:pt x="173" y="155"/>
                  </a:cubicBezTo>
                  <a:cubicBezTo>
                    <a:pt x="165" y="151"/>
                    <a:pt x="161" y="148"/>
                    <a:pt x="163" y="144"/>
                  </a:cubicBezTo>
                  <a:cubicBezTo>
                    <a:pt x="165" y="140"/>
                    <a:pt x="170" y="141"/>
                    <a:pt x="176" y="140"/>
                  </a:cubicBezTo>
                  <a:cubicBezTo>
                    <a:pt x="182" y="138"/>
                    <a:pt x="180" y="136"/>
                    <a:pt x="174" y="136"/>
                  </a:cubicBezTo>
                  <a:cubicBezTo>
                    <a:pt x="168" y="136"/>
                    <a:pt x="172" y="137"/>
                    <a:pt x="168" y="133"/>
                  </a:cubicBezTo>
                  <a:cubicBezTo>
                    <a:pt x="164" y="128"/>
                    <a:pt x="163" y="124"/>
                    <a:pt x="167" y="121"/>
                  </a:cubicBezTo>
                  <a:cubicBezTo>
                    <a:pt x="170" y="119"/>
                    <a:pt x="174" y="120"/>
                    <a:pt x="174" y="117"/>
                  </a:cubicBezTo>
                  <a:cubicBezTo>
                    <a:pt x="174" y="114"/>
                    <a:pt x="177" y="111"/>
                    <a:pt x="180" y="109"/>
                  </a:cubicBezTo>
                  <a:cubicBezTo>
                    <a:pt x="183" y="107"/>
                    <a:pt x="186" y="107"/>
                    <a:pt x="191" y="106"/>
                  </a:cubicBezTo>
                  <a:cubicBezTo>
                    <a:pt x="196" y="105"/>
                    <a:pt x="202" y="103"/>
                    <a:pt x="203" y="104"/>
                  </a:cubicBezTo>
                  <a:cubicBezTo>
                    <a:pt x="205" y="105"/>
                    <a:pt x="205" y="110"/>
                    <a:pt x="203" y="113"/>
                  </a:cubicBezTo>
                  <a:cubicBezTo>
                    <a:pt x="201" y="116"/>
                    <a:pt x="200" y="119"/>
                    <a:pt x="202" y="119"/>
                  </a:cubicBezTo>
                  <a:cubicBezTo>
                    <a:pt x="204" y="119"/>
                    <a:pt x="205" y="111"/>
                    <a:pt x="211" y="115"/>
                  </a:cubicBezTo>
                  <a:cubicBezTo>
                    <a:pt x="217" y="118"/>
                    <a:pt x="221" y="123"/>
                    <a:pt x="218" y="125"/>
                  </a:cubicBezTo>
                  <a:cubicBezTo>
                    <a:pt x="215" y="127"/>
                    <a:pt x="215" y="130"/>
                    <a:pt x="218" y="129"/>
                  </a:cubicBezTo>
                  <a:cubicBezTo>
                    <a:pt x="220" y="128"/>
                    <a:pt x="222" y="128"/>
                    <a:pt x="223" y="128"/>
                  </a:cubicBezTo>
                  <a:cubicBezTo>
                    <a:pt x="210" y="178"/>
                    <a:pt x="210" y="178"/>
                    <a:pt x="210" y="178"/>
                  </a:cubicBezTo>
                  <a:cubicBezTo>
                    <a:pt x="163" y="164"/>
                    <a:pt x="163" y="164"/>
                    <a:pt x="163" y="164"/>
                  </a:cubicBezTo>
                  <a:close/>
                  <a:moveTo>
                    <a:pt x="252" y="24"/>
                  </a:moveTo>
                  <a:cubicBezTo>
                    <a:pt x="254" y="14"/>
                    <a:pt x="254" y="14"/>
                    <a:pt x="254" y="14"/>
                  </a:cubicBezTo>
                  <a:cubicBezTo>
                    <a:pt x="254" y="14"/>
                    <a:pt x="253" y="14"/>
                    <a:pt x="252" y="14"/>
                  </a:cubicBezTo>
                  <a:cubicBezTo>
                    <a:pt x="250" y="14"/>
                    <a:pt x="246" y="14"/>
                    <a:pt x="246" y="14"/>
                  </a:cubicBezTo>
                  <a:cubicBezTo>
                    <a:pt x="241" y="15"/>
                    <a:pt x="239" y="16"/>
                    <a:pt x="238" y="13"/>
                  </a:cubicBezTo>
                  <a:cubicBezTo>
                    <a:pt x="238" y="11"/>
                    <a:pt x="233" y="11"/>
                    <a:pt x="233" y="14"/>
                  </a:cubicBezTo>
                  <a:cubicBezTo>
                    <a:pt x="234" y="17"/>
                    <a:pt x="238" y="13"/>
                    <a:pt x="239" y="18"/>
                  </a:cubicBezTo>
                  <a:cubicBezTo>
                    <a:pt x="240" y="23"/>
                    <a:pt x="240" y="28"/>
                    <a:pt x="243" y="29"/>
                  </a:cubicBezTo>
                  <a:cubicBezTo>
                    <a:pt x="246" y="30"/>
                    <a:pt x="250" y="27"/>
                    <a:pt x="252" y="24"/>
                  </a:cubicBezTo>
                  <a:close/>
                  <a:moveTo>
                    <a:pt x="255" y="11"/>
                  </a:moveTo>
                  <a:cubicBezTo>
                    <a:pt x="255" y="10"/>
                    <a:pt x="255" y="10"/>
                    <a:pt x="254" y="10"/>
                  </a:cubicBezTo>
                  <a:cubicBezTo>
                    <a:pt x="250" y="7"/>
                    <a:pt x="250" y="9"/>
                    <a:pt x="247" y="9"/>
                  </a:cubicBezTo>
                  <a:cubicBezTo>
                    <a:pt x="247" y="9"/>
                    <a:pt x="242" y="9"/>
                    <a:pt x="241" y="7"/>
                  </a:cubicBezTo>
                  <a:cubicBezTo>
                    <a:pt x="241" y="6"/>
                    <a:pt x="242" y="4"/>
                    <a:pt x="245" y="4"/>
                  </a:cubicBezTo>
                  <a:cubicBezTo>
                    <a:pt x="249" y="3"/>
                    <a:pt x="250" y="3"/>
                    <a:pt x="255" y="1"/>
                  </a:cubicBezTo>
                  <a:cubicBezTo>
                    <a:pt x="256" y="0"/>
                    <a:pt x="257" y="0"/>
                    <a:pt x="258" y="1"/>
                  </a:cubicBezTo>
                  <a:cubicBezTo>
                    <a:pt x="255" y="11"/>
                    <a:pt x="255" y="11"/>
                    <a:pt x="255" y="11"/>
                  </a:cubicBezTo>
                  <a:close/>
                  <a:moveTo>
                    <a:pt x="219" y="36"/>
                  </a:moveTo>
                  <a:cubicBezTo>
                    <a:pt x="219" y="36"/>
                    <a:pt x="220" y="34"/>
                    <a:pt x="220" y="32"/>
                  </a:cubicBezTo>
                  <a:cubicBezTo>
                    <a:pt x="221" y="30"/>
                    <a:pt x="220" y="28"/>
                    <a:pt x="222" y="26"/>
                  </a:cubicBezTo>
                  <a:cubicBezTo>
                    <a:pt x="224" y="24"/>
                    <a:pt x="226" y="24"/>
                    <a:pt x="225" y="20"/>
                  </a:cubicBezTo>
                  <a:cubicBezTo>
                    <a:pt x="224" y="16"/>
                    <a:pt x="221" y="17"/>
                    <a:pt x="220" y="19"/>
                  </a:cubicBezTo>
                  <a:cubicBezTo>
                    <a:pt x="218" y="22"/>
                    <a:pt x="216" y="18"/>
                    <a:pt x="212" y="16"/>
                  </a:cubicBezTo>
                  <a:cubicBezTo>
                    <a:pt x="208" y="15"/>
                    <a:pt x="208" y="18"/>
                    <a:pt x="205" y="21"/>
                  </a:cubicBezTo>
                  <a:cubicBezTo>
                    <a:pt x="201" y="25"/>
                    <a:pt x="197" y="23"/>
                    <a:pt x="194" y="26"/>
                  </a:cubicBezTo>
                  <a:cubicBezTo>
                    <a:pt x="191" y="29"/>
                    <a:pt x="191" y="29"/>
                    <a:pt x="187" y="29"/>
                  </a:cubicBezTo>
                  <a:cubicBezTo>
                    <a:pt x="184" y="29"/>
                    <a:pt x="184" y="32"/>
                    <a:pt x="183" y="34"/>
                  </a:cubicBezTo>
                  <a:cubicBezTo>
                    <a:pt x="183" y="37"/>
                    <a:pt x="186" y="38"/>
                    <a:pt x="189" y="40"/>
                  </a:cubicBezTo>
                  <a:cubicBezTo>
                    <a:pt x="193" y="42"/>
                    <a:pt x="192" y="38"/>
                    <a:pt x="192" y="38"/>
                  </a:cubicBezTo>
                  <a:cubicBezTo>
                    <a:pt x="193" y="38"/>
                    <a:pt x="194" y="42"/>
                    <a:pt x="196" y="42"/>
                  </a:cubicBezTo>
                  <a:cubicBezTo>
                    <a:pt x="198" y="41"/>
                    <a:pt x="197" y="39"/>
                    <a:pt x="198" y="38"/>
                  </a:cubicBezTo>
                  <a:cubicBezTo>
                    <a:pt x="199" y="37"/>
                    <a:pt x="199" y="40"/>
                    <a:pt x="202" y="38"/>
                  </a:cubicBezTo>
                  <a:cubicBezTo>
                    <a:pt x="206" y="36"/>
                    <a:pt x="206" y="33"/>
                    <a:pt x="209" y="30"/>
                  </a:cubicBezTo>
                  <a:cubicBezTo>
                    <a:pt x="212" y="27"/>
                    <a:pt x="211" y="31"/>
                    <a:pt x="210" y="35"/>
                  </a:cubicBezTo>
                  <a:cubicBezTo>
                    <a:pt x="209" y="38"/>
                    <a:pt x="210" y="41"/>
                    <a:pt x="212" y="39"/>
                  </a:cubicBezTo>
                  <a:cubicBezTo>
                    <a:pt x="215" y="37"/>
                    <a:pt x="217" y="36"/>
                    <a:pt x="219" y="36"/>
                  </a:cubicBezTo>
                  <a:close/>
                  <a:moveTo>
                    <a:pt x="207" y="45"/>
                  </a:moveTo>
                  <a:cubicBezTo>
                    <a:pt x="207" y="45"/>
                    <a:pt x="207" y="45"/>
                    <a:pt x="204" y="45"/>
                  </a:cubicBezTo>
                  <a:cubicBezTo>
                    <a:pt x="202" y="45"/>
                    <a:pt x="198" y="47"/>
                    <a:pt x="195" y="49"/>
                  </a:cubicBezTo>
                  <a:cubicBezTo>
                    <a:pt x="192" y="51"/>
                    <a:pt x="198" y="54"/>
                    <a:pt x="200" y="53"/>
                  </a:cubicBezTo>
                  <a:cubicBezTo>
                    <a:pt x="203" y="52"/>
                    <a:pt x="206" y="46"/>
                    <a:pt x="207" y="45"/>
                  </a:cubicBezTo>
                  <a:close/>
                  <a:moveTo>
                    <a:pt x="199" y="100"/>
                  </a:moveTo>
                  <a:cubicBezTo>
                    <a:pt x="199" y="100"/>
                    <a:pt x="185" y="105"/>
                    <a:pt x="177" y="106"/>
                  </a:cubicBezTo>
                  <a:cubicBezTo>
                    <a:pt x="169" y="107"/>
                    <a:pt x="171" y="112"/>
                    <a:pt x="165" y="114"/>
                  </a:cubicBezTo>
                  <a:cubicBezTo>
                    <a:pt x="160" y="115"/>
                    <a:pt x="159" y="120"/>
                    <a:pt x="156" y="123"/>
                  </a:cubicBezTo>
                  <a:cubicBezTo>
                    <a:pt x="153" y="126"/>
                    <a:pt x="152" y="126"/>
                    <a:pt x="146" y="126"/>
                  </a:cubicBezTo>
                  <a:cubicBezTo>
                    <a:pt x="140" y="125"/>
                    <a:pt x="133" y="126"/>
                    <a:pt x="133" y="126"/>
                  </a:cubicBezTo>
                  <a:cubicBezTo>
                    <a:pt x="133" y="126"/>
                    <a:pt x="135" y="120"/>
                    <a:pt x="135" y="115"/>
                  </a:cubicBezTo>
                  <a:cubicBezTo>
                    <a:pt x="134" y="111"/>
                    <a:pt x="131" y="107"/>
                    <a:pt x="128" y="104"/>
                  </a:cubicBezTo>
                  <a:cubicBezTo>
                    <a:pt x="125" y="101"/>
                    <a:pt x="127" y="99"/>
                    <a:pt x="133" y="94"/>
                  </a:cubicBezTo>
                  <a:cubicBezTo>
                    <a:pt x="139" y="90"/>
                    <a:pt x="139" y="88"/>
                    <a:pt x="143" y="88"/>
                  </a:cubicBezTo>
                  <a:cubicBezTo>
                    <a:pt x="146" y="88"/>
                    <a:pt x="142" y="84"/>
                    <a:pt x="146" y="82"/>
                  </a:cubicBezTo>
                  <a:cubicBezTo>
                    <a:pt x="150" y="80"/>
                    <a:pt x="155" y="78"/>
                    <a:pt x="156" y="74"/>
                  </a:cubicBezTo>
                  <a:cubicBezTo>
                    <a:pt x="156" y="71"/>
                    <a:pt x="157" y="61"/>
                    <a:pt x="157" y="61"/>
                  </a:cubicBezTo>
                  <a:cubicBezTo>
                    <a:pt x="157" y="61"/>
                    <a:pt x="163" y="63"/>
                    <a:pt x="167" y="64"/>
                  </a:cubicBezTo>
                  <a:cubicBezTo>
                    <a:pt x="171" y="64"/>
                    <a:pt x="176" y="63"/>
                    <a:pt x="177" y="67"/>
                  </a:cubicBezTo>
                  <a:cubicBezTo>
                    <a:pt x="178" y="71"/>
                    <a:pt x="181" y="74"/>
                    <a:pt x="183" y="78"/>
                  </a:cubicBezTo>
                  <a:cubicBezTo>
                    <a:pt x="184" y="81"/>
                    <a:pt x="187" y="75"/>
                    <a:pt x="189" y="77"/>
                  </a:cubicBezTo>
                  <a:cubicBezTo>
                    <a:pt x="191" y="78"/>
                    <a:pt x="192" y="77"/>
                    <a:pt x="195" y="84"/>
                  </a:cubicBezTo>
                  <a:cubicBezTo>
                    <a:pt x="197" y="90"/>
                    <a:pt x="199" y="100"/>
                    <a:pt x="199" y="100"/>
                  </a:cubicBezTo>
                  <a:close/>
                  <a:moveTo>
                    <a:pt x="100" y="237"/>
                  </a:moveTo>
                  <a:cubicBezTo>
                    <a:pt x="97" y="237"/>
                    <a:pt x="94" y="238"/>
                    <a:pt x="94" y="238"/>
                  </a:cubicBezTo>
                  <a:cubicBezTo>
                    <a:pt x="93" y="239"/>
                    <a:pt x="93" y="242"/>
                    <a:pt x="91" y="243"/>
                  </a:cubicBezTo>
                  <a:cubicBezTo>
                    <a:pt x="90" y="244"/>
                    <a:pt x="86" y="245"/>
                    <a:pt x="84" y="244"/>
                  </a:cubicBezTo>
                  <a:cubicBezTo>
                    <a:pt x="83" y="242"/>
                    <a:pt x="76" y="237"/>
                    <a:pt x="76" y="237"/>
                  </a:cubicBezTo>
                  <a:cubicBezTo>
                    <a:pt x="76" y="237"/>
                    <a:pt x="79" y="238"/>
                    <a:pt x="82" y="236"/>
                  </a:cubicBezTo>
                  <a:cubicBezTo>
                    <a:pt x="84" y="234"/>
                    <a:pt x="82" y="230"/>
                    <a:pt x="86" y="230"/>
                  </a:cubicBezTo>
                  <a:cubicBezTo>
                    <a:pt x="89" y="230"/>
                    <a:pt x="93" y="230"/>
                    <a:pt x="92" y="228"/>
                  </a:cubicBezTo>
                  <a:cubicBezTo>
                    <a:pt x="90" y="226"/>
                    <a:pt x="89" y="223"/>
                    <a:pt x="92" y="224"/>
                  </a:cubicBezTo>
                  <a:cubicBezTo>
                    <a:pt x="95" y="224"/>
                    <a:pt x="95" y="227"/>
                    <a:pt x="98" y="227"/>
                  </a:cubicBezTo>
                  <a:cubicBezTo>
                    <a:pt x="102" y="227"/>
                    <a:pt x="100" y="222"/>
                    <a:pt x="98" y="220"/>
                  </a:cubicBezTo>
                  <a:cubicBezTo>
                    <a:pt x="96" y="219"/>
                    <a:pt x="92" y="218"/>
                    <a:pt x="90" y="218"/>
                  </a:cubicBezTo>
                  <a:cubicBezTo>
                    <a:pt x="89" y="218"/>
                    <a:pt x="86" y="217"/>
                    <a:pt x="84" y="215"/>
                  </a:cubicBezTo>
                  <a:cubicBezTo>
                    <a:pt x="81" y="214"/>
                    <a:pt x="82" y="212"/>
                    <a:pt x="79" y="214"/>
                  </a:cubicBezTo>
                  <a:cubicBezTo>
                    <a:pt x="76" y="216"/>
                    <a:pt x="72" y="213"/>
                    <a:pt x="73" y="211"/>
                  </a:cubicBezTo>
                  <a:cubicBezTo>
                    <a:pt x="74" y="208"/>
                    <a:pt x="78" y="208"/>
                    <a:pt x="80" y="209"/>
                  </a:cubicBezTo>
                  <a:cubicBezTo>
                    <a:pt x="82" y="210"/>
                    <a:pt x="84" y="211"/>
                    <a:pt x="88" y="211"/>
                  </a:cubicBezTo>
                  <a:cubicBezTo>
                    <a:pt x="92" y="211"/>
                    <a:pt x="93" y="212"/>
                    <a:pt x="100" y="212"/>
                  </a:cubicBezTo>
                  <a:cubicBezTo>
                    <a:pt x="106" y="212"/>
                    <a:pt x="104" y="212"/>
                    <a:pt x="112" y="212"/>
                  </a:cubicBezTo>
                  <a:cubicBezTo>
                    <a:pt x="119" y="212"/>
                    <a:pt x="120" y="212"/>
                    <a:pt x="120" y="212"/>
                  </a:cubicBezTo>
                  <a:cubicBezTo>
                    <a:pt x="126" y="218"/>
                    <a:pt x="126" y="218"/>
                    <a:pt x="126" y="218"/>
                  </a:cubicBezTo>
                  <a:cubicBezTo>
                    <a:pt x="126" y="218"/>
                    <a:pt x="116" y="218"/>
                    <a:pt x="115" y="220"/>
                  </a:cubicBezTo>
                  <a:cubicBezTo>
                    <a:pt x="114" y="223"/>
                    <a:pt x="114" y="226"/>
                    <a:pt x="119" y="228"/>
                  </a:cubicBezTo>
                  <a:cubicBezTo>
                    <a:pt x="123" y="230"/>
                    <a:pt x="126" y="232"/>
                    <a:pt x="128" y="230"/>
                  </a:cubicBezTo>
                  <a:cubicBezTo>
                    <a:pt x="130" y="228"/>
                    <a:pt x="131" y="226"/>
                    <a:pt x="133" y="227"/>
                  </a:cubicBezTo>
                  <a:cubicBezTo>
                    <a:pt x="135" y="227"/>
                    <a:pt x="134" y="231"/>
                    <a:pt x="132" y="232"/>
                  </a:cubicBezTo>
                  <a:cubicBezTo>
                    <a:pt x="131" y="233"/>
                    <a:pt x="125" y="236"/>
                    <a:pt x="124" y="239"/>
                  </a:cubicBezTo>
                  <a:cubicBezTo>
                    <a:pt x="124" y="241"/>
                    <a:pt x="129" y="243"/>
                    <a:pt x="126" y="244"/>
                  </a:cubicBezTo>
                  <a:cubicBezTo>
                    <a:pt x="123" y="244"/>
                    <a:pt x="120" y="244"/>
                    <a:pt x="117" y="241"/>
                  </a:cubicBezTo>
                  <a:cubicBezTo>
                    <a:pt x="114" y="238"/>
                    <a:pt x="111" y="237"/>
                    <a:pt x="110" y="239"/>
                  </a:cubicBezTo>
                  <a:cubicBezTo>
                    <a:pt x="108" y="241"/>
                    <a:pt x="109" y="242"/>
                    <a:pt x="109" y="244"/>
                  </a:cubicBezTo>
                  <a:cubicBezTo>
                    <a:pt x="109" y="247"/>
                    <a:pt x="90" y="251"/>
                    <a:pt x="90" y="250"/>
                  </a:cubicBezTo>
                  <a:cubicBezTo>
                    <a:pt x="90" y="249"/>
                    <a:pt x="89" y="248"/>
                    <a:pt x="93" y="247"/>
                  </a:cubicBezTo>
                  <a:cubicBezTo>
                    <a:pt x="96" y="247"/>
                    <a:pt x="100" y="246"/>
                    <a:pt x="102" y="243"/>
                  </a:cubicBezTo>
                  <a:cubicBezTo>
                    <a:pt x="106" y="239"/>
                    <a:pt x="103" y="237"/>
                    <a:pt x="100" y="237"/>
                  </a:cubicBezTo>
                  <a:close/>
                  <a:moveTo>
                    <a:pt x="99" y="336"/>
                  </a:moveTo>
                  <a:cubicBezTo>
                    <a:pt x="99" y="336"/>
                    <a:pt x="100" y="335"/>
                    <a:pt x="101" y="335"/>
                  </a:cubicBezTo>
                  <a:cubicBezTo>
                    <a:pt x="102" y="334"/>
                    <a:pt x="102" y="333"/>
                    <a:pt x="104" y="334"/>
                  </a:cubicBezTo>
                  <a:cubicBezTo>
                    <a:pt x="105" y="336"/>
                    <a:pt x="109" y="337"/>
                    <a:pt x="111" y="337"/>
                  </a:cubicBezTo>
                  <a:cubicBezTo>
                    <a:pt x="113" y="336"/>
                    <a:pt x="114" y="331"/>
                    <a:pt x="117" y="330"/>
                  </a:cubicBezTo>
                  <a:cubicBezTo>
                    <a:pt x="120" y="330"/>
                    <a:pt x="121" y="331"/>
                    <a:pt x="125" y="330"/>
                  </a:cubicBezTo>
                  <a:cubicBezTo>
                    <a:pt x="128" y="328"/>
                    <a:pt x="123" y="325"/>
                    <a:pt x="123" y="322"/>
                  </a:cubicBezTo>
                  <a:cubicBezTo>
                    <a:pt x="123" y="319"/>
                    <a:pt x="122" y="317"/>
                    <a:pt x="122" y="315"/>
                  </a:cubicBezTo>
                  <a:cubicBezTo>
                    <a:pt x="121" y="313"/>
                    <a:pt x="120" y="309"/>
                    <a:pt x="120" y="309"/>
                  </a:cubicBezTo>
                  <a:cubicBezTo>
                    <a:pt x="120" y="309"/>
                    <a:pt x="127" y="313"/>
                    <a:pt x="130" y="316"/>
                  </a:cubicBezTo>
                  <a:cubicBezTo>
                    <a:pt x="132" y="319"/>
                    <a:pt x="134" y="325"/>
                    <a:pt x="136" y="327"/>
                  </a:cubicBezTo>
                  <a:cubicBezTo>
                    <a:pt x="139" y="330"/>
                    <a:pt x="143" y="331"/>
                    <a:pt x="148" y="330"/>
                  </a:cubicBezTo>
                  <a:cubicBezTo>
                    <a:pt x="154" y="330"/>
                    <a:pt x="156" y="321"/>
                    <a:pt x="163" y="319"/>
                  </a:cubicBezTo>
                  <a:cubicBezTo>
                    <a:pt x="170" y="317"/>
                    <a:pt x="176" y="322"/>
                    <a:pt x="179" y="324"/>
                  </a:cubicBezTo>
                  <a:cubicBezTo>
                    <a:pt x="183" y="326"/>
                    <a:pt x="180" y="330"/>
                    <a:pt x="180" y="328"/>
                  </a:cubicBezTo>
                  <a:cubicBezTo>
                    <a:pt x="180" y="325"/>
                    <a:pt x="176" y="325"/>
                    <a:pt x="174" y="327"/>
                  </a:cubicBezTo>
                  <a:cubicBezTo>
                    <a:pt x="173" y="329"/>
                    <a:pt x="168" y="331"/>
                    <a:pt x="164" y="331"/>
                  </a:cubicBezTo>
                  <a:cubicBezTo>
                    <a:pt x="160" y="331"/>
                    <a:pt x="157" y="333"/>
                    <a:pt x="155" y="337"/>
                  </a:cubicBezTo>
                  <a:cubicBezTo>
                    <a:pt x="153" y="340"/>
                    <a:pt x="145" y="342"/>
                    <a:pt x="140" y="341"/>
                  </a:cubicBezTo>
                  <a:cubicBezTo>
                    <a:pt x="134" y="340"/>
                    <a:pt x="135" y="341"/>
                    <a:pt x="131" y="343"/>
                  </a:cubicBezTo>
                  <a:cubicBezTo>
                    <a:pt x="127" y="344"/>
                    <a:pt x="126" y="349"/>
                    <a:pt x="126" y="348"/>
                  </a:cubicBezTo>
                  <a:cubicBezTo>
                    <a:pt x="125" y="347"/>
                    <a:pt x="118" y="347"/>
                    <a:pt x="112" y="347"/>
                  </a:cubicBezTo>
                  <a:cubicBezTo>
                    <a:pt x="106" y="348"/>
                    <a:pt x="108" y="346"/>
                    <a:pt x="104" y="342"/>
                  </a:cubicBezTo>
                  <a:cubicBezTo>
                    <a:pt x="99" y="339"/>
                    <a:pt x="99" y="336"/>
                    <a:pt x="99" y="336"/>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3" name="Freeform 68"/>
            <p:cNvSpPr>
              <a:spLocks noEditPoints="1"/>
            </p:cNvSpPr>
            <p:nvPr/>
          </p:nvSpPr>
          <p:spPr bwMode="auto">
            <a:xfrm>
              <a:off x="180243" y="3604839"/>
              <a:ext cx="1183788" cy="2066763"/>
            </a:xfrm>
            <a:custGeom>
              <a:avLst/>
              <a:gdLst>
                <a:gd name="T0" fmla="*/ 40 w 197"/>
                <a:gd name="T1" fmla="*/ 293 h 344"/>
                <a:gd name="T2" fmla="*/ 44 w 197"/>
                <a:gd name="T3" fmla="*/ 286 h 344"/>
                <a:gd name="T4" fmla="*/ 32 w 197"/>
                <a:gd name="T5" fmla="*/ 282 h 344"/>
                <a:gd name="T6" fmla="*/ 28 w 197"/>
                <a:gd name="T7" fmla="*/ 267 h 344"/>
                <a:gd name="T8" fmla="*/ 28 w 197"/>
                <a:gd name="T9" fmla="*/ 258 h 344"/>
                <a:gd name="T10" fmla="*/ 23 w 197"/>
                <a:gd name="T11" fmla="*/ 248 h 344"/>
                <a:gd name="T12" fmla="*/ 25 w 197"/>
                <a:gd name="T13" fmla="*/ 240 h 344"/>
                <a:gd name="T14" fmla="*/ 19 w 197"/>
                <a:gd name="T15" fmla="*/ 230 h 344"/>
                <a:gd name="T16" fmla="*/ 31 w 197"/>
                <a:gd name="T17" fmla="*/ 239 h 344"/>
                <a:gd name="T18" fmla="*/ 47 w 197"/>
                <a:gd name="T19" fmla="*/ 257 h 344"/>
                <a:gd name="T20" fmla="*/ 50 w 197"/>
                <a:gd name="T21" fmla="*/ 280 h 344"/>
                <a:gd name="T22" fmla="*/ 58 w 197"/>
                <a:gd name="T23" fmla="*/ 295 h 344"/>
                <a:gd name="T24" fmla="*/ 61 w 197"/>
                <a:gd name="T25" fmla="*/ 308 h 344"/>
                <a:gd name="T26" fmla="*/ 51 w 197"/>
                <a:gd name="T27" fmla="*/ 309 h 344"/>
                <a:gd name="T28" fmla="*/ 197 w 197"/>
                <a:gd name="T29" fmla="*/ 104 h 344"/>
                <a:gd name="T30" fmla="*/ 31 w 197"/>
                <a:gd name="T31" fmla="*/ 2 h 344"/>
                <a:gd name="T32" fmla="*/ 30 w 197"/>
                <a:gd name="T33" fmla="*/ 28 h 344"/>
                <a:gd name="T34" fmla="*/ 49 w 197"/>
                <a:gd name="T35" fmla="*/ 26 h 344"/>
                <a:gd name="T36" fmla="*/ 55 w 197"/>
                <a:gd name="T37" fmla="*/ 44 h 344"/>
                <a:gd name="T38" fmla="*/ 51 w 197"/>
                <a:gd name="T39" fmla="*/ 102 h 344"/>
                <a:gd name="T40" fmla="*/ 59 w 197"/>
                <a:gd name="T41" fmla="*/ 122 h 344"/>
                <a:gd name="T42" fmla="*/ 52 w 197"/>
                <a:gd name="T43" fmla="*/ 138 h 344"/>
                <a:gd name="T44" fmla="*/ 41 w 197"/>
                <a:gd name="T45" fmla="*/ 150 h 344"/>
                <a:gd name="T46" fmla="*/ 38 w 197"/>
                <a:gd name="T47" fmla="*/ 163 h 344"/>
                <a:gd name="T48" fmla="*/ 34 w 197"/>
                <a:gd name="T49" fmla="*/ 167 h 344"/>
                <a:gd name="T50" fmla="*/ 29 w 197"/>
                <a:gd name="T51" fmla="*/ 171 h 344"/>
                <a:gd name="T52" fmla="*/ 39 w 197"/>
                <a:gd name="T53" fmla="*/ 177 h 344"/>
                <a:gd name="T54" fmla="*/ 40 w 197"/>
                <a:gd name="T55" fmla="*/ 183 h 344"/>
                <a:gd name="T56" fmla="*/ 33 w 197"/>
                <a:gd name="T57" fmla="*/ 190 h 344"/>
                <a:gd name="T58" fmla="*/ 42 w 197"/>
                <a:gd name="T59" fmla="*/ 190 h 344"/>
                <a:gd name="T60" fmla="*/ 42 w 197"/>
                <a:gd name="T61" fmla="*/ 199 h 344"/>
                <a:gd name="T62" fmla="*/ 41 w 197"/>
                <a:gd name="T63" fmla="*/ 208 h 344"/>
                <a:gd name="T64" fmla="*/ 43 w 197"/>
                <a:gd name="T65" fmla="*/ 211 h 344"/>
                <a:gd name="T66" fmla="*/ 36 w 197"/>
                <a:gd name="T67" fmla="*/ 219 h 344"/>
                <a:gd name="T68" fmla="*/ 36 w 197"/>
                <a:gd name="T69" fmla="*/ 222 h 344"/>
                <a:gd name="T70" fmla="*/ 33 w 197"/>
                <a:gd name="T71" fmla="*/ 230 h 344"/>
                <a:gd name="T72" fmla="*/ 40 w 197"/>
                <a:gd name="T73" fmla="*/ 239 h 344"/>
                <a:gd name="T74" fmla="*/ 43 w 197"/>
                <a:gd name="T75" fmla="*/ 250 h 344"/>
                <a:gd name="T76" fmla="*/ 56 w 197"/>
                <a:gd name="T77" fmla="*/ 262 h 344"/>
                <a:gd name="T78" fmla="*/ 56 w 197"/>
                <a:gd name="T79" fmla="*/ 269 h 344"/>
                <a:gd name="T80" fmla="*/ 64 w 197"/>
                <a:gd name="T81" fmla="*/ 275 h 344"/>
                <a:gd name="T82" fmla="*/ 62 w 197"/>
                <a:gd name="T83" fmla="*/ 287 h 344"/>
                <a:gd name="T84" fmla="*/ 66 w 197"/>
                <a:gd name="T85" fmla="*/ 293 h 344"/>
                <a:gd name="T86" fmla="*/ 177 w 197"/>
                <a:gd name="T87" fmla="*/ 344 h 344"/>
                <a:gd name="T88" fmla="*/ 181 w 197"/>
                <a:gd name="T89" fmla="*/ 318 h 344"/>
                <a:gd name="T90" fmla="*/ 164 w 197"/>
                <a:gd name="T91" fmla="*/ 281 h 344"/>
                <a:gd name="T92" fmla="*/ 153 w 197"/>
                <a:gd name="T93" fmla="*/ 254 h 344"/>
                <a:gd name="T94" fmla="*/ 144 w 197"/>
                <a:gd name="T95" fmla="*/ 228 h 344"/>
                <a:gd name="T96" fmla="*/ 197 w 197"/>
                <a:gd name="T97" fmla="*/ 104 h 344"/>
                <a:gd name="T98" fmla="*/ 10 w 197"/>
                <a:gd name="T99" fmla="*/ 161 h 344"/>
                <a:gd name="T100" fmla="*/ 5 w 197"/>
                <a:gd name="T101" fmla="*/ 172 h 344"/>
                <a:gd name="T102" fmla="*/ 7 w 197"/>
                <a:gd name="T103" fmla="*/ 186 h 344"/>
                <a:gd name="T104" fmla="*/ 2 w 197"/>
                <a:gd name="T105" fmla="*/ 176 h 344"/>
                <a:gd name="T106" fmla="*/ 3 w 197"/>
                <a:gd name="T107" fmla="*/ 163 h 344"/>
                <a:gd name="T108" fmla="*/ 3 w 197"/>
                <a:gd name="T109" fmla="*/ 152 h 344"/>
                <a:gd name="T110" fmla="*/ 13 w 197"/>
                <a:gd name="T111" fmla="*/ 141 h 344"/>
                <a:gd name="T112" fmla="*/ 18 w 197"/>
                <a:gd name="T113" fmla="*/ 148 h 344"/>
                <a:gd name="T114" fmla="*/ 16 w 197"/>
                <a:gd name="T115" fmla="*/ 15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4">
                  <a:moveTo>
                    <a:pt x="39" y="297"/>
                  </a:moveTo>
                  <a:cubicBezTo>
                    <a:pt x="40" y="296"/>
                    <a:pt x="40" y="294"/>
                    <a:pt x="40" y="293"/>
                  </a:cubicBezTo>
                  <a:cubicBezTo>
                    <a:pt x="40" y="293"/>
                    <a:pt x="36" y="293"/>
                    <a:pt x="39" y="289"/>
                  </a:cubicBezTo>
                  <a:cubicBezTo>
                    <a:pt x="42" y="286"/>
                    <a:pt x="44" y="286"/>
                    <a:pt x="44" y="286"/>
                  </a:cubicBezTo>
                  <a:cubicBezTo>
                    <a:pt x="44" y="286"/>
                    <a:pt x="41" y="287"/>
                    <a:pt x="38" y="285"/>
                  </a:cubicBezTo>
                  <a:cubicBezTo>
                    <a:pt x="35" y="284"/>
                    <a:pt x="32" y="284"/>
                    <a:pt x="32" y="282"/>
                  </a:cubicBezTo>
                  <a:cubicBezTo>
                    <a:pt x="32" y="279"/>
                    <a:pt x="36" y="277"/>
                    <a:pt x="32" y="274"/>
                  </a:cubicBezTo>
                  <a:cubicBezTo>
                    <a:pt x="28" y="271"/>
                    <a:pt x="28" y="270"/>
                    <a:pt x="28" y="267"/>
                  </a:cubicBezTo>
                  <a:cubicBezTo>
                    <a:pt x="28" y="265"/>
                    <a:pt x="31" y="268"/>
                    <a:pt x="30" y="264"/>
                  </a:cubicBezTo>
                  <a:cubicBezTo>
                    <a:pt x="28" y="260"/>
                    <a:pt x="29" y="259"/>
                    <a:pt x="28" y="258"/>
                  </a:cubicBezTo>
                  <a:cubicBezTo>
                    <a:pt x="27" y="256"/>
                    <a:pt x="25" y="254"/>
                    <a:pt x="25" y="253"/>
                  </a:cubicBezTo>
                  <a:cubicBezTo>
                    <a:pt x="26" y="252"/>
                    <a:pt x="24" y="248"/>
                    <a:pt x="23" y="248"/>
                  </a:cubicBezTo>
                  <a:cubicBezTo>
                    <a:pt x="22" y="248"/>
                    <a:pt x="19" y="246"/>
                    <a:pt x="21" y="244"/>
                  </a:cubicBezTo>
                  <a:cubicBezTo>
                    <a:pt x="22" y="241"/>
                    <a:pt x="25" y="241"/>
                    <a:pt x="25" y="240"/>
                  </a:cubicBezTo>
                  <a:cubicBezTo>
                    <a:pt x="25" y="239"/>
                    <a:pt x="21" y="241"/>
                    <a:pt x="20" y="238"/>
                  </a:cubicBezTo>
                  <a:cubicBezTo>
                    <a:pt x="18" y="235"/>
                    <a:pt x="19" y="231"/>
                    <a:pt x="19" y="230"/>
                  </a:cubicBezTo>
                  <a:cubicBezTo>
                    <a:pt x="19" y="229"/>
                    <a:pt x="24" y="227"/>
                    <a:pt x="26" y="231"/>
                  </a:cubicBezTo>
                  <a:cubicBezTo>
                    <a:pt x="27" y="235"/>
                    <a:pt x="30" y="237"/>
                    <a:pt x="31" y="239"/>
                  </a:cubicBezTo>
                  <a:cubicBezTo>
                    <a:pt x="32" y="242"/>
                    <a:pt x="35" y="245"/>
                    <a:pt x="37" y="247"/>
                  </a:cubicBezTo>
                  <a:cubicBezTo>
                    <a:pt x="39" y="249"/>
                    <a:pt x="43" y="254"/>
                    <a:pt x="47" y="257"/>
                  </a:cubicBezTo>
                  <a:cubicBezTo>
                    <a:pt x="50" y="259"/>
                    <a:pt x="48" y="260"/>
                    <a:pt x="49" y="267"/>
                  </a:cubicBezTo>
                  <a:cubicBezTo>
                    <a:pt x="49" y="273"/>
                    <a:pt x="48" y="276"/>
                    <a:pt x="50" y="280"/>
                  </a:cubicBezTo>
                  <a:cubicBezTo>
                    <a:pt x="51" y="285"/>
                    <a:pt x="53" y="283"/>
                    <a:pt x="55" y="287"/>
                  </a:cubicBezTo>
                  <a:cubicBezTo>
                    <a:pt x="57" y="290"/>
                    <a:pt x="58" y="290"/>
                    <a:pt x="58" y="295"/>
                  </a:cubicBezTo>
                  <a:cubicBezTo>
                    <a:pt x="58" y="299"/>
                    <a:pt x="64" y="298"/>
                    <a:pt x="65" y="301"/>
                  </a:cubicBezTo>
                  <a:cubicBezTo>
                    <a:pt x="65" y="305"/>
                    <a:pt x="64" y="305"/>
                    <a:pt x="61" y="308"/>
                  </a:cubicBezTo>
                  <a:cubicBezTo>
                    <a:pt x="59" y="310"/>
                    <a:pt x="57" y="311"/>
                    <a:pt x="56" y="311"/>
                  </a:cubicBezTo>
                  <a:cubicBezTo>
                    <a:pt x="54" y="311"/>
                    <a:pt x="52" y="310"/>
                    <a:pt x="51" y="309"/>
                  </a:cubicBezTo>
                  <a:cubicBezTo>
                    <a:pt x="48" y="307"/>
                    <a:pt x="43" y="301"/>
                    <a:pt x="39" y="297"/>
                  </a:cubicBezTo>
                  <a:close/>
                  <a:moveTo>
                    <a:pt x="197" y="104"/>
                  </a:moveTo>
                  <a:cubicBezTo>
                    <a:pt x="122" y="70"/>
                    <a:pt x="65" y="29"/>
                    <a:pt x="32" y="0"/>
                  </a:cubicBezTo>
                  <a:cubicBezTo>
                    <a:pt x="31" y="1"/>
                    <a:pt x="31" y="2"/>
                    <a:pt x="31" y="2"/>
                  </a:cubicBezTo>
                  <a:cubicBezTo>
                    <a:pt x="32" y="24"/>
                    <a:pt x="32" y="24"/>
                    <a:pt x="32" y="24"/>
                  </a:cubicBezTo>
                  <a:cubicBezTo>
                    <a:pt x="30" y="28"/>
                    <a:pt x="30" y="28"/>
                    <a:pt x="30" y="28"/>
                  </a:cubicBezTo>
                  <a:cubicBezTo>
                    <a:pt x="41" y="30"/>
                    <a:pt x="41" y="30"/>
                    <a:pt x="41" y="30"/>
                  </a:cubicBezTo>
                  <a:cubicBezTo>
                    <a:pt x="41" y="30"/>
                    <a:pt x="42" y="26"/>
                    <a:pt x="49" y="26"/>
                  </a:cubicBezTo>
                  <a:cubicBezTo>
                    <a:pt x="55" y="26"/>
                    <a:pt x="58" y="29"/>
                    <a:pt x="57" y="29"/>
                  </a:cubicBezTo>
                  <a:cubicBezTo>
                    <a:pt x="57" y="30"/>
                    <a:pt x="55" y="40"/>
                    <a:pt x="55" y="44"/>
                  </a:cubicBezTo>
                  <a:cubicBezTo>
                    <a:pt x="55" y="49"/>
                    <a:pt x="57" y="52"/>
                    <a:pt x="57" y="58"/>
                  </a:cubicBezTo>
                  <a:cubicBezTo>
                    <a:pt x="57" y="64"/>
                    <a:pt x="51" y="102"/>
                    <a:pt x="51" y="102"/>
                  </a:cubicBezTo>
                  <a:cubicBezTo>
                    <a:pt x="51" y="102"/>
                    <a:pt x="53" y="107"/>
                    <a:pt x="56" y="112"/>
                  </a:cubicBezTo>
                  <a:cubicBezTo>
                    <a:pt x="58" y="116"/>
                    <a:pt x="58" y="120"/>
                    <a:pt x="59" y="122"/>
                  </a:cubicBezTo>
                  <a:cubicBezTo>
                    <a:pt x="60" y="124"/>
                    <a:pt x="60" y="127"/>
                    <a:pt x="58" y="130"/>
                  </a:cubicBezTo>
                  <a:cubicBezTo>
                    <a:pt x="56" y="133"/>
                    <a:pt x="54" y="138"/>
                    <a:pt x="52" y="138"/>
                  </a:cubicBezTo>
                  <a:cubicBezTo>
                    <a:pt x="51" y="138"/>
                    <a:pt x="47" y="144"/>
                    <a:pt x="47" y="144"/>
                  </a:cubicBezTo>
                  <a:cubicBezTo>
                    <a:pt x="47" y="144"/>
                    <a:pt x="42" y="149"/>
                    <a:pt x="41" y="150"/>
                  </a:cubicBezTo>
                  <a:cubicBezTo>
                    <a:pt x="41" y="152"/>
                    <a:pt x="38" y="155"/>
                    <a:pt x="39" y="157"/>
                  </a:cubicBezTo>
                  <a:cubicBezTo>
                    <a:pt x="39" y="159"/>
                    <a:pt x="38" y="161"/>
                    <a:pt x="38" y="163"/>
                  </a:cubicBezTo>
                  <a:cubicBezTo>
                    <a:pt x="38" y="166"/>
                    <a:pt x="37" y="164"/>
                    <a:pt x="36" y="163"/>
                  </a:cubicBezTo>
                  <a:cubicBezTo>
                    <a:pt x="36" y="163"/>
                    <a:pt x="34" y="165"/>
                    <a:pt x="34" y="167"/>
                  </a:cubicBezTo>
                  <a:cubicBezTo>
                    <a:pt x="34" y="169"/>
                    <a:pt x="32" y="165"/>
                    <a:pt x="29" y="165"/>
                  </a:cubicBezTo>
                  <a:cubicBezTo>
                    <a:pt x="27" y="164"/>
                    <a:pt x="29" y="168"/>
                    <a:pt x="29" y="171"/>
                  </a:cubicBezTo>
                  <a:cubicBezTo>
                    <a:pt x="29" y="174"/>
                    <a:pt x="31" y="178"/>
                    <a:pt x="32" y="177"/>
                  </a:cubicBezTo>
                  <a:cubicBezTo>
                    <a:pt x="34" y="175"/>
                    <a:pt x="35" y="178"/>
                    <a:pt x="39" y="177"/>
                  </a:cubicBezTo>
                  <a:cubicBezTo>
                    <a:pt x="43" y="175"/>
                    <a:pt x="44" y="178"/>
                    <a:pt x="43" y="178"/>
                  </a:cubicBezTo>
                  <a:cubicBezTo>
                    <a:pt x="43" y="179"/>
                    <a:pt x="41" y="182"/>
                    <a:pt x="40" y="183"/>
                  </a:cubicBezTo>
                  <a:cubicBezTo>
                    <a:pt x="40" y="183"/>
                    <a:pt x="39" y="185"/>
                    <a:pt x="39" y="186"/>
                  </a:cubicBezTo>
                  <a:cubicBezTo>
                    <a:pt x="39" y="187"/>
                    <a:pt x="35" y="187"/>
                    <a:pt x="33" y="190"/>
                  </a:cubicBezTo>
                  <a:cubicBezTo>
                    <a:pt x="32" y="192"/>
                    <a:pt x="33" y="195"/>
                    <a:pt x="34" y="194"/>
                  </a:cubicBezTo>
                  <a:cubicBezTo>
                    <a:pt x="35" y="194"/>
                    <a:pt x="40" y="190"/>
                    <a:pt x="42" y="190"/>
                  </a:cubicBezTo>
                  <a:cubicBezTo>
                    <a:pt x="43" y="190"/>
                    <a:pt x="41" y="193"/>
                    <a:pt x="43" y="194"/>
                  </a:cubicBezTo>
                  <a:cubicBezTo>
                    <a:pt x="45" y="196"/>
                    <a:pt x="43" y="197"/>
                    <a:pt x="42" y="199"/>
                  </a:cubicBezTo>
                  <a:cubicBezTo>
                    <a:pt x="41" y="200"/>
                    <a:pt x="39" y="201"/>
                    <a:pt x="40" y="202"/>
                  </a:cubicBezTo>
                  <a:cubicBezTo>
                    <a:pt x="42" y="203"/>
                    <a:pt x="40" y="209"/>
                    <a:pt x="41" y="208"/>
                  </a:cubicBezTo>
                  <a:cubicBezTo>
                    <a:pt x="42" y="207"/>
                    <a:pt x="47" y="208"/>
                    <a:pt x="50" y="209"/>
                  </a:cubicBezTo>
                  <a:cubicBezTo>
                    <a:pt x="53" y="210"/>
                    <a:pt x="46" y="211"/>
                    <a:pt x="43" y="211"/>
                  </a:cubicBezTo>
                  <a:cubicBezTo>
                    <a:pt x="39" y="211"/>
                    <a:pt x="40" y="213"/>
                    <a:pt x="37" y="216"/>
                  </a:cubicBezTo>
                  <a:cubicBezTo>
                    <a:pt x="35" y="218"/>
                    <a:pt x="36" y="219"/>
                    <a:pt x="36" y="219"/>
                  </a:cubicBezTo>
                  <a:cubicBezTo>
                    <a:pt x="36" y="219"/>
                    <a:pt x="33" y="214"/>
                    <a:pt x="32" y="218"/>
                  </a:cubicBezTo>
                  <a:cubicBezTo>
                    <a:pt x="30" y="221"/>
                    <a:pt x="36" y="221"/>
                    <a:pt x="36" y="222"/>
                  </a:cubicBezTo>
                  <a:cubicBezTo>
                    <a:pt x="36" y="223"/>
                    <a:pt x="35" y="225"/>
                    <a:pt x="34" y="225"/>
                  </a:cubicBezTo>
                  <a:cubicBezTo>
                    <a:pt x="32" y="225"/>
                    <a:pt x="32" y="228"/>
                    <a:pt x="33" y="230"/>
                  </a:cubicBezTo>
                  <a:cubicBezTo>
                    <a:pt x="33" y="231"/>
                    <a:pt x="33" y="235"/>
                    <a:pt x="34" y="236"/>
                  </a:cubicBezTo>
                  <a:cubicBezTo>
                    <a:pt x="35" y="237"/>
                    <a:pt x="39" y="238"/>
                    <a:pt x="40" y="239"/>
                  </a:cubicBezTo>
                  <a:cubicBezTo>
                    <a:pt x="42" y="241"/>
                    <a:pt x="38" y="244"/>
                    <a:pt x="39" y="245"/>
                  </a:cubicBezTo>
                  <a:cubicBezTo>
                    <a:pt x="40" y="245"/>
                    <a:pt x="43" y="248"/>
                    <a:pt x="43" y="250"/>
                  </a:cubicBezTo>
                  <a:cubicBezTo>
                    <a:pt x="44" y="252"/>
                    <a:pt x="50" y="256"/>
                    <a:pt x="52" y="257"/>
                  </a:cubicBezTo>
                  <a:cubicBezTo>
                    <a:pt x="53" y="258"/>
                    <a:pt x="56" y="261"/>
                    <a:pt x="56" y="262"/>
                  </a:cubicBezTo>
                  <a:cubicBezTo>
                    <a:pt x="56" y="264"/>
                    <a:pt x="60" y="263"/>
                    <a:pt x="60" y="263"/>
                  </a:cubicBezTo>
                  <a:cubicBezTo>
                    <a:pt x="60" y="263"/>
                    <a:pt x="56" y="266"/>
                    <a:pt x="56" y="269"/>
                  </a:cubicBezTo>
                  <a:cubicBezTo>
                    <a:pt x="55" y="271"/>
                    <a:pt x="55" y="276"/>
                    <a:pt x="56" y="277"/>
                  </a:cubicBezTo>
                  <a:cubicBezTo>
                    <a:pt x="57" y="277"/>
                    <a:pt x="64" y="275"/>
                    <a:pt x="64" y="275"/>
                  </a:cubicBezTo>
                  <a:cubicBezTo>
                    <a:pt x="64" y="275"/>
                    <a:pt x="62" y="278"/>
                    <a:pt x="60" y="281"/>
                  </a:cubicBezTo>
                  <a:cubicBezTo>
                    <a:pt x="59" y="284"/>
                    <a:pt x="60" y="286"/>
                    <a:pt x="62" y="287"/>
                  </a:cubicBezTo>
                  <a:cubicBezTo>
                    <a:pt x="64" y="288"/>
                    <a:pt x="68" y="285"/>
                    <a:pt x="68" y="285"/>
                  </a:cubicBezTo>
                  <a:cubicBezTo>
                    <a:pt x="68" y="285"/>
                    <a:pt x="65" y="290"/>
                    <a:pt x="66" y="293"/>
                  </a:cubicBezTo>
                  <a:cubicBezTo>
                    <a:pt x="67" y="296"/>
                    <a:pt x="69" y="300"/>
                    <a:pt x="69" y="303"/>
                  </a:cubicBezTo>
                  <a:cubicBezTo>
                    <a:pt x="78" y="307"/>
                    <a:pt x="122" y="326"/>
                    <a:pt x="177" y="344"/>
                  </a:cubicBezTo>
                  <a:cubicBezTo>
                    <a:pt x="178" y="342"/>
                    <a:pt x="178" y="340"/>
                    <a:pt x="177" y="338"/>
                  </a:cubicBezTo>
                  <a:cubicBezTo>
                    <a:pt x="176" y="332"/>
                    <a:pt x="180" y="327"/>
                    <a:pt x="181" y="318"/>
                  </a:cubicBezTo>
                  <a:cubicBezTo>
                    <a:pt x="182" y="310"/>
                    <a:pt x="176" y="308"/>
                    <a:pt x="175" y="302"/>
                  </a:cubicBezTo>
                  <a:cubicBezTo>
                    <a:pt x="174" y="296"/>
                    <a:pt x="168" y="291"/>
                    <a:pt x="164" y="281"/>
                  </a:cubicBezTo>
                  <a:cubicBezTo>
                    <a:pt x="161" y="271"/>
                    <a:pt x="161" y="270"/>
                    <a:pt x="159" y="264"/>
                  </a:cubicBezTo>
                  <a:cubicBezTo>
                    <a:pt x="156" y="258"/>
                    <a:pt x="154" y="260"/>
                    <a:pt x="153" y="254"/>
                  </a:cubicBezTo>
                  <a:cubicBezTo>
                    <a:pt x="153" y="247"/>
                    <a:pt x="153" y="243"/>
                    <a:pt x="149" y="238"/>
                  </a:cubicBezTo>
                  <a:cubicBezTo>
                    <a:pt x="146" y="233"/>
                    <a:pt x="144" y="228"/>
                    <a:pt x="144" y="228"/>
                  </a:cubicBezTo>
                  <a:cubicBezTo>
                    <a:pt x="197" y="104"/>
                    <a:pt x="197" y="104"/>
                    <a:pt x="197" y="104"/>
                  </a:cubicBezTo>
                  <a:cubicBezTo>
                    <a:pt x="197" y="104"/>
                    <a:pt x="197" y="104"/>
                    <a:pt x="197" y="104"/>
                  </a:cubicBezTo>
                  <a:close/>
                  <a:moveTo>
                    <a:pt x="16" y="154"/>
                  </a:moveTo>
                  <a:cubicBezTo>
                    <a:pt x="11" y="161"/>
                    <a:pt x="10" y="159"/>
                    <a:pt x="10" y="161"/>
                  </a:cubicBezTo>
                  <a:cubicBezTo>
                    <a:pt x="11" y="164"/>
                    <a:pt x="13" y="166"/>
                    <a:pt x="10" y="168"/>
                  </a:cubicBezTo>
                  <a:cubicBezTo>
                    <a:pt x="8" y="170"/>
                    <a:pt x="5" y="170"/>
                    <a:pt x="5" y="172"/>
                  </a:cubicBezTo>
                  <a:cubicBezTo>
                    <a:pt x="5" y="175"/>
                    <a:pt x="5" y="177"/>
                    <a:pt x="5" y="179"/>
                  </a:cubicBezTo>
                  <a:cubicBezTo>
                    <a:pt x="5" y="181"/>
                    <a:pt x="7" y="184"/>
                    <a:pt x="7" y="186"/>
                  </a:cubicBezTo>
                  <a:cubicBezTo>
                    <a:pt x="6" y="187"/>
                    <a:pt x="2" y="185"/>
                    <a:pt x="2" y="182"/>
                  </a:cubicBezTo>
                  <a:cubicBezTo>
                    <a:pt x="3" y="180"/>
                    <a:pt x="3" y="178"/>
                    <a:pt x="2" y="176"/>
                  </a:cubicBezTo>
                  <a:cubicBezTo>
                    <a:pt x="1" y="174"/>
                    <a:pt x="1" y="170"/>
                    <a:pt x="1" y="168"/>
                  </a:cubicBezTo>
                  <a:cubicBezTo>
                    <a:pt x="2" y="166"/>
                    <a:pt x="3" y="166"/>
                    <a:pt x="3" y="163"/>
                  </a:cubicBezTo>
                  <a:cubicBezTo>
                    <a:pt x="2" y="160"/>
                    <a:pt x="0" y="159"/>
                    <a:pt x="2" y="157"/>
                  </a:cubicBezTo>
                  <a:cubicBezTo>
                    <a:pt x="3" y="154"/>
                    <a:pt x="4" y="156"/>
                    <a:pt x="3" y="152"/>
                  </a:cubicBezTo>
                  <a:cubicBezTo>
                    <a:pt x="3" y="147"/>
                    <a:pt x="4" y="145"/>
                    <a:pt x="6" y="142"/>
                  </a:cubicBezTo>
                  <a:cubicBezTo>
                    <a:pt x="8" y="139"/>
                    <a:pt x="12" y="137"/>
                    <a:pt x="13" y="141"/>
                  </a:cubicBezTo>
                  <a:cubicBezTo>
                    <a:pt x="13" y="144"/>
                    <a:pt x="13" y="142"/>
                    <a:pt x="15" y="144"/>
                  </a:cubicBezTo>
                  <a:cubicBezTo>
                    <a:pt x="17" y="146"/>
                    <a:pt x="13" y="145"/>
                    <a:pt x="18" y="148"/>
                  </a:cubicBezTo>
                  <a:cubicBezTo>
                    <a:pt x="22" y="150"/>
                    <a:pt x="26" y="150"/>
                    <a:pt x="23" y="151"/>
                  </a:cubicBezTo>
                  <a:cubicBezTo>
                    <a:pt x="21" y="152"/>
                    <a:pt x="16" y="154"/>
                    <a:pt x="16" y="154"/>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4" name="Freeform 69"/>
            <p:cNvSpPr>
              <a:spLocks/>
            </p:cNvSpPr>
            <p:nvPr/>
          </p:nvSpPr>
          <p:spPr bwMode="auto">
            <a:xfrm>
              <a:off x="300568" y="2651085"/>
              <a:ext cx="877667" cy="1465137"/>
            </a:xfrm>
            <a:custGeom>
              <a:avLst/>
              <a:gdLst>
                <a:gd name="T0" fmla="*/ 146 w 146"/>
                <a:gd name="T1" fmla="*/ 31 h 244"/>
                <a:gd name="T2" fmla="*/ 141 w 146"/>
                <a:gd name="T3" fmla="*/ 37 h 244"/>
                <a:gd name="T4" fmla="*/ 134 w 146"/>
                <a:gd name="T5" fmla="*/ 46 h 244"/>
                <a:gd name="T6" fmla="*/ 130 w 146"/>
                <a:gd name="T7" fmla="*/ 52 h 244"/>
                <a:gd name="T8" fmla="*/ 123 w 146"/>
                <a:gd name="T9" fmla="*/ 63 h 244"/>
                <a:gd name="T10" fmla="*/ 136 w 146"/>
                <a:gd name="T11" fmla="*/ 75 h 244"/>
                <a:gd name="T12" fmla="*/ 128 w 146"/>
                <a:gd name="T13" fmla="*/ 89 h 244"/>
                <a:gd name="T14" fmla="*/ 132 w 146"/>
                <a:gd name="T15" fmla="*/ 99 h 244"/>
                <a:gd name="T16" fmla="*/ 129 w 146"/>
                <a:gd name="T17" fmla="*/ 110 h 244"/>
                <a:gd name="T18" fmla="*/ 120 w 146"/>
                <a:gd name="T19" fmla="*/ 118 h 244"/>
                <a:gd name="T20" fmla="*/ 124 w 146"/>
                <a:gd name="T21" fmla="*/ 132 h 244"/>
                <a:gd name="T22" fmla="*/ 126 w 146"/>
                <a:gd name="T23" fmla="*/ 142 h 244"/>
                <a:gd name="T24" fmla="*/ 125 w 146"/>
                <a:gd name="T25" fmla="*/ 157 h 244"/>
                <a:gd name="T26" fmla="*/ 120 w 146"/>
                <a:gd name="T27" fmla="*/ 166 h 244"/>
                <a:gd name="T28" fmla="*/ 117 w 146"/>
                <a:gd name="T29" fmla="*/ 178 h 244"/>
                <a:gd name="T30" fmla="*/ 119 w 146"/>
                <a:gd name="T31" fmla="*/ 185 h 244"/>
                <a:gd name="T32" fmla="*/ 122 w 146"/>
                <a:gd name="T33" fmla="*/ 195 h 244"/>
                <a:gd name="T34" fmla="*/ 124 w 146"/>
                <a:gd name="T35" fmla="*/ 206 h 244"/>
                <a:gd name="T36" fmla="*/ 123 w 146"/>
                <a:gd name="T37" fmla="*/ 220 h 244"/>
                <a:gd name="T38" fmla="*/ 140 w 146"/>
                <a:gd name="T39" fmla="*/ 225 h 244"/>
                <a:gd name="T40" fmla="*/ 138 w 146"/>
                <a:gd name="T41" fmla="*/ 244 h 244"/>
                <a:gd name="T42" fmla="*/ 12 w 146"/>
                <a:gd name="T43" fmla="*/ 159 h 244"/>
                <a:gd name="T44" fmla="*/ 14 w 146"/>
                <a:gd name="T45" fmla="*/ 154 h 244"/>
                <a:gd name="T46" fmla="*/ 8 w 146"/>
                <a:gd name="T47" fmla="*/ 151 h 244"/>
                <a:gd name="T48" fmla="*/ 4 w 146"/>
                <a:gd name="T49" fmla="*/ 147 h 244"/>
                <a:gd name="T50" fmla="*/ 0 w 146"/>
                <a:gd name="T51" fmla="*/ 142 h 244"/>
                <a:gd name="T52" fmla="*/ 129 w 146"/>
                <a:gd name="T53" fmla="*/ 0 h 244"/>
                <a:gd name="T54" fmla="*/ 137 w 146"/>
                <a:gd name="T55" fmla="*/ 9 h 244"/>
                <a:gd name="T56" fmla="*/ 138 w 146"/>
                <a:gd name="T57" fmla="*/ 12 h 244"/>
                <a:gd name="T58" fmla="*/ 142 w 146"/>
                <a:gd name="T59" fmla="*/ 27 h 244"/>
                <a:gd name="T60" fmla="*/ 146 w 146"/>
                <a:gd name="T61" fmla="*/ 3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6" h="244">
                  <a:moveTo>
                    <a:pt x="146" y="31"/>
                  </a:moveTo>
                  <a:cubicBezTo>
                    <a:pt x="144" y="33"/>
                    <a:pt x="142" y="35"/>
                    <a:pt x="141" y="37"/>
                  </a:cubicBezTo>
                  <a:cubicBezTo>
                    <a:pt x="139" y="40"/>
                    <a:pt x="136" y="43"/>
                    <a:pt x="134" y="46"/>
                  </a:cubicBezTo>
                  <a:cubicBezTo>
                    <a:pt x="134" y="46"/>
                    <a:pt x="130" y="48"/>
                    <a:pt x="130" y="52"/>
                  </a:cubicBezTo>
                  <a:cubicBezTo>
                    <a:pt x="130" y="55"/>
                    <a:pt x="123" y="63"/>
                    <a:pt x="123" y="63"/>
                  </a:cubicBezTo>
                  <a:cubicBezTo>
                    <a:pt x="123" y="63"/>
                    <a:pt x="136" y="71"/>
                    <a:pt x="136" y="75"/>
                  </a:cubicBezTo>
                  <a:cubicBezTo>
                    <a:pt x="137" y="78"/>
                    <a:pt x="132" y="85"/>
                    <a:pt x="128" y="89"/>
                  </a:cubicBezTo>
                  <a:cubicBezTo>
                    <a:pt x="124" y="93"/>
                    <a:pt x="130" y="93"/>
                    <a:pt x="132" y="99"/>
                  </a:cubicBezTo>
                  <a:cubicBezTo>
                    <a:pt x="134" y="105"/>
                    <a:pt x="132" y="108"/>
                    <a:pt x="129" y="110"/>
                  </a:cubicBezTo>
                  <a:cubicBezTo>
                    <a:pt x="126" y="111"/>
                    <a:pt x="120" y="114"/>
                    <a:pt x="120" y="118"/>
                  </a:cubicBezTo>
                  <a:cubicBezTo>
                    <a:pt x="120" y="121"/>
                    <a:pt x="121" y="131"/>
                    <a:pt x="124" y="132"/>
                  </a:cubicBezTo>
                  <a:cubicBezTo>
                    <a:pt x="127" y="134"/>
                    <a:pt x="125" y="136"/>
                    <a:pt x="126" y="142"/>
                  </a:cubicBezTo>
                  <a:cubicBezTo>
                    <a:pt x="126" y="148"/>
                    <a:pt x="126" y="157"/>
                    <a:pt x="125" y="157"/>
                  </a:cubicBezTo>
                  <a:cubicBezTo>
                    <a:pt x="123" y="158"/>
                    <a:pt x="121" y="161"/>
                    <a:pt x="120" y="166"/>
                  </a:cubicBezTo>
                  <a:cubicBezTo>
                    <a:pt x="120" y="170"/>
                    <a:pt x="119" y="176"/>
                    <a:pt x="117" y="178"/>
                  </a:cubicBezTo>
                  <a:cubicBezTo>
                    <a:pt x="115" y="181"/>
                    <a:pt x="117" y="181"/>
                    <a:pt x="119" y="185"/>
                  </a:cubicBezTo>
                  <a:cubicBezTo>
                    <a:pt x="122" y="189"/>
                    <a:pt x="121" y="191"/>
                    <a:pt x="122" y="195"/>
                  </a:cubicBezTo>
                  <a:cubicBezTo>
                    <a:pt x="122" y="198"/>
                    <a:pt x="127" y="201"/>
                    <a:pt x="124" y="206"/>
                  </a:cubicBezTo>
                  <a:cubicBezTo>
                    <a:pt x="121" y="211"/>
                    <a:pt x="117" y="218"/>
                    <a:pt x="123" y="220"/>
                  </a:cubicBezTo>
                  <a:cubicBezTo>
                    <a:pt x="130" y="222"/>
                    <a:pt x="135" y="221"/>
                    <a:pt x="140" y="225"/>
                  </a:cubicBezTo>
                  <a:cubicBezTo>
                    <a:pt x="143" y="228"/>
                    <a:pt x="141" y="237"/>
                    <a:pt x="138" y="244"/>
                  </a:cubicBezTo>
                  <a:cubicBezTo>
                    <a:pt x="83" y="214"/>
                    <a:pt x="39" y="182"/>
                    <a:pt x="12" y="159"/>
                  </a:cubicBezTo>
                  <a:cubicBezTo>
                    <a:pt x="12" y="158"/>
                    <a:pt x="13" y="155"/>
                    <a:pt x="14" y="154"/>
                  </a:cubicBezTo>
                  <a:cubicBezTo>
                    <a:pt x="16" y="153"/>
                    <a:pt x="13" y="151"/>
                    <a:pt x="8" y="151"/>
                  </a:cubicBezTo>
                  <a:cubicBezTo>
                    <a:pt x="3" y="151"/>
                    <a:pt x="5" y="151"/>
                    <a:pt x="4" y="147"/>
                  </a:cubicBezTo>
                  <a:cubicBezTo>
                    <a:pt x="4" y="143"/>
                    <a:pt x="0" y="142"/>
                    <a:pt x="0" y="142"/>
                  </a:cubicBezTo>
                  <a:cubicBezTo>
                    <a:pt x="43" y="94"/>
                    <a:pt x="86" y="47"/>
                    <a:pt x="129" y="0"/>
                  </a:cubicBezTo>
                  <a:cubicBezTo>
                    <a:pt x="132" y="2"/>
                    <a:pt x="136" y="5"/>
                    <a:pt x="137" y="9"/>
                  </a:cubicBezTo>
                  <a:cubicBezTo>
                    <a:pt x="138" y="10"/>
                    <a:pt x="138" y="11"/>
                    <a:pt x="138" y="12"/>
                  </a:cubicBezTo>
                  <a:cubicBezTo>
                    <a:pt x="139" y="17"/>
                    <a:pt x="139" y="23"/>
                    <a:pt x="142" y="27"/>
                  </a:cubicBezTo>
                  <a:cubicBezTo>
                    <a:pt x="143" y="29"/>
                    <a:pt x="145" y="30"/>
                    <a:pt x="146" y="31"/>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5" name="Freeform 70"/>
            <p:cNvSpPr>
              <a:spLocks/>
            </p:cNvSpPr>
            <p:nvPr/>
          </p:nvSpPr>
          <p:spPr bwMode="auto">
            <a:xfrm>
              <a:off x="1045523" y="4229469"/>
              <a:ext cx="900670" cy="1544764"/>
            </a:xfrm>
            <a:custGeom>
              <a:avLst/>
              <a:gdLst>
                <a:gd name="T0" fmla="*/ 150 w 150"/>
                <a:gd name="T1" fmla="*/ 35 h 257"/>
                <a:gd name="T2" fmla="*/ 146 w 150"/>
                <a:gd name="T3" fmla="*/ 49 h 257"/>
                <a:gd name="T4" fmla="*/ 141 w 150"/>
                <a:gd name="T5" fmla="*/ 51 h 257"/>
                <a:gd name="T6" fmla="*/ 135 w 150"/>
                <a:gd name="T7" fmla="*/ 54 h 257"/>
                <a:gd name="T8" fmla="*/ 129 w 150"/>
                <a:gd name="T9" fmla="*/ 57 h 257"/>
                <a:gd name="T10" fmla="*/ 131 w 150"/>
                <a:gd name="T11" fmla="*/ 63 h 257"/>
                <a:gd name="T12" fmla="*/ 140 w 150"/>
                <a:gd name="T13" fmla="*/ 59 h 257"/>
                <a:gd name="T14" fmla="*/ 144 w 150"/>
                <a:gd name="T15" fmla="*/ 56 h 257"/>
                <a:gd name="T16" fmla="*/ 89 w 150"/>
                <a:gd name="T17" fmla="*/ 257 h 257"/>
                <a:gd name="T18" fmla="*/ 33 w 150"/>
                <a:gd name="T19" fmla="*/ 240 h 257"/>
                <a:gd name="T20" fmla="*/ 33 w 150"/>
                <a:gd name="T21" fmla="*/ 234 h 257"/>
                <a:gd name="T22" fmla="*/ 37 w 150"/>
                <a:gd name="T23" fmla="*/ 214 h 257"/>
                <a:gd name="T24" fmla="*/ 31 w 150"/>
                <a:gd name="T25" fmla="*/ 198 h 257"/>
                <a:gd name="T26" fmla="*/ 20 w 150"/>
                <a:gd name="T27" fmla="*/ 177 h 257"/>
                <a:gd name="T28" fmla="*/ 15 w 150"/>
                <a:gd name="T29" fmla="*/ 160 h 257"/>
                <a:gd name="T30" fmla="*/ 9 w 150"/>
                <a:gd name="T31" fmla="*/ 150 h 257"/>
                <a:gd name="T32" fmla="*/ 5 w 150"/>
                <a:gd name="T33" fmla="*/ 134 h 257"/>
                <a:gd name="T34" fmla="*/ 0 w 150"/>
                <a:gd name="T35" fmla="*/ 124 h 257"/>
                <a:gd name="T36" fmla="*/ 53 w 150"/>
                <a:gd name="T37" fmla="*/ 0 h 257"/>
                <a:gd name="T38" fmla="*/ 53 w 150"/>
                <a:gd name="T39" fmla="*/ 0 h 257"/>
                <a:gd name="T40" fmla="*/ 150 w 150"/>
                <a:gd name="T41"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57">
                  <a:moveTo>
                    <a:pt x="150" y="35"/>
                  </a:moveTo>
                  <a:cubicBezTo>
                    <a:pt x="146" y="49"/>
                    <a:pt x="146" y="49"/>
                    <a:pt x="146" y="49"/>
                  </a:cubicBezTo>
                  <a:cubicBezTo>
                    <a:pt x="145" y="50"/>
                    <a:pt x="143" y="50"/>
                    <a:pt x="141" y="51"/>
                  </a:cubicBezTo>
                  <a:cubicBezTo>
                    <a:pt x="139" y="52"/>
                    <a:pt x="139" y="51"/>
                    <a:pt x="135" y="54"/>
                  </a:cubicBezTo>
                  <a:cubicBezTo>
                    <a:pt x="132" y="58"/>
                    <a:pt x="129" y="57"/>
                    <a:pt x="129" y="57"/>
                  </a:cubicBezTo>
                  <a:cubicBezTo>
                    <a:pt x="129" y="57"/>
                    <a:pt x="129" y="61"/>
                    <a:pt x="131" y="63"/>
                  </a:cubicBezTo>
                  <a:cubicBezTo>
                    <a:pt x="133" y="65"/>
                    <a:pt x="136" y="63"/>
                    <a:pt x="140" y="59"/>
                  </a:cubicBezTo>
                  <a:cubicBezTo>
                    <a:pt x="141" y="57"/>
                    <a:pt x="143" y="56"/>
                    <a:pt x="144" y="56"/>
                  </a:cubicBezTo>
                  <a:cubicBezTo>
                    <a:pt x="89" y="257"/>
                    <a:pt x="89" y="257"/>
                    <a:pt x="89" y="257"/>
                  </a:cubicBezTo>
                  <a:cubicBezTo>
                    <a:pt x="70" y="252"/>
                    <a:pt x="51" y="246"/>
                    <a:pt x="33" y="240"/>
                  </a:cubicBezTo>
                  <a:cubicBezTo>
                    <a:pt x="34" y="238"/>
                    <a:pt x="34" y="236"/>
                    <a:pt x="33" y="234"/>
                  </a:cubicBezTo>
                  <a:cubicBezTo>
                    <a:pt x="32" y="228"/>
                    <a:pt x="36" y="223"/>
                    <a:pt x="37" y="214"/>
                  </a:cubicBezTo>
                  <a:cubicBezTo>
                    <a:pt x="38" y="206"/>
                    <a:pt x="32" y="204"/>
                    <a:pt x="31" y="198"/>
                  </a:cubicBezTo>
                  <a:cubicBezTo>
                    <a:pt x="30" y="192"/>
                    <a:pt x="24" y="187"/>
                    <a:pt x="20" y="177"/>
                  </a:cubicBezTo>
                  <a:cubicBezTo>
                    <a:pt x="17" y="167"/>
                    <a:pt x="17" y="166"/>
                    <a:pt x="15" y="160"/>
                  </a:cubicBezTo>
                  <a:cubicBezTo>
                    <a:pt x="12" y="154"/>
                    <a:pt x="10" y="156"/>
                    <a:pt x="9" y="150"/>
                  </a:cubicBezTo>
                  <a:cubicBezTo>
                    <a:pt x="9" y="143"/>
                    <a:pt x="9" y="139"/>
                    <a:pt x="5" y="134"/>
                  </a:cubicBezTo>
                  <a:cubicBezTo>
                    <a:pt x="2" y="129"/>
                    <a:pt x="0" y="124"/>
                    <a:pt x="0" y="124"/>
                  </a:cubicBezTo>
                  <a:cubicBezTo>
                    <a:pt x="53" y="0"/>
                    <a:pt x="53" y="0"/>
                    <a:pt x="53" y="0"/>
                  </a:cubicBezTo>
                  <a:cubicBezTo>
                    <a:pt x="53" y="0"/>
                    <a:pt x="53" y="0"/>
                    <a:pt x="53" y="0"/>
                  </a:cubicBezTo>
                  <a:cubicBezTo>
                    <a:pt x="83" y="13"/>
                    <a:pt x="115" y="25"/>
                    <a:pt x="150" y="35"/>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6" name="Freeform 71"/>
            <p:cNvSpPr>
              <a:spLocks/>
            </p:cNvSpPr>
            <p:nvPr/>
          </p:nvSpPr>
          <p:spPr bwMode="auto">
            <a:xfrm>
              <a:off x="1579908" y="4440037"/>
              <a:ext cx="845816" cy="1465137"/>
            </a:xfrm>
            <a:custGeom>
              <a:avLst/>
              <a:gdLst>
                <a:gd name="T0" fmla="*/ 141 w 141"/>
                <a:gd name="T1" fmla="*/ 16 h 244"/>
                <a:gd name="T2" fmla="*/ 137 w 141"/>
                <a:gd name="T3" fmla="*/ 56 h 244"/>
                <a:gd name="T4" fmla="*/ 135 w 141"/>
                <a:gd name="T5" fmla="*/ 55 h 244"/>
                <a:gd name="T6" fmla="*/ 127 w 141"/>
                <a:gd name="T7" fmla="*/ 65 h 244"/>
                <a:gd name="T8" fmla="*/ 123 w 141"/>
                <a:gd name="T9" fmla="*/ 72 h 244"/>
                <a:gd name="T10" fmla="*/ 126 w 141"/>
                <a:gd name="T11" fmla="*/ 77 h 244"/>
                <a:gd name="T12" fmla="*/ 124 w 141"/>
                <a:gd name="T13" fmla="*/ 82 h 244"/>
                <a:gd name="T14" fmla="*/ 120 w 141"/>
                <a:gd name="T15" fmla="*/ 82 h 244"/>
                <a:gd name="T16" fmla="*/ 117 w 141"/>
                <a:gd name="T17" fmla="*/ 88 h 244"/>
                <a:gd name="T18" fmla="*/ 118 w 141"/>
                <a:gd name="T19" fmla="*/ 91 h 244"/>
                <a:gd name="T20" fmla="*/ 125 w 141"/>
                <a:gd name="T21" fmla="*/ 86 h 244"/>
                <a:gd name="T22" fmla="*/ 134 w 141"/>
                <a:gd name="T23" fmla="*/ 77 h 244"/>
                <a:gd name="T24" fmla="*/ 135 w 141"/>
                <a:gd name="T25" fmla="*/ 70 h 244"/>
                <a:gd name="T26" fmla="*/ 118 w 141"/>
                <a:gd name="T27" fmla="*/ 244 h 244"/>
                <a:gd name="T28" fmla="*/ 15 w 141"/>
                <a:gd name="T29" fmla="*/ 225 h 244"/>
                <a:gd name="T30" fmla="*/ 0 w 141"/>
                <a:gd name="T31" fmla="*/ 222 h 244"/>
                <a:gd name="T32" fmla="*/ 55 w 141"/>
                <a:gd name="T33" fmla="*/ 21 h 244"/>
                <a:gd name="T34" fmla="*/ 60 w 141"/>
                <a:gd name="T35" fmla="*/ 21 h 244"/>
                <a:gd name="T36" fmla="*/ 71 w 141"/>
                <a:gd name="T37" fmla="*/ 22 h 244"/>
                <a:gd name="T38" fmla="*/ 82 w 141"/>
                <a:gd name="T39" fmla="*/ 21 h 244"/>
                <a:gd name="T40" fmla="*/ 86 w 141"/>
                <a:gd name="T41" fmla="*/ 21 h 244"/>
                <a:gd name="T42" fmla="*/ 76 w 141"/>
                <a:gd name="T43" fmla="*/ 16 h 244"/>
                <a:gd name="T44" fmla="*/ 70 w 141"/>
                <a:gd name="T45" fmla="*/ 16 h 244"/>
                <a:gd name="T46" fmla="*/ 65 w 141"/>
                <a:gd name="T47" fmla="*/ 11 h 244"/>
                <a:gd name="T48" fmla="*/ 59 w 141"/>
                <a:gd name="T49" fmla="*/ 12 h 244"/>
                <a:gd name="T50" fmla="*/ 57 w 141"/>
                <a:gd name="T51" fmla="*/ 14 h 244"/>
                <a:gd name="T52" fmla="*/ 61 w 141"/>
                <a:gd name="T53" fmla="*/ 0 h 244"/>
                <a:gd name="T54" fmla="*/ 141 w 141"/>
                <a:gd name="T55" fmla="*/ 1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1" h="244">
                  <a:moveTo>
                    <a:pt x="141" y="16"/>
                  </a:moveTo>
                  <a:cubicBezTo>
                    <a:pt x="137" y="56"/>
                    <a:pt x="137" y="56"/>
                    <a:pt x="137" y="56"/>
                  </a:cubicBezTo>
                  <a:cubicBezTo>
                    <a:pt x="136" y="56"/>
                    <a:pt x="136" y="55"/>
                    <a:pt x="135" y="55"/>
                  </a:cubicBezTo>
                  <a:cubicBezTo>
                    <a:pt x="134" y="55"/>
                    <a:pt x="129" y="62"/>
                    <a:pt x="127" y="65"/>
                  </a:cubicBezTo>
                  <a:cubicBezTo>
                    <a:pt x="126" y="68"/>
                    <a:pt x="122" y="70"/>
                    <a:pt x="123" y="72"/>
                  </a:cubicBezTo>
                  <a:cubicBezTo>
                    <a:pt x="125" y="74"/>
                    <a:pt x="126" y="75"/>
                    <a:pt x="126" y="77"/>
                  </a:cubicBezTo>
                  <a:cubicBezTo>
                    <a:pt x="126" y="78"/>
                    <a:pt x="126" y="80"/>
                    <a:pt x="124" y="82"/>
                  </a:cubicBezTo>
                  <a:cubicBezTo>
                    <a:pt x="121" y="83"/>
                    <a:pt x="122" y="81"/>
                    <a:pt x="120" y="82"/>
                  </a:cubicBezTo>
                  <a:cubicBezTo>
                    <a:pt x="118" y="84"/>
                    <a:pt x="117" y="87"/>
                    <a:pt x="117" y="88"/>
                  </a:cubicBezTo>
                  <a:cubicBezTo>
                    <a:pt x="117" y="89"/>
                    <a:pt x="118" y="91"/>
                    <a:pt x="118" y="91"/>
                  </a:cubicBezTo>
                  <a:cubicBezTo>
                    <a:pt x="118" y="91"/>
                    <a:pt x="123" y="88"/>
                    <a:pt x="125" y="86"/>
                  </a:cubicBezTo>
                  <a:cubicBezTo>
                    <a:pt x="128" y="84"/>
                    <a:pt x="133" y="81"/>
                    <a:pt x="134" y="77"/>
                  </a:cubicBezTo>
                  <a:cubicBezTo>
                    <a:pt x="134" y="75"/>
                    <a:pt x="134" y="72"/>
                    <a:pt x="135" y="70"/>
                  </a:cubicBezTo>
                  <a:cubicBezTo>
                    <a:pt x="118" y="244"/>
                    <a:pt x="118" y="244"/>
                    <a:pt x="118" y="244"/>
                  </a:cubicBezTo>
                  <a:cubicBezTo>
                    <a:pt x="87" y="240"/>
                    <a:pt x="51" y="234"/>
                    <a:pt x="15" y="225"/>
                  </a:cubicBezTo>
                  <a:cubicBezTo>
                    <a:pt x="10" y="224"/>
                    <a:pt x="5" y="223"/>
                    <a:pt x="0" y="222"/>
                  </a:cubicBezTo>
                  <a:cubicBezTo>
                    <a:pt x="55" y="21"/>
                    <a:pt x="55" y="21"/>
                    <a:pt x="55" y="21"/>
                  </a:cubicBezTo>
                  <a:cubicBezTo>
                    <a:pt x="56" y="20"/>
                    <a:pt x="58" y="20"/>
                    <a:pt x="60" y="21"/>
                  </a:cubicBezTo>
                  <a:cubicBezTo>
                    <a:pt x="65" y="21"/>
                    <a:pt x="67" y="22"/>
                    <a:pt x="71" y="22"/>
                  </a:cubicBezTo>
                  <a:cubicBezTo>
                    <a:pt x="75" y="21"/>
                    <a:pt x="79" y="20"/>
                    <a:pt x="82" y="21"/>
                  </a:cubicBezTo>
                  <a:cubicBezTo>
                    <a:pt x="84" y="21"/>
                    <a:pt x="86" y="21"/>
                    <a:pt x="86" y="21"/>
                  </a:cubicBezTo>
                  <a:cubicBezTo>
                    <a:pt x="86" y="21"/>
                    <a:pt x="79" y="17"/>
                    <a:pt x="76" y="16"/>
                  </a:cubicBezTo>
                  <a:cubicBezTo>
                    <a:pt x="73" y="15"/>
                    <a:pt x="71" y="18"/>
                    <a:pt x="70" y="16"/>
                  </a:cubicBezTo>
                  <a:cubicBezTo>
                    <a:pt x="68" y="15"/>
                    <a:pt x="67" y="11"/>
                    <a:pt x="65" y="11"/>
                  </a:cubicBezTo>
                  <a:cubicBezTo>
                    <a:pt x="62" y="11"/>
                    <a:pt x="60" y="11"/>
                    <a:pt x="59" y="12"/>
                  </a:cubicBezTo>
                  <a:cubicBezTo>
                    <a:pt x="58" y="13"/>
                    <a:pt x="58" y="13"/>
                    <a:pt x="57" y="14"/>
                  </a:cubicBezTo>
                  <a:cubicBezTo>
                    <a:pt x="61" y="0"/>
                    <a:pt x="61" y="0"/>
                    <a:pt x="61" y="0"/>
                  </a:cubicBezTo>
                  <a:cubicBezTo>
                    <a:pt x="86" y="6"/>
                    <a:pt x="113" y="12"/>
                    <a:pt x="141" y="16"/>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7" name="Freeform 72"/>
            <p:cNvSpPr>
              <a:spLocks noEditPoints="1"/>
            </p:cNvSpPr>
            <p:nvPr/>
          </p:nvSpPr>
          <p:spPr bwMode="auto">
            <a:xfrm>
              <a:off x="2287704" y="4535590"/>
              <a:ext cx="978528" cy="1412052"/>
            </a:xfrm>
            <a:custGeom>
              <a:avLst/>
              <a:gdLst>
                <a:gd name="T0" fmla="*/ 23 w 163"/>
                <a:gd name="T1" fmla="*/ 0 h 235"/>
                <a:gd name="T2" fmla="*/ 99 w 163"/>
                <a:gd name="T3" fmla="*/ 9 h 235"/>
                <a:gd name="T4" fmla="*/ 99 w 163"/>
                <a:gd name="T5" fmla="*/ 31 h 235"/>
                <a:gd name="T6" fmla="*/ 120 w 163"/>
                <a:gd name="T7" fmla="*/ 52 h 235"/>
                <a:gd name="T8" fmla="*/ 135 w 163"/>
                <a:gd name="T9" fmla="*/ 65 h 235"/>
                <a:gd name="T10" fmla="*/ 163 w 163"/>
                <a:gd name="T11" fmla="*/ 70 h 235"/>
                <a:gd name="T12" fmla="*/ 88 w 163"/>
                <a:gd name="T13" fmla="*/ 230 h 235"/>
                <a:gd name="T14" fmla="*/ 86 w 163"/>
                <a:gd name="T15" fmla="*/ 235 h 235"/>
                <a:gd name="T16" fmla="*/ 17 w 163"/>
                <a:gd name="T17" fmla="*/ 54 h 235"/>
                <a:gd name="T18" fmla="*/ 23 w 163"/>
                <a:gd name="T19" fmla="*/ 46 h 235"/>
                <a:gd name="T20" fmla="*/ 23 w 163"/>
                <a:gd name="T21" fmla="*/ 0 h 235"/>
                <a:gd name="T22" fmla="*/ 67 w 163"/>
                <a:gd name="T23" fmla="*/ 176 h 235"/>
                <a:gd name="T24" fmla="*/ 69 w 163"/>
                <a:gd name="T25" fmla="*/ 179 h 235"/>
                <a:gd name="T26" fmla="*/ 70 w 163"/>
                <a:gd name="T27" fmla="*/ 184 h 235"/>
                <a:gd name="T28" fmla="*/ 66 w 163"/>
                <a:gd name="T29" fmla="*/ 197 h 235"/>
                <a:gd name="T30" fmla="*/ 72 w 163"/>
                <a:gd name="T31" fmla="*/ 196 h 235"/>
                <a:gd name="T32" fmla="*/ 76 w 163"/>
                <a:gd name="T33" fmla="*/ 191 h 235"/>
                <a:gd name="T34" fmla="*/ 72 w 163"/>
                <a:gd name="T35" fmla="*/ 179 h 235"/>
                <a:gd name="T36" fmla="*/ 65 w 163"/>
                <a:gd name="T37" fmla="*/ 161 h 235"/>
                <a:gd name="T38" fmla="*/ 60 w 163"/>
                <a:gd name="T39" fmla="*/ 148 h 235"/>
                <a:gd name="T40" fmla="*/ 54 w 163"/>
                <a:gd name="T41" fmla="*/ 134 h 235"/>
                <a:gd name="T42" fmla="*/ 48 w 163"/>
                <a:gd name="T43" fmla="*/ 130 h 235"/>
                <a:gd name="T44" fmla="*/ 39 w 163"/>
                <a:gd name="T45" fmla="*/ 135 h 235"/>
                <a:gd name="T46" fmla="*/ 33 w 163"/>
                <a:gd name="T47" fmla="*/ 142 h 235"/>
                <a:gd name="T48" fmla="*/ 32 w 163"/>
                <a:gd name="T49" fmla="*/ 132 h 235"/>
                <a:gd name="T50" fmla="*/ 28 w 163"/>
                <a:gd name="T51" fmla="*/ 126 h 235"/>
                <a:gd name="T52" fmla="*/ 25 w 163"/>
                <a:gd name="T53" fmla="*/ 136 h 235"/>
                <a:gd name="T54" fmla="*/ 29 w 163"/>
                <a:gd name="T55" fmla="*/ 145 h 235"/>
                <a:gd name="T56" fmla="*/ 40 w 163"/>
                <a:gd name="T57" fmla="*/ 146 h 235"/>
                <a:gd name="T58" fmla="*/ 40 w 163"/>
                <a:gd name="T59" fmla="*/ 152 h 235"/>
                <a:gd name="T60" fmla="*/ 50 w 163"/>
                <a:gd name="T61" fmla="*/ 167 h 235"/>
                <a:gd name="T62" fmla="*/ 59 w 163"/>
                <a:gd name="T63" fmla="*/ 168 h 235"/>
                <a:gd name="T64" fmla="*/ 63 w 163"/>
                <a:gd name="T65" fmla="*/ 18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235">
                  <a:moveTo>
                    <a:pt x="23" y="0"/>
                  </a:moveTo>
                  <a:cubicBezTo>
                    <a:pt x="23" y="0"/>
                    <a:pt x="23" y="0"/>
                    <a:pt x="23" y="0"/>
                  </a:cubicBezTo>
                  <a:cubicBezTo>
                    <a:pt x="48" y="3"/>
                    <a:pt x="73" y="5"/>
                    <a:pt x="99" y="5"/>
                  </a:cubicBezTo>
                  <a:cubicBezTo>
                    <a:pt x="99" y="7"/>
                    <a:pt x="99" y="8"/>
                    <a:pt x="99" y="9"/>
                  </a:cubicBezTo>
                  <a:cubicBezTo>
                    <a:pt x="99" y="11"/>
                    <a:pt x="99" y="21"/>
                    <a:pt x="98" y="24"/>
                  </a:cubicBezTo>
                  <a:cubicBezTo>
                    <a:pt x="97" y="26"/>
                    <a:pt x="96" y="28"/>
                    <a:pt x="99" y="31"/>
                  </a:cubicBezTo>
                  <a:cubicBezTo>
                    <a:pt x="102" y="33"/>
                    <a:pt x="114" y="29"/>
                    <a:pt x="115" y="33"/>
                  </a:cubicBezTo>
                  <a:cubicBezTo>
                    <a:pt x="116" y="36"/>
                    <a:pt x="117" y="47"/>
                    <a:pt x="120" y="52"/>
                  </a:cubicBezTo>
                  <a:cubicBezTo>
                    <a:pt x="123" y="57"/>
                    <a:pt x="123" y="67"/>
                    <a:pt x="123" y="67"/>
                  </a:cubicBezTo>
                  <a:cubicBezTo>
                    <a:pt x="123" y="67"/>
                    <a:pt x="130" y="67"/>
                    <a:pt x="135" y="65"/>
                  </a:cubicBezTo>
                  <a:cubicBezTo>
                    <a:pt x="139" y="62"/>
                    <a:pt x="138" y="60"/>
                    <a:pt x="146" y="64"/>
                  </a:cubicBezTo>
                  <a:cubicBezTo>
                    <a:pt x="153" y="68"/>
                    <a:pt x="158" y="67"/>
                    <a:pt x="163" y="70"/>
                  </a:cubicBezTo>
                  <a:cubicBezTo>
                    <a:pt x="90" y="156"/>
                    <a:pt x="90" y="156"/>
                    <a:pt x="90" y="156"/>
                  </a:cubicBezTo>
                  <a:cubicBezTo>
                    <a:pt x="88" y="230"/>
                    <a:pt x="88" y="230"/>
                    <a:pt x="88" y="230"/>
                  </a:cubicBezTo>
                  <a:cubicBezTo>
                    <a:pt x="88" y="230"/>
                    <a:pt x="88" y="230"/>
                    <a:pt x="88" y="230"/>
                  </a:cubicBezTo>
                  <a:cubicBezTo>
                    <a:pt x="86" y="235"/>
                    <a:pt x="86" y="235"/>
                    <a:pt x="86" y="235"/>
                  </a:cubicBezTo>
                  <a:cubicBezTo>
                    <a:pt x="86" y="235"/>
                    <a:pt x="50" y="234"/>
                    <a:pt x="0" y="228"/>
                  </a:cubicBezTo>
                  <a:cubicBezTo>
                    <a:pt x="17" y="54"/>
                    <a:pt x="17" y="54"/>
                    <a:pt x="17" y="54"/>
                  </a:cubicBezTo>
                  <a:cubicBezTo>
                    <a:pt x="17" y="54"/>
                    <a:pt x="19" y="52"/>
                    <a:pt x="20" y="51"/>
                  </a:cubicBezTo>
                  <a:cubicBezTo>
                    <a:pt x="22" y="49"/>
                    <a:pt x="25" y="47"/>
                    <a:pt x="23" y="46"/>
                  </a:cubicBezTo>
                  <a:cubicBezTo>
                    <a:pt x="22" y="44"/>
                    <a:pt x="20" y="42"/>
                    <a:pt x="19" y="40"/>
                  </a:cubicBezTo>
                  <a:cubicBezTo>
                    <a:pt x="23" y="0"/>
                    <a:pt x="23" y="0"/>
                    <a:pt x="23" y="0"/>
                  </a:cubicBezTo>
                  <a:close/>
                  <a:moveTo>
                    <a:pt x="67" y="176"/>
                  </a:moveTo>
                  <a:cubicBezTo>
                    <a:pt x="67" y="176"/>
                    <a:pt x="67" y="176"/>
                    <a:pt x="67" y="176"/>
                  </a:cubicBezTo>
                  <a:cubicBezTo>
                    <a:pt x="68" y="175"/>
                    <a:pt x="68" y="175"/>
                    <a:pt x="69" y="176"/>
                  </a:cubicBezTo>
                  <a:cubicBezTo>
                    <a:pt x="70" y="177"/>
                    <a:pt x="70" y="178"/>
                    <a:pt x="69" y="179"/>
                  </a:cubicBezTo>
                  <a:cubicBezTo>
                    <a:pt x="69" y="180"/>
                    <a:pt x="66" y="183"/>
                    <a:pt x="67" y="185"/>
                  </a:cubicBezTo>
                  <a:cubicBezTo>
                    <a:pt x="68" y="186"/>
                    <a:pt x="70" y="183"/>
                    <a:pt x="70" y="184"/>
                  </a:cubicBezTo>
                  <a:cubicBezTo>
                    <a:pt x="70" y="185"/>
                    <a:pt x="68" y="187"/>
                    <a:pt x="67" y="190"/>
                  </a:cubicBezTo>
                  <a:cubicBezTo>
                    <a:pt x="67" y="192"/>
                    <a:pt x="66" y="195"/>
                    <a:pt x="66" y="197"/>
                  </a:cubicBezTo>
                  <a:cubicBezTo>
                    <a:pt x="66" y="199"/>
                    <a:pt x="69" y="202"/>
                    <a:pt x="70" y="202"/>
                  </a:cubicBezTo>
                  <a:cubicBezTo>
                    <a:pt x="72" y="202"/>
                    <a:pt x="71" y="197"/>
                    <a:pt x="72" y="196"/>
                  </a:cubicBezTo>
                  <a:cubicBezTo>
                    <a:pt x="73" y="195"/>
                    <a:pt x="75" y="198"/>
                    <a:pt x="75" y="197"/>
                  </a:cubicBezTo>
                  <a:cubicBezTo>
                    <a:pt x="75" y="196"/>
                    <a:pt x="75" y="195"/>
                    <a:pt x="76" y="191"/>
                  </a:cubicBezTo>
                  <a:cubicBezTo>
                    <a:pt x="76" y="187"/>
                    <a:pt x="76" y="188"/>
                    <a:pt x="75" y="184"/>
                  </a:cubicBezTo>
                  <a:cubicBezTo>
                    <a:pt x="75" y="180"/>
                    <a:pt x="73" y="180"/>
                    <a:pt x="72" y="179"/>
                  </a:cubicBezTo>
                  <a:cubicBezTo>
                    <a:pt x="71" y="178"/>
                    <a:pt x="69" y="173"/>
                    <a:pt x="66" y="168"/>
                  </a:cubicBezTo>
                  <a:cubicBezTo>
                    <a:pt x="64" y="164"/>
                    <a:pt x="64" y="164"/>
                    <a:pt x="65" y="161"/>
                  </a:cubicBezTo>
                  <a:cubicBezTo>
                    <a:pt x="65" y="158"/>
                    <a:pt x="61" y="155"/>
                    <a:pt x="61" y="153"/>
                  </a:cubicBezTo>
                  <a:cubicBezTo>
                    <a:pt x="60" y="151"/>
                    <a:pt x="60" y="150"/>
                    <a:pt x="60" y="148"/>
                  </a:cubicBezTo>
                  <a:cubicBezTo>
                    <a:pt x="60" y="147"/>
                    <a:pt x="58" y="142"/>
                    <a:pt x="57" y="140"/>
                  </a:cubicBezTo>
                  <a:cubicBezTo>
                    <a:pt x="56" y="137"/>
                    <a:pt x="54" y="136"/>
                    <a:pt x="54" y="134"/>
                  </a:cubicBezTo>
                  <a:cubicBezTo>
                    <a:pt x="54" y="132"/>
                    <a:pt x="54" y="129"/>
                    <a:pt x="50" y="127"/>
                  </a:cubicBezTo>
                  <a:cubicBezTo>
                    <a:pt x="46" y="126"/>
                    <a:pt x="48" y="129"/>
                    <a:pt x="48" y="130"/>
                  </a:cubicBezTo>
                  <a:cubicBezTo>
                    <a:pt x="48" y="132"/>
                    <a:pt x="44" y="130"/>
                    <a:pt x="42" y="130"/>
                  </a:cubicBezTo>
                  <a:cubicBezTo>
                    <a:pt x="40" y="130"/>
                    <a:pt x="39" y="131"/>
                    <a:pt x="39" y="135"/>
                  </a:cubicBezTo>
                  <a:cubicBezTo>
                    <a:pt x="38" y="139"/>
                    <a:pt x="36" y="142"/>
                    <a:pt x="37" y="144"/>
                  </a:cubicBezTo>
                  <a:cubicBezTo>
                    <a:pt x="35" y="144"/>
                    <a:pt x="35" y="143"/>
                    <a:pt x="33" y="142"/>
                  </a:cubicBezTo>
                  <a:cubicBezTo>
                    <a:pt x="31" y="142"/>
                    <a:pt x="30" y="139"/>
                    <a:pt x="30" y="138"/>
                  </a:cubicBezTo>
                  <a:cubicBezTo>
                    <a:pt x="30" y="136"/>
                    <a:pt x="31" y="134"/>
                    <a:pt x="32" y="132"/>
                  </a:cubicBezTo>
                  <a:cubicBezTo>
                    <a:pt x="34" y="131"/>
                    <a:pt x="33" y="127"/>
                    <a:pt x="33" y="125"/>
                  </a:cubicBezTo>
                  <a:cubicBezTo>
                    <a:pt x="32" y="122"/>
                    <a:pt x="30" y="123"/>
                    <a:pt x="28" y="126"/>
                  </a:cubicBezTo>
                  <a:cubicBezTo>
                    <a:pt x="26" y="129"/>
                    <a:pt x="27" y="132"/>
                    <a:pt x="27" y="134"/>
                  </a:cubicBezTo>
                  <a:cubicBezTo>
                    <a:pt x="27" y="135"/>
                    <a:pt x="27" y="137"/>
                    <a:pt x="25" y="136"/>
                  </a:cubicBezTo>
                  <a:cubicBezTo>
                    <a:pt x="23" y="136"/>
                    <a:pt x="19" y="138"/>
                    <a:pt x="21" y="139"/>
                  </a:cubicBezTo>
                  <a:cubicBezTo>
                    <a:pt x="22" y="140"/>
                    <a:pt x="26" y="144"/>
                    <a:pt x="29" y="145"/>
                  </a:cubicBezTo>
                  <a:cubicBezTo>
                    <a:pt x="31" y="146"/>
                    <a:pt x="34" y="146"/>
                    <a:pt x="36" y="147"/>
                  </a:cubicBezTo>
                  <a:cubicBezTo>
                    <a:pt x="37" y="148"/>
                    <a:pt x="39" y="146"/>
                    <a:pt x="40" y="146"/>
                  </a:cubicBezTo>
                  <a:cubicBezTo>
                    <a:pt x="42" y="147"/>
                    <a:pt x="45" y="147"/>
                    <a:pt x="45" y="147"/>
                  </a:cubicBezTo>
                  <a:cubicBezTo>
                    <a:pt x="45" y="147"/>
                    <a:pt x="40" y="150"/>
                    <a:pt x="40" y="152"/>
                  </a:cubicBezTo>
                  <a:cubicBezTo>
                    <a:pt x="40" y="154"/>
                    <a:pt x="45" y="158"/>
                    <a:pt x="47" y="159"/>
                  </a:cubicBezTo>
                  <a:cubicBezTo>
                    <a:pt x="49" y="160"/>
                    <a:pt x="49" y="162"/>
                    <a:pt x="50" y="167"/>
                  </a:cubicBezTo>
                  <a:cubicBezTo>
                    <a:pt x="51" y="171"/>
                    <a:pt x="51" y="171"/>
                    <a:pt x="54" y="170"/>
                  </a:cubicBezTo>
                  <a:cubicBezTo>
                    <a:pt x="57" y="170"/>
                    <a:pt x="58" y="167"/>
                    <a:pt x="59" y="168"/>
                  </a:cubicBezTo>
                  <a:cubicBezTo>
                    <a:pt x="61" y="169"/>
                    <a:pt x="62" y="171"/>
                    <a:pt x="62" y="174"/>
                  </a:cubicBezTo>
                  <a:cubicBezTo>
                    <a:pt x="61" y="178"/>
                    <a:pt x="62" y="181"/>
                    <a:pt x="63" y="180"/>
                  </a:cubicBezTo>
                  <a:cubicBezTo>
                    <a:pt x="64" y="179"/>
                    <a:pt x="65" y="177"/>
                    <a:pt x="67" y="176"/>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8" name="Freeform 73"/>
            <p:cNvSpPr>
              <a:spLocks noEditPoints="1"/>
            </p:cNvSpPr>
            <p:nvPr/>
          </p:nvSpPr>
          <p:spPr bwMode="auto">
            <a:xfrm>
              <a:off x="3843085" y="4091449"/>
              <a:ext cx="1831421" cy="2126926"/>
            </a:xfrm>
            <a:custGeom>
              <a:avLst/>
              <a:gdLst>
                <a:gd name="T0" fmla="*/ 182 w 305"/>
                <a:gd name="T1" fmla="*/ 340 h 354"/>
                <a:gd name="T2" fmla="*/ 191 w 305"/>
                <a:gd name="T3" fmla="*/ 318 h 354"/>
                <a:gd name="T4" fmla="*/ 197 w 305"/>
                <a:gd name="T5" fmla="*/ 277 h 354"/>
                <a:gd name="T6" fmla="*/ 218 w 305"/>
                <a:gd name="T7" fmla="*/ 262 h 354"/>
                <a:gd name="T8" fmla="*/ 232 w 305"/>
                <a:gd name="T9" fmla="*/ 248 h 354"/>
                <a:gd name="T10" fmla="*/ 248 w 305"/>
                <a:gd name="T11" fmla="*/ 237 h 354"/>
                <a:gd name="T12" fmla="*/ 228 w 305"/>
                <a:gd name="T13" fmla="*/ 221 h 354"/>
                <a:gd name="T14" fmla="*/ 182 w 305"/>
                <a:gd name="T15" fmla="*/ 292 h 354"/>
                <a:gd name="T16" fmla="*/ 182 w 305"/>
                <a:gd name="T17" fmla="*/ 281 h 354"/>
                <a:gd name="T18" fmla="*/ 192 w 305"/>
                <a:gd name="T19" fmla="*/ 244 h 354"/>
                <a:gd name="T20" fmla="*/ 207 w 305"/>
                <a:gd name="T21" fmla="*/ 209 h 354"/>
                <a:gd name="T22" fmla="*/ 265 w 305"/>
                <a:gd name="T23" fmla="*/ 182 h 354"/>
                <a:gd name="T24" fmla="*/ 291 w 305"/>
                <a:gd name="T25" fmla="*/ 152 h 354"/>
                <a:gd name="T26" fmla="*/ 305 w 305"/>
                <a:gd name="T27" fmla="*/ 127 h 354"/>
                <a:gd name="T28" fmla="*/ 218 w 305"/>
                <a:gd name="T29" fmla="*/ 154 h 354"/>
                <a:gd name="T30" fmla="*/ 197 w 305"/>
                <a:gd name="T31" fmla="*/ 171 h 354"/>
                <a:gd name="T32" fmla="*/ 179 w 305"/>
                <a:gd name="T33" fmla="*/ 163 h 354"/>
                <a:gd name="T34" fmla="*/ 162 w 305"/>
                <a:gd name="T35" fmla="*/ 144 h 354"/>
                <a:gd name="T36" fmla="*/ 156 w 305"/>
                <a:gd name="T37" fmla="*/ 122 h 354"/>
                <a:gd name="T38" fmla="*/ 172 w 305"/>
                <a:gd name="T39" fmla="*/ 117 h 354"/>
                <a:gd name="T40" fmla="*/ 200 w 305"/>
                <a:gd name="T41" fmla="*/ 112 h 354"/>
                <a:gd name="T42" fmla="*/ 188 w 305"/>
                <a:gd name="T43" fmla="*/ 87 h 354"/>
                <a:gd name="T44" fmla="*/ 178 w 305"/>
                <a:gd name="T45" fmla="*/ 78 h 354"/>
                <a:gd name="T46" fmla="*/ 165 w 305"/>
                <a:gd name="T47" fmla="*/ 52 h 354"/>
                <a:gd name="T48" fmla="*/ 158 w 305"/>
                <a:gd name="T49" fmla="*/ 33 h 354"/>
                <a:gd name="T50" fmla="*/ 147 w 305"/>
                <a:gd name="T51" fmla="*/ 21 h 354"/>
                <a:gd name="T52" fmla="*/ 135 w 305"/>
                <a:gd name="T53" fmla="*/ 21 h 354"/>
                <a:gd name="T54" fmla="*/ 139 w 305"/>
                <a:gd name="T55" fmla="*/ 41 h 354"/>
                <a:gd name="T56" fmla="*/ 129 w 305"/>
                <a:gd name="T57" fmla="*/ 58 h 354"/>
                <a:gd name="T58" fmla="*/ 119 w 305"/>
                <a:gd name="T59" fmla="*/ 58 h 354"/>
                <a:gd name="T60" fmla="*/ 104 w 305"/>
                <a:gd name="T61" fmla="*/ 57 h 354"/>
                <a:gd name="T62" fmla="*/ 104 w 305"/>
                <a:gd name="T63" fmla="*/ 48 h 354"/>
                <a:gd name="T64" fmla="*/ 94 w 305"/>
                <a:gd name="T65" fmla="*/ 37 h 354"/>
                <a:gd name="T66" fmla="*/ 89 w 305"/>
                <a:gd name="T67" fmla="*/ 20 h 354"/>
                <a:gd name="T68" fmla="*/ 79 w 305"/>
                <a:gd name="T69" fmla="*/ 18 h 354"/>
                <a:gd name="T70" fmla="*/ 63 w 305"/>
                <a:gd name="T71" fmla="*/ 12 h 354"/>
                <a:gd name="T72" fmla="*/ 52 w 305"/>
                <a:gd name="T73" fmla="*/ 10 h 354"/>
                <a:gd name="T74" fmla="*/ 38 w 305"/>
                <a:gd name="T75" fmla="*/ 0 h 354"/>
                <a:gd name="T76" fmla="*/ 22 w 305"/>
                <a:gd name="T77" fmla="*/ 11 h 354"/>
                <a:gd name="T78" fmla="*/ 3 w 305"/>
                <a:gd name="T79" fmla="*/ 10 h 354"/>
                <a:gd name="T80" fmla="*/ 5 w 305"/>
                <a:gd name="T81" fmla="*/ 28 h 354"/>
                <a:gd name="T82" fmla="*/ 6 w 305"/>
                <a:gd name="T83" fmla="*/ 44 h 354"/>
                <a:gd name="T84" fmla="*/ 17 w 305"/>
                <a:gd name="T85" fmla="*/ 58 h 354"/>
                <a:gd name="T86" fmla="*/ 12 w 305"/>
                <a:gd name="T87" fmla="*/ 81 h 354"/>
                <a:gd name="T88" fmla="*/ 27 w 305"/>
                <a:gd name="T89" fmla="*/ 98 h 354"/>
                <a:gd name="T90" fmla="*/ 45 w 305"/>
                <a:gd name="T91" fmla="*/ 131 h 354"/>
                <a:gd name="T92" fmla="*/ 47 w 305"/>
                <a:gd name="T93" fmla="*/ 130 h 354"/>
                <a:gd name="T94" fmla="*/ 47 w 305"/>
                <a:gd name="T95" fmla="*/ 135 h 354"/>
                <a:gd name="T96" fmla="*/ 19 w 305"/>
                <a:gd name="T97" fmla="*/ 174 h 354"/>
                <a:gd name="T98" fmla="*/ 35 w 305"/>
                <a:gd name="T99" fmla="*/ 207 h 354"/>
                <a:gd name="T100" fmla="*/ 42 w 305"/>
                <a:gd name="T101" fmla="*/ 234 h 354"/>
                <a:gd name="T102" fmla="*/ 35 w 305"/>
                <a:gd name="T103" fmla="*/ 233 h 354"/>
                <a:gd name="T104" fmla="*/ 55 w 305"/>
                <a:gd name="T105" fmla="*/ 329 h 354"/>
                <a:gd name="T106" fmla="*/ 134 w 305"/>
                <a:gd name="T107" fmla="*/ 345 h 354"/>
                <a:gd name="T108" fmla="*/ 236 w 305"/>
                <a:gd name="T109" fmla="*/ 206 h 354"/>
                <a:gd name="T110" fmla="*/ 260 w 305"/>
                <a:gd name="T111" fmla="*/ 197 h 354"/>
                <a:gd name="T112" fmla="*/ 262 w 305"/>
                <a:gd name="T113" fmla="*/ 20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354">
                  <a:moveTo>
                    <a:pt x="141" y="353"/>
                  </a:moveTo>
                  <a:cubicBezTo>
                    <a:pt x="142" y="353"/>
                    <a:pt x="143" y="352"/>
                    <a:pt x="145" y="352"/>
                  </a:cubicBezTo>
                  <a:cubicBezTo>
                    <a:pt x="154" y="349"/>
                    <a:pt x="182" y="340"/>
                    <a:pt x="182" y="340"/>
                  </a:cubicBezTo>
                  <a:cubicBezTo>
                    <a:pt x="182" y="334"/>
                    <a:pt x="182" y="334"/>
                    <a:pt x="182" y="334"/>
                  </a:cubicBezTo>
                  <a:cubicBezTo>
                    <a:pt x="182" y="334"/>
                    <a:pt x="186" y="331"/>
                    <a:pt x="188" y="329"/>
                  </a:cubicBezTo>
                  <a:cubicBezTo>
                    <a:pt x="191" y="328"/>
                    <a:pt x="191" y="324"/>
                    <a:pt x="191" y="318"/>
                  </a:cubicBezTo>
                  <a:cubicBezTo>
                    <a:pt x="191" y="313"/>
                    <a:pt x="191" y="309"/>
                    <a:pt x="190" y="305"/>
                  </a:cubicBezTo>
                  <a:cubicBezTo>
                    <a:pt x="190" y="301"/>
                    <a:pt x="191" y="295"/>
                    <a:pt x="191" y="289"/>
                  </a:cubicBezTo>
                  <a:cubicBezTo>
                    <a:pt x="191" y="284"/>
                    <a:pt x="194" y="276"/>
                    <a:pt x="197" y="277"/>
                  </a:cubicBezTo>
                  <a:cubicBezTo>
                    <a:pt x="199" y="279"/>
                    <a:pt x="201" y="279"/>
                    <a:pt x="205" y="276"/>
                  </a:cubicBezTo>
                  <a:cubicBezTo>
                    <a:pt x="204" y="264"/>
                    <a:pt x="204" y="264"/>
                    <a:pt x="204" y="264"/>
                  </a:cubicBezTo>
                  <a:cubicBezTo>
                    <a:pt x="218" y="262"/>
                    <a:pt x="218" y="262"/>
                    <a:pt x="218" y="262"/>
                  </a:cubicBezTo>
                  <a:cubicBezTo>
                    <a:pt x="225" y="251"/>
                    <a:pt x="225" y="251"/>
                    <a:pt x="225" y="251"/>
                  </a:cubicBezTo>
                  <a:cubicBezTo>
                    <a:pt x="232" y="248"/>
                    <a:pt x="232" y="248"/>
                    <a:pt x="232" y="248"/>
                  </a:cubicBezTo>
                  <a:cubicBezTo>
                    <a:pt x="232" y="248"/>
                    <a:pt x="232" y="248"/>
                    <a:pt x="232" y="248"/>
                  </a:cubicBezTo>
                  <a:cubicBezTo>
                    <a:pt x="231" y="247"/>
                    <a:pt x="231" y="247"/>
                    <a:pt x="231" y="247"/>
                  </a:cubicBezTo>
                  <a:cubicBezTo>
                    <a:pt x="231" y="244"/>
                    <a:pt x="240" y="246"/>
                    <a:pt x="244" y="245"/>
                  </a:cubicBezTo>
                  <a:cubicBezTo>
                    <a:pt x="247" y="245"/>
                    <a:pt x="245" y="241"/>
                    <a:pt x="248" y="237"/>
                  </a:cubicBezTo>
                  <a:cubicBezTo>
                    <a:pt x="251" y="233"/>
                    <a:pt x="248" y="234"/>
                    <a:pt x="250" y="230"/>
                  </a:cubicBezTo>
                  <a:cubicBezTo>
                    <a:pt x="252" y="226"/>
                    <a:pt x="248" y="222"/>
                    <a:pt x="246" y="220"/>
                  </a:cubicBezTo>
                  <a:cubicBezTo>
                    <a:pt x="244" y="218"/>
                    <a:pt x="237" y="217"/>
                    <a:pt x="228" y="221"/>
                  </a:cubicBezTo>
                  <a:cubicBezTo>
                    <a:pt x="219" y="226"/>
                    <a:pt x="214" y="234"/>
                    <a:pt x="206" y="242"/>
                  </a:cubicBezTo>
                  <a:cubicBezTo>
                    <a:pt x="198" y="250"/>
                    <a:pt x="191" y="259"/>
                    <a:pt x="189" y="267"/>
                  </a:cubicBezTo>
                  <a:cubicBezTo>
                    <a:pt x="187" y="275"/>
                    <a:pt x="184" y="285"/>
                    <a:pt x="182" y="292"/>
                  </a:cubicBezTo>
                  <a:cubicBezTo>
                    <a:pt x="181" y="298"/>
                    <a:pt x="173" y="302"/>
                    <a:pt x="173" y="302"/>
                  </a:cubicBezTo>
                  <a:cubicBezTo>
                    <a:pt x="173" y="302"/>
                    <a:pt x="178" y="289"/>
                    <a:pt x="178" y="287"/>
                  </a:cubicBezTo>
                  <a:cubicBezTo>
                    <a:pt x="178" y="285"/>
                    <a:pt x="180" y="283"/>
                    <a:pt x="182" y="281"/>
                  </a:cubicBezTo>
                  <a:cubicBezTo>
                    <a:pt x="184" y="278"/>
                    <a:pt x="183" y="276"/>
                    <a:pt x="183" y="273"/>
                  </a:cubicBezTo>
                  <a:cubicBezTo>
                    <a:pt x="182" y="271"/>
                    <a:pt x="187" y="265"/>
                    <a:pt x="187" y="260"/>
                  </a:cubicBezTo>
                  <a:cubicBezTo>
                    <a:pt x="187" y="256"/>
                    <a:pt x="189" y="251"/>
                    <a:pt x="192" y="244"/>
                  </a:cubicBezTo>
                  <a:cubicBezTo>
                    <a:pt x="195" y="236"/>
                    <a:pt x="202" y="232"/>
                    <a:pt x="204" y="231"/>
                  </a:cubicBezTo>
                  <a:cubicBezTo>
                    <a:pt x="205" y="229"/>
                    <a:pt x="203" y="223"/>
                    <a:pt x="203" y="220"/>
                  </a:cubicBezTo>
                  <a:cubicBezTo>
                    <a:pt x="202" y="217"/>
                    <a:pt x="204" y="212"/>
                    <a:pt x="207" y="209"/>
                  </a:cubicBezTo>
                  <a:cubicBezTo>
                    <a:pt x="210" y="206"/>
                    <a:pt x="212" y="206"/>
                    <a:pt x="218" y="202"/>
                  </a:cubicBezTo>
                  <a:cubicBezTo>
                    <a:pt x="224" y="198"/>
                    <a:pt x="244" y="192"/>
                    <a:pt x="249" y="188"/>
                  </a:cubicBezTo>
                  <a:cubicBezTo>
                    <a:pt x="254" y="185"/>
                    <a:pt x="264" y="182"/>
                    <a:pt x="265" y="182"/>
                  </a:cubicBezTo>
                  <a:cubicBezTo>
                    <a:pt x="266" y="182"/>
                    <a:pt x="272" y="180"/>
                    <a:pt x="275" y="177"/>
                  </a:cubicBezTo>
                  <a:cubicBezTo>
                    <a:pt x="278" y="175"/>
                    <a:pt x="283" y="171"/>
                    <a:pt x="285" y="168"/>
                  </a:cubicBezTo>
                  <a:cubicBezTo>
                    <a:pt x="286" y="166"/>
                    <a:pt x="290" y="156"/>
                    <a:pt x="291" y="152"/>
                  </a:cubicBezTo>
                  <a:cubicBezTo>
                    <a:pt x="291" y="149"/>
                    <a:pt x="290" y="145"/>
                    <a:pt x="291" y="142"/>
                  </a:cubicBezTo>
                  <a:cubicBezTo>
                    <a:pt x="292" y="140"/>
                    <a:pt x="296" y="137"/>
                    <a:pt x="297" y="134"/>
                  </a:cubicBezTo>
                  <a:cubicBezTo>
                    <a:pt x="298" y="132"/>
                    <a:pt x="303" y="129"/>
                    <a:pt x="305" y="127"/>
                  </a:cubicBezTo>
                  <a:cubicBezTo>
                    <a:pt x="299" y="118"/>
                    <a:pt x="299" y="118"/>
                    <a:pt x="299" y="118"/>
                  </a:cubicBezTo>
                  <a:cubicBezTo>
                    <a:pt x="229" y="159"/>
                    <a:pt x="229" y="159"/>
                    <a:pt x="229" y="159"/>
                  </a:cubicBezTo>
                  <a:cubicBezTo>
                    <a:pt x="218" y="154"/>
                    <a:pt x="218" y="154"/>
                    <a:pt x="218" y="154"/>
                  </a:cubicBezTo>
                  <a:cubicBezTo>
                    <a:pt x="218" y="172"/>
                    <a:pt x="218" y="172"/>
                    <a:pt x="218" y="172"/>
                  </a:cubicBezTo>
                  <a:cubicBezTo>
                    <a:pt x="205" y="164"/>
                    <a:pt x="205" y="164"/>
                    <a:pt x="205" y="164"/>
                  </a:cubicBezTo>
                  <a:cubicBezTo>
                    <a:pt x="197" y="171"/>
                    <a:pt x="197" y="171"/>
                    <a:pt x="197" y="171"/>
                  </a:cubicBezTo>
                  <a:cubicBezTo>
                    <a:pt x="190" y="170"/>
                    <a:pt x="190" y="170"/>
                    <a:pt x="190" y="170"/>
                  </a:cubicBezTo>
                  <a:cubicBezTo>
                    <a:pt x="184" y="155"/>
                    <a:pt x="184" y="155"/>
                    <a:pt x="184" y="155"/>
                  </a:cubicBezTo>
                  <a:cubicBezTo>
                    <a:pt x="179" y="163"/>
                    <a:pt x="179" y="163"/>
                    <a:pt x="179" y="163"/>
                  </a:cubicBezTo>
                  <a:cubicBezTo>
                    <a:pt x="176" y="152"/>
                    <a:pt x="176" y="152"/>
                    <a:pt x="176" y="152"/>
                  </a:cubicBezTo>
                  <a:cubicBezTo>
                    <a:pt x="171" y="148"/>
                    <a:pt x="171" y="148"/>
                    <a:pt x="171" y="148"/>
                  </a:cubicBezTo>
                  <a:cubicBezTo>
                    <a:pt x="162" y="144"/>
                    <a:pt x="162" y="144"/>
                    <a:pt x="162" y="144"/>
                  </a:cubicBezTo>
                  <a:cubicBezTo>
                    <a:pt x="156" y="134"/>
                    <a:pt x="156" y="134"/>
                    <a:pt x="156" y="134"/>
                  </a:cubicBezTo>
                  <a:cubicBezTo>
                    <a:pt x="156" y="134"/>
                    <a:pt x="161" y="130"/>
                    <a:pt x="161" y="128"/>
                  </a:cubicBezTo>
                  <a:cubicBezTo>
                    <a:pt x="161" y="127"/>
                    <a:pt x="156" y="122"/>
                    <a:pt x="156" y="122"/>
                  </a:cubicBezTo>
                  <a:cubicBezTo>
                    <a:pt x="167" y="122"/>
                    <a:pt x="167" y="122"/>
                    <a:pt x="167" y="122"/>
                  </a:cubicBezTo>
                  <a:cubicBezTo>
                    <a:pt x="162" y="113"/>
                    <a:pt x="162" y="113"/>
                    <a:pt x="162" y="113"/>
                  </a:cubicBezTo>
                  <a:cubicBezTo>
                    <a:pt x="172" y="117"/>
                    <a:pt x="172" y="117"/>
                    <a:pt x="172" y="117"/>
                  </a:cubicBezTo>
                  <a:cubicBezTo>
                    <a:pt x="180" y="117"/>
                    <a:pt x="180" y="117"/>
                    <a:pt x="180" y="117"/>
                  </a:cubicBezTo>
                  <a:cubicBezTo>
                    <a:pt x="192" y="112"/>
                    <a:pt x="192" y="112"/>
                    <a:pt x="192" y="112"/>
                  </a:cubicBezTo>
                  <a:cubicBezTo>
                    <a:pt x="200" y="112"/>
                    <a:pt x="200" y="112"/>
                    <a:pt x="200" y="112"/>
                  </a:cubicBezTo>
                  <a:cubicBezTo>
                    <a:pt x="197" y="102"/>
                    <a:pt x="197" y="102"/>
                    <a:pt x="197" y="102"/>
                  </a:cubicBezTo>
                  <a:cubicBezTo>
                    <a:pt x="197" y="91"/>
                    <a:pt x="197" y="91"/>
                    <a:pt x="197" y="91"/>
                  </a:cubicBezTo>
                  <a:cubicBezTo>
                    <a:pt x="188" y="87"/>
                    <a:pt x="188" y="87"/>
                    <a:pt x="188" y="87"/>
                  </a:cubicBezTo>
                  <a:cubicBezTo>
                    <a:pt x="189" y="83"/>
                    <a:pt x="189" y="83"/>
                    <a:pt x="189" y="83"/>
                  </a:cubicBezTo>
                  <a:cubicBezTo>
                    <a:pt x="181" y="83"/>
                    <a:pt x="181" y="83"/>
                    <a:pt x="181" y="83"/>
                  </a:cubicBezTo>
                  <a:cubicBezTo>
                    <a:pt x="178" y="78"/>
                    <a:pt x="178" y="78"/>
                    <a:pt x="178" y="78"/>
                  </a:cubicBezTo>
                  <a:cubicBezTo>
                    <a:pt x="175" y="68"/>
                    <a:pt x="175" y="68"/>
                    <a:pt x="175" y="68"/>
                  </a:cubicBezTo>
                  <a:cubicBezTo>
                    <a:pt x="170" y="52"/>
                    <a:pt x="170" y="52"/>
                    <a:pt x="170" y="52"/>
                  </a:cubicBezTo>
                  <a:cubicBezTo>
                    <a:pt x="165" y="52"/>
                    <a:pt x="165" y="52"/>
                    <a:pt x="165" y="52"/>
                  </a:cubicBezTo>
                  <a:cubicBezTo>
                    <a:pt x="160" y="49"/>
                    <a:pt x="160" y="49"/>
                    <a:pt x="160" y="49"/>
                  </a:cubicBezTo>
                  <a:cubicBezTo>
                    <a:pt x="161" y="37"/>
                    <a:pt x="161" y="37"/>
                    <a:pt x="161" y="37"/>
                  </a:cubicBezTo>
                  <a:cubicBezTo>
                    <a:pt x="158" y="33"/>
                    <a:pt x="158" y="33"/>
                    <a:pt x="158" y="33"/>
                  </a:cubicBezTo>
                  <a:cubicBezTo>
                    <a:pt x="147" y="36"/>
                    <a:pt x="147" y="36"/>
                    <a:pt x="147" y="36"/>
                  </a:cubicBezTo>
                  <a:cubicBezTo>
                    <a:pt x="151" y="31"/>
                    <a:pt x="151" y="31"/>
                    <a:pt x="151" y="31"/>
                  </a:cubicBezTo>
                  <a:cubicBezTo>
                    <a:pt x="147" y="21"/>
                    <a:pt x="147" y="21"/>
                    <a:pt x="147" y="21"/>
                  </a:cubicBezTo>
                  <a:cubicBezTo>
                    <a:pt x="142" y="23"/>
                    <a:pt x="142" y="23"/>
                    <a:pt x="142" y="23"/>
                  </a:cubicBezTo>
                  <a:cubicBezTo>
                    <a:pt x="135" y="5"/>
                    <a:pt x="135" y="5"/>
                    <a:pt x="135" y="5"/>
                  </a:cubicBezTo>
                  <a:cubicBezTo>
                    <a:pt x="135" y="7"/>
                    <a:pt x="137" y="20"/>
                    <a:pt x="135" y="21"/>
                  </a:cubicBezTo>
                  <a:cubicBezTo>
                    <a:pt x="134" y="22"/>
                    <a:pt x="136" y="26"/>
                    <a:pt x="136" y="26"/>
                  </a:cubicBezTo>
                  <a:cubicBezTo>
                    <a:pt x="136" y="26"/>
                    <a:pt x="139" y="32"/>
                    <a:pt x="139" y="33"/>
                  </a:cubicBezTo>
                  <a:cubicBezTo>
                    <a:pt x="140" y="34"/>
                    <a:pt x="140" y="39"/>
                    <a:pt x="139" y="41"/>
                  </a:cubicBezTo>
                  <a:cubicBezTo>
                    <a:pt x="138" y="43"/>
                    <a:pt x="136" y="44"/>
                    <a:pt x="135" y="45"/>
                  </a:cubicBezTo>
                  <a:cubicBezTo>
                    <a:pt x="134" y="46"/>
                    <a:pt x="134" y="49"/>
                    <a:pt x="134" y="51"/>
                  </a:cubicBezTo>
                  <a:cubicBezTo>
                    <a:pt x="134" y="54"/>
                    <a:pt x="131" y="56"/>
                    <a:pt x="129" y="58"/>
                  </a:cubicBezTo>
                  <a:cubicBezTo>
                    <a:pt x="128" y="59"/>
                    <a:pt x="127" y="62"/>
                    <a:pt x="127" y="61"/>
                  </a:cubicBezTo>
                  <a:cubicBezTo>
                    <a:pt x="127" y="61"/>
                    <a:pt x="123" y="56"/>
                    <a:pt x="123" y="57"/>
                  </a:cubicBezTo>
                  <a:cubicBezTo>
                    <a:pt x="122" y="57"/>
                    <a:pt x="119" y="59"/>
                    <a:pt x="119" y="58"/>
                  </a:cubicBezTo>
                  <a:cubicBezTo>
                    <a:pt x="119" y="57"/>
                    <a:pt x="117" y="56"/>
                    <a:pt x="116" y="53"/>
                  </a:cubicBezTo>
                  <a:cubicBezTo>
                    <a:pt x="115" y="51"/>
                    <a:pt x="112" y="52"/>
                    <a:pt x="109" y="53"/>
                  </a:cubicBezTo>
                  <a:cubicBezTo>
                    <a:pt x="106" y="54"/>
                    <a:pt x="106" y="56"/>
                    <a:pt x="104" y="57"/>
                  </a:cubicBezTo>
                  <a:cubicBezTo>
                    <a:pt x="103" y="59"/>
                    <a:pt x="103" y="63"/>
                    <a:pt x="101" y="62"/>
                  </a:cubicBezTo>
                  <a:cubicBezTo>
                    <a:pt x="98" y="61"/>
                    <a:pt x="101" y="56"/>
                    <a:pt x="103" y="56"/>
                  </a:cubicBezTo>
                  <a:cubicBezTo>
                    <a:pt x="105" y="55"/>
                    <a:pt x="104" y="51"/>
                    <a:pt x="104" y="48"/>
                  </a:cubicBezTo>
                  <a:cubicBezTo>
                    <a:pt x="103" y="45"/>
                    <a:pt x="100" y="48"/>
                    <a:pt x="99" y="48"/>
                  </a:cubicBezTo>
                  <a:cubicBezTo>
                    <a:pt x="98" y="48"/>
                    <a:pt x="97" y="45"/>
                    <a:pt x="97" y="42"/>
                  </a:cubicBezTo>
                  <a:cubicBezTo>
                    <a:pt x="96" y="40"/>
                    <a:pt x="96" y="40"/>
                    <a:pt x="94" y="37"/>
                  </a:cubicBezTo>
                  <a:cubicBezTo>
                    <a:pt x="93" y="34"/>
                    <a:pt x="93" y="33"/>
                    <a:pt x="93" y="33"/>
                  </a:cubicBezTo>
                  <a:cubicBezTo>
                    <a:pt x="92" y="33"/>
                    <a:pt x="89" y="27"/>
                    <a:pt x="89" y="26"/>
                  </a:cubicBezTo>
                  <a:cubicBezTo>
                    <a:pt x="89" y="25"/>
                    <a:pt x="89" y="23"/>
                    <a:pt x="89" y="20"/>
                  </a:cubicBezTo>
                  <a:cubicBezTo>
                    <a:pt x="90" y="16"/>
                    <a:pt x="86" y="16"/>
                    <a:pt x="86" y="18"/>
                  </a:cubicBezTo>
                  <a:cubicBezTo>
                    <a:pt x="86" y="20"/>
                    <a:pt x="83" y="19"/>
                    <a:pt x="82" y="18"/>
                  </a:cubicBezTo>
                  <a:cubicBezTo>
                    <a:pt x="82" y="17"/>
                    <a:pt x="80" y="17"/>
                    <a:pt x="79" y="18"/>
                  </a:cubicBezTo>
                  <a:cubicBezTo>
                    <a:pt x="78" y="18"/>
                    <a:pt x="71" y="19"/>
                    <a:pt x="69" y="19"/>
                  </a:cubicBezTo>
                  <a:cubicBezTo>
                    <a:pt x="68" y="19"/>
                    <a:pt x="65" y="16"/>
                    <a:pt x="65" y="16"/>
                  </a:cubicBezTo>
                  <a:cubicBezTo>
                    <a:pt x="65" y="16"/>
                    <a:pt x="63" y="13"/>
                    <a:pt x="63" y="12"/>
                  </a:cubicBezTo>
                  <a:cubicBezTo>
                    <a:pt x="62" y="11"/>
                    <a:pt x="59" y="10"/>
                    <a:pt x="59" y="10"/>
                  </a:cubicBezTo>
                  <a:cubicBezTo>
                    <a:pt x="56" y="8"/>
                    <a:pt x="56" y="8"/>
                    <a:pt x="56" y="8"/>
                  </a:cubicBezTo>
                  <a:cubicBezTo>
                    <a:pt x="52" y="10"/>
                    <a:pt x="52" y="10"/>
                    <a:pt x="52" y="10"/>
                  </a:cubicBezTo>
                  <a:cubicBezTo>
                    <a:pt x="51" y="5"/>
                    <a:pt x="51" y="5"/>
                    <a:pt x="51" y="5"/>
                  </a:cubicBezTo>
                  <a:cubicBezTo>
                    <a:pt x="51" y="5"/>
                    <a:pt x="45" y="3"/>
                    <a:pt x="42" y="2"/>
                  </a:cubicBezTo>
                  <a:cubicBezTo>
                    <a:pt x="40" y="1"/>
                    <a:pt x="38" y="0"/>
                    <a:pt x="38" y="0"/>
                  </a:cubicBezTo>
                  <a:cubicBezTo>
                    <a:pt x="38" y="0"/>
                    <a:pt x="34" y="7"/>
                    <a:pt x="32" y="9"/>
                  </a:cubicBezTo>
                  <a:cubicBezTo>
                    <a:pt x="31" y="10"/>
                    <a:pt x="28" y="9"/>
                    <a:pt x="28" y="9"/>
                  </a:cubicBezTo>
                  <a:cubicBezTo>
                    <a:pt x="27" y="9"/>
                    <a:pt x="24" y="10"/>
                    <a:pt x="22" y="11"/>
                  </a:cubicBezTo>
                  <a:cubicBezTo>
                    <a:pt x="20" y="12"/>
                    <a:pt x="19" y="10"/>
                    <a:pt x="18" y="9"/>
                  </a:cubicBezTo>
                  <a:cubicBezTo>
                    <a:pt x="16" y="7"/>
                    <a:pt x="12" y="9"/>
                    <a:pt x="10" y="9"/>
                  </a:cubicBezTo>
                  <a:cubicBezTo>
                    <a:pt x="9" y="9"/>
                    <a:pt x="4" y="9"/>
                    <a:pt x="3" y="10"/>
                  </a:cubicBezTo>
                  <a:cubicBezTo>
                    <a:pt x="2" y="10"/>
                    <a:pt x="0" y="14"/>
                    <a:pt x="0" y="15"/>
                  </a:cubicBezTo>
                  <a:cubicBezTo>
                    <a:pt x="0" y="16"/>
                    <a:pt x="0" y="21"/>
                    <a:pt x="0" y="21"/>
                  </a:cubicBezTo>
                  <a:cubicBezTo>
                    <a:pt x="5" y="28"/>
                    <a:pt x="5" y="28"/>
                    <a:pt x="5" y="28"/>
                  </a:cubicBezTo>
                  <a:cubicBezTo>
                    <a:pt x="8" y="31"/>
                    <a:pt x="8" y="31"/>
                    <a:pt x="8" y="31"/>
                  </a:cubicBezTo>
                  <a:cubicBezTo>
                    <a:pt x="8" y="38"/>
                    <a:pt x="8" y="38"/>
                    <a:pt x="8" y="38"/>
                  </a:cubicBezTo>
                  <a:cubicBezTo>
                    <a:pt x="6" y="44"/>
                    <a:pt x="6" y="44"/>
                    <a:pt x="6" y="44"/>
                  </a:cubicBezTo>
                  <a:cubicBezTo>
                    <a:pt x="6" y="44"/>
                    <a:pt x="10" y="45"/>
                    <a:pt x="11" y="47"/>
                  </a:cubicBezTo>
                  <a:cubicBezTo>
                    <a:pt x="13" y="49"/>
                    <a:pt x="12" y="52"/>
                    <a:pt x="12" y="52"/>
                  </a:cubicBezTo>
                  <a:cubicBezTo>
                    <a:pt x="17" y="58"/>
                    <a:pt x="17" y="58"/>
                    <a:pt x="17" y="58"/>
                  </a:cubicBezTo>
                  <a:cubicBezTo>
                    <a:pt x="17" y="58"/>
                    <a:pt x="17" y="63"/>
                    <a:pt x="17" y="65"/>
                  </a:cubicBezTo>
                  <a:cubicBezTo>
                    <a:pt x="16" y="67"/>
                    <a:pt x="16" y="69"/>
                    <a:pt x="14" y="73"/>
                  </a:cubicBezTo>
                  <a:cubicBezTo>
                    <a:pt x="13" y="78"/>
                    <a:pt x="12" y="79"/>
                    <a:pt x="12" y="81"/>
                  </a:cubicBezTo>
                  <a:cubicBezTo>
                    <a:pt x="11" y="84"/>
                    <a:pt x="12" y="90"/>
                    <a:pt x="12" y="90"/>
                  </a:cubicBezTo>
                  <a:cubicBezTo>
                    <a:pt x="12" y="90"/>
                    <a:pt x="16" y="92"/>
                    <a:pt x="19" y="94"/>
                  </a:cubicBezTo>
                  <a:cubicBezTo>
                    <a:pt x="22" y="96"/>
                    <a:pt x="27" y="98"/>
                    <a:pt x="27" y="98"/>
                  </a:cubicBezTo>
                  <a:cubicBezTo>
                    <a:pt x="27" y="98"/>
                    <a:pt x="36" y="106"/>
                    <a:pt x="38" y="110"/>
                  </a:cubicBezTo>
                  <a:cubicBezTo>
                    <a:pt x="41" y="113"/>
                    <a:pt x="43" y="118"/>
                    <a:pt x="44" y="121"/>
                  </a:cubicBezTo>
                  <a:cubicBezTo>
                    <a:pt x="45" y="124"/>
                    <a:pt x="45" y="130"/>
                    <a:pt x="45" y="131"/>
                  </a:cubicBezTo>
                  <a:cubicBezTo>
                    <a:pt x="45" y="133"/>
                    <a:pt x="46" y="135"/>
                    <a:pt x="46" y="135"/>
                  </a:cubicBezTo>
                  <a:cubicBezTo>
                    <a:pt x="46" y="135"/>
                    <a:pt x="46" y="135"/>
                    <a:pt x="47" y="134"/>
                  </a:cubicBezTo>
                  <a:cubicBezTo>
                    <a:pt x="48" y="133"/>
                    <a:pt x="47" y="131"/>
                    <a:pt x="47" y="130"/>
                  </a:cubicBezTo>
                  <a:cubicBezTo>
                    <a:pt x="47" y="129"/>
                    <a:pt x="49" y="130"/>
                    <a:pt x="51" y="131"/>
                  </a:cubicBezTo>
                  <a:cubicBezTo>
                    <a:pt x="52" y="131"/>
                    <a:pt x="53" y="132"/>
                    <a:pt x="53" y="134"/>
                  </a:cubicBezTo>
                  <a:cubicBezTo>
                    <a:pt x="53" y="135"/>
                    <a:pt x="47" y="135"/>
                    <a:pt x="47" y="135"/>
                  </a:cubicBezTo>
                  <a:cubicBezTo>
                    <a:pt x="45" y="137"/>
                    <a:pt x="45" y="137"/>
                    <a:pt x="45" y="137"/>
                  </a:cubicBezTo>
                  <a:cubicBezTo>
                    <a:pt x="45" y="137"/>
                    <a:pt x="44" y="144"/>
                    <a:pt x="38" y="155"/>
                  </a:cubicBezTo>
                  <a:cubicBezTo>
                    <a:pt x="31" y="166"/>
                    <a:pt x="18" y="173"/>
                    <a:pt x="19" y="174"/>
                  </a:cubicBezTo>
                  <a:cubicBezTo>
                    <a:pt x="19" y="174"/>
                    <a:pt x="24" y="181"/>
                    <a:pt x="28" y="184"/>
                  </a:cubicBezTo>
                  <a:cubicBezTo>
                    <a:pt x="32" y="187"/>
                    <a:pt x="32" y="196"/>
                    <a:pt x="32" y="197"/>
                  </a:cubicBezTo>
                  <a:cubicBezTo>
                    <a:pt x="33" y="198"/>
                    <a:pt x="34" y="206"/>
                    <a:pt x="35" y="207"/>
                  </a:cubicBezTo>
                  <a:cubicBezTo>
                    <a:pt x="36" y="209"/>
                    <a:pt x="41" y="216"/>
                    <a:pt x="43" y="219"/>
                  </a:cubicBezTo>
                  <a:cubicBezTo>
                    <a:pt x="44" y="222"/>
                    <a:pt x="43" y="222"/>
                    <a:pt x="41" y="225"/>
                  </a:cubicBezTo>
                  <a:cubicBezTo>
                    <a:pt x="40" y="228"/>
                    <a:pt x="39" y="231"/>
                    <a:pt x="42" y="234"/>
                  </a:cubicBezTo>
                  <a:cubicBezTo>
                    <a:pt x="45" y="237"/>
                    <a:pt x="43" y="241"/>
                    <a:pt x="43" y="241"/>
                  </a:cubicBezTo>
                  <a:cubicBezTo>
                    <a:pt x="43" y="241"/>
                    <a:pt x="43" y="241"/>
                    <a:pt x="42" y="238"/>
                  </a:cubicBezTo>
                  <a:cubicBezTo>
                    <a:pt x="41" y="236"/>
                    <a:pt x="35" y="233"/>
                    <a:pt x="35" y="233"/>
                  </a:cubicBezTo>
                  <a:cubicBezTo>
                    <a:pt x="35" y="233"/>
                    <a:pt x="33" y="236"/>
                    <a:pt x="33" y="239"/>
                  </a:cubicBezTo>
                  <a:cubicBezTo>
                    <a:pt x="33" y="242"/>
                    <a:pt x="31" y="243"/>
                    <a:pt x="30" y="243"/>
                  </a:cubicBezTo>
                  <a:cubicBezTo>
                    <a:pt x="55" y="329"/>
                    <a:pt x="55" y="329"/>
                    <a:pt x="55" y="329"/>
                  </a:cubicBezTo>
                  <a:cubicBezTo>
                    <a:pt x="55" y="329"/>
                    <a:pt x="71" y="342"/>
                    <a:pt x="81" y="343"/>
                  </a:cubicBezTo>
                  <a:cubicBezTo>
                    <a:pt x="90" y="344"/>
                    <a:pt x="100" y="354"/>
                    <a:pt x="108" y="354"/>
                  </a:cubicBezTo>
                  <a:cubicBezTo>
                    <a:pt x="117" y="353"/>
                    <a:pt x="120" y="346"/>
                    <a:pt x="134" y="345"/>
                  </a:cubicBezTo>
                  <a:cubicBezTo>
                    <a:pt x="141" y="344"/>
                    <a:pt x="142" y="348"/>
                    <a:pt x="141" y="353"/>
                  </a:cubicBezTo>
                  <a:close/>
                  <a:moveTo>
                    <a:pt x="246" y="205"/>
                  </a:moveTo>
                  <a:cubicBezTo>
                    <a:pt x="242" y="205"/>
                    <a:pt x="237" y="206"/>
                    <a:pt x="236" y="206"/>
                  </a:cubicBezTo>
                  <a:cubicBezTo>
                    <a:pt x="235" y="206"/>
                    <a:pt x="235" y="202"/>
                    <a:pt x="239" y="201"/>
                  </a:cubicBezTo>
                  <a:cubicBezTo>
                    <a:pt x="243" y="200"/>
                    <a:pt x="246" y="200"/>
                    <a:pt x="249" y="199"/>
                  </a:cubicBezTo>
                  <a:cubicBezTo>
                    <a:pt x="252" y="198"/>
                    <a:pt x="255" y="198"/>
                    <a:pt x="260" y="197"/>
                  </a:cubicBezTo>
                  <a:cubicBezTo>
                    <a:pt x="265" y="197"/>
                    <a:pt x="265" y="198"/>
                    <a:pt x="268" y="198"/>
                  </a:cubicBezTo>
                  <a:cubicBezTo>
                    <a:pt x="272" y="198"/>
                    <a:pt x="278" y="200"/>
                    <a:pt x="277" y="202"/>
                  </a:cubicBezTo>
                  <a:cubicBezTo>
                    <a:pt x="275" y="204"/>
                    <a:pt x="265" y="207"/>
                    <a:pt x="262" y="208"/>
                  </a:cubicBezTo>
                  <a:cubicBezTo>
                    <a:pt x="259" y="208"/>
                    <a:pt x="253" y="208"/>
                    <a:pt x="251" y="208"/>
                  </a:cubicBezTo>
                  <a:cubicBezTo>
                    <a:pt x="249" y="207"/>
                    <a:pt x="246" y="205"/>
                    <a:pt x="246" y="205"/>
                  </a:cubicBezTo>
                  <a:close/>
                </a:path>
              </a:pathLst>
            </a:custGeom>
            <a:solidFill>
              <a:schemeClr val="bg1">
                <a:lumMod val="85000"/>
              </a:schemeClr>
            </a:solidFill>
            <a:ln w="11113" cap="rnd">
              <a:solidFill>
                <a:schemeClr val="bg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grpSp>
      <p:sp>
        <p:nvSpPr>
          <p:cNvPr id="63" name="Rectangle 62"/>
          <p:cNvSpPr/>
          <p:nvPr/>
        </p:nvSpPr>
        <p:spPr>
          <a:xfrm>
            <a:off x="7439299" y="2158750"/>
            <a:ext cx="4335256" cy="3300775"/>
          </a:xfrm>
          <a:prstGeom prst="rect">
            <a:avLst/>
          </a:prstGeom>
        </p:spPr>
        <p:txBody>
          <a:bodyPr wrap="square">
            <a:spAutoFit/>
          </a:bodyPr>
          <a:lstStyle/>
          <a:p>
            <a:pPr marR="0" lvl="0" algn="just" defTabSz="914400" rtl="0" eaLnBrk="1" fontAlgn="auto" latinLnBrk="0" hangingPunct="1">
              <a:lnSpc>
                <a:spcPts val="1651"/>
              </a:lnSpc>
              <a:spcBef>
                <a:spcPts val="0"/>
              </a:spcBef>
              <a:spcAft>
                <a:spcPts val="1500"/>
              </a:spcAft>
              <a:buClrTx/>
              <a:buSzTx/>
              <a:tabLst/>
              <a:defRPr/>
            </a:pPr>
            <a:r>
              <a:rPr kumimoji="0" lang="en-US" b="0" i="0" u="none" strike="noStrike" kern="1200" cap="none" spc="0" normalizeH="0" baseline="0" noProof="0" dirty="0">
                <a:ln>
                  <a:noFill/>
                </a:ln>
                <a:solidFill>
                  <a:schemeClr val="tx1">
                    <a:lumMod val="75000"/>
                    <a:lumOff val="25000"/>
                  </a:schemeClr>
                </a:solidFill>
                <a:effectLst/>
                <a:uLnTx/>
                <a:uFillTx/>
                <a:latin typeface="Roboto Condensed Light"/>
                <a:ea typeface="Times New Roman" panose="02020603050405020304" pitchFamily="18" charset="0"/>
                <a:cs typeface="+mn-cs"/>
              </a:rPr>
              <a:t>Population 780,000</a:t>
            </a:r>
          </a:p>
          <a:p>
            <a:pPr algn="just">
              <a:lnSpc>
                <a:spcPts val="1651"/>
              </a:lnSpc>
              <a:spcAft>
                <a:spcPts val="1500"/>
              </a:spcAft>
            </a:pPr>
            <a:r>
              <a:rPr lang="en-US" dirty="0">
                <a:solidFill>
                  <a:schemeClr val="tx1">
                    <a:lumMod val="75000"/>
                    <a:lumOff val="25000"/>
                  </a:schemeClr>
                </a:solidFill>
                <a:ea typeface="Times New Roman" panose="02020603050405020304" pitchFamily="18" charset="0"/>
              </a:rPr>
              <a:t>50/50 Urban/Rural split</a:t>
            </a:r>
          </a:p>
          <a:p>
            <a:pPr marR="0" lvl="0" algn="just" defTabSz="914400" rtl="0" eaLnBrk="1" fontAlgn="auto" latinLnBrk="0" hangingPunct="1">
              <a:lnSpc>
                <a:spcPts val="1651"/>
              </a:lnSpc>
              <a:spcBef>
                <a:spcPts val="0"/>
              </a:spcBef>
              <a:spcAft>
                <a:spcPts val="1500"/>
              </a:spcAft>
              <a:buClrTx/>
              <a:buSzTx/>
              <a:tabLst/>
              <a:defRPr/>
            </a:pPr>
            <a:r>
              <a:rPr kumimoji="0" lang="en-US" b="0" i="0" u="none" strike="noStrike" kern="1200" cap="none" spc="0" normalizeH="0" baseline="0" noProof="0" dirty="0">
                <a:ln>
                  <a:noFill/>
                </a:ln>
                <a:solidFill>
                  <a:schemeClr val="tx1">
                    <a:lumMod val="75000"/>
                    <a:lumOff val="25000"/>
                  </a:schemeClr>
                </a:solidFill>
                <a:effectLst/>
                <a:uLnTx/>
                <a:uFillTx/>
                <a:latin typeface="Roboto Condensed Light"/>
                <a:ea typeface="Times New Roman" panose="02020603050405020304" pitchFamily="18" charset="0"/>
                <a:cs typeface="+mn-cs"/>
              </a:rPr>
              <a:t>~2/3 English ~1/3 French</a:t>
            </a:r>
          </a:p>
          <a:p>
            <a:pPr marR="0" lvl="0" algn="just" defTabSz="914400" rtl="0" eaLnBrk="1" fontAlgn="auto" latinLnBrk="0" hangingPunct="1">
              <a:lnSpc>
                <a:spcPts val="1651"/>
              </a:lnSpc>
              <a:spcBef>
                <a:spcPts val="0"/>
              </a:spcBef>
              <a:spcAft>
                <a:spcPts val="1500"/>
              </a:spcAft>
              <a:buClrTx/>
              <a:buSzTx/>
              <a:tabLst/>
              <a:defRPr/>
            </a:pPr>
            <a:r>
              <a:rPr kumimoji="0" lang="en-US" b="0" i="0" u="none" strike="noStrike" kern="1200" cap="none" spc="0" normalizeH="0" baseline="0" noProof="0" dirty="0">
                <a:ln>
                  <a:noFill/>
                </a:ln>
                <a:solidFill>
                  <a:schemeClr val="tx1">
                    <a:lumMod val="75000"/>
                    <a:lumOff val="25000"/>
                  </a:schemeClr>
                </a:solidFill>
                <a:effectLst/>
                <a:uLnTx/>
                <a:uFillTx/>
                <a:latin typeface="Roboto Condensed Light"/>
                <a:ea typeface="Times New Roman" panose="02020603050405020304" pitchFamily="18" charset="0"/>
                <a:cs typeface="+mn-cs"/>
              </a:rPr>
              <a:t>~4% Indigenous population</a:t>
            </a:r>
          </a:p>
          <a:p>
            <a:pPr marR="0" lvl="0" algn="just" defTabSz="914400" rtl="0" eaLnBrk="1" fontAlgn="auto" latinLnBrk="0" hangingPunct="1">
              <a:lnSpc>
                <a:spcPts val="1651"/>
              </a:lnSpc>
              <a:spcBef>
                <a:spcPts val="0"/>
              </a:spcBef>
              <a:spcAft>
                <a:spcPts val="1500"/>
              </a:spcAft>
              <a:buClrTx/>
              <a:buSzTx/>
              <a:tabLst/>
              <a:defRPr/>
            </a:pPr>
            <a:r>
              <a:rPr lang="en-US" dirty="0">
                <a:solidFill>
                  <a:schemeClr val="tx1">
                    <a:lumMod val="75000"/>
                    <a:lumOff val="25000"/>
                  </a:schemeClr>
                </a:solidFill>
                <a:latin typeface="Roboto Condensed Light"/>
                <a:ea typeface="Times New Roman" panose="02020603050405020304" pitchFamily="18" charset="0"/>
              </a:rPr>
              <a:t>Canada’s only officially bilingual province</a:t>
            </a:r>
          </a:p>
          <a:p>
            <a:pPr marR="0" lvl="0" algn="just" defTabSz="914400" rtl="0" eaLnBrk="1" fontAlgn="auto" latinLnBrk="0" hangingPunct="1">
              <a:lnSpc>
                <a:spcPts val="1651"/>
              </a:lnSpc>
              <a:spcBef>
                <a:spcPts val="1200"/>
              </a:spcBef>
              <a:spcAft>
                <a:spcPts val="1200"/>
              </a:spcAft>
              <a:buClrTx/>
              <a:buSzTx/>
              <a:tabLst/>
              <a:defRPr/>
            </a:pPr>
            <a:r>
              <a:rPr lang="en-US" u="sng" dirty="0">
                <a:solidFill>
                  <a:schemeClr val="tx1">
                    <a:lumMod val="75000"/>
                    <a:lumOff val="25000"/>
                  </a:schemeClr>
                </a:solidFill>
                <a:latin typeface="Roboto Condensed Light"/>
                <a:ea typeface="Times New Roman" panose="02020603050405020304" pitchFamily="18" charset="0"/>
              </a:rPr>
              <a:t>Anglophone and Francophone school systems</a:t>
            </a:r>
          </a:p>
          <a:p>
            <a:pPr marR="0" lvl="0" algn="just" defTabSz="914400" rtl="0" eaLnBrk="1" fontAlgn="auto" latinLnBrk="0" hangingPunct="1">
              <a:lnSpc>
                <a:spcPts val="1651"/>
              </a:lnSpc>
              <a:spcBef>
                <a:spcPts val="0"/>
              </a:spcBef>
              <a:spcAft>
                <a:spcPts val="1500"/>
              </a:spcAft>
              <a:buClrTx/>
              <a:buSzTx/>
              <a:tabLst/>
              <a:defRPr/>
            </a:pPr>
            <a:r>
              <a:rPr lang="en-US" dirty="0">
                <a:solidFill>
                  <a:schemeClr val="tx1">
                    <a:lumMod val="75000"/>
                    <a:lumOff val="25000"/>
                  </a:schemeClr>
                </a:solidFill>
                <a:latin typeface="Roboto Condensed Light"/>
                <a:ea typeface="Times New Roman" panose="02020603050405020304" pitchFamily="18" charset="0"/>
              </a:rPr>
              <a:t>Anglo: 205 schools, including 49 High Schools</a:t>
            </a:r>
          </a:p>
          <a:p>
            <a:pPr marR="0" lvl="0" algn="just" defTabSz="914400" rtl="0" eaLnBrk="1" fontAlgn="auto" latinLnBrk="0" hangingPunct="1">
              <a:lnSpc>
                <a:spcPts val="1651"/>
              </a:lnSpc>
              <a:spcBef>
                <a:spcPts val="0"/>
              </a:spcBef>
              <a:spcAft>
                <a:spcPts val="1500"/>
              </a:spcAft>
              <a:buClrTx/>
              <a:buSzTx/>
              <a:tabLst/>
              <a:defRPr/>
            </a:pPr>
            <a:r>
              <a:rPr lang="en-US" dirty="0">
                <a:solidFill>
                  <a:schemeClr val="tx1">
                    <a:lumMod val="75000"/>
                    <a:lumOff val="25000"/>
                  </a:schemeClr>
                </a:solidFill>
                <a:latin typeface="Roboto Condensed Light"/>
                <a:ea typeface="Times New Roman" panose="02020603050405020304" pitchFamily="18" charset="0"/>
              </a:rPr>
              <a:t>System-wide commitment to inclusion</a:t>
            </a:r>
          </a:p>
        </p:txBody>
      </p:sp>
      <p:sp>
        <p:nvSpPr>
          <p:cNvPr id="64" name="TextBox 63"/>
          <p:cNvSpPr txBox="1"/>
          <p:nvPr/>
        </p:nvSpPr>
        <p:spPr>
          <a:xfrm>
            <a:off x="7439300" y="1616503"/>
            <a:ext cx="27282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noProof="0" dirty="0">
                <a:ln>
                  <a:noFill/>
                </a:ln>
                <a:solidFill>
                  <a:schemeClr val="tx1">
                    <a:lumMod val="75000"/>
                    <a:lumOff val="25000"/>
                  </a:schemeClr>
                </a:solidFill>
                <a:effectLst/>
                <a:uLnTx/>
                <a:uFillTx/>
                <a:latin typeface="Roboto Black"/>
                <a:ea typeface="+mn-ea"/>
                <a:cs typeface="+mn-cs"/>
              </a:rPr>
              <a:t>Overview</a:t>
            </a:r>
            <a:endParaRPr kumimoji="0" lang="id-ID" sz="2000" i="0" u="none" strike="noStrike" kern="1200" cap="none" spc="0" normalizeH="0" baseline="0" noProof="0" dirty="0">
              <a:ln>
                <a:noFill/>
              </a:ln>
              <a:solidFill>
                <a:schemeClr val="tx1">
                  <a:lumMod val="75000"/>
                  <a:lumOff val="25000"/>
                </a:schemeClr>
              </a:solidFill>
              <a:effectLst/>
              <a:uLnTx/>
              <a:uFillTx/>
              <a:latin typeface="Roboto Condensed Light"/>
              <a:ea typeface="+mn-ea"/>
              <a:cs typeface="+mn-cs"/>
            </a:endParaRPr>
          </a:p>
        </p:txBody>
      </p:sp>
    </p:spTree>
    <p:extLst>
      <p:ext uri="{BB962C8B-B14F-4D97-AF65-F5344CB8AC3E}">
        <p14:creationId xmlns:p14="http://schemas.microsoft.com/office/powerpoint/2010/main" val="1036631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ext Placeholder 671"/>
          <p:cNvSpPr>
            <a:spLocks noGrp="1"/>
          </p:cNvSpPr>
          <p:nvPr>
            <p:ph type="body" sz="quarter" idx="10"/>
          </p:nvPr>
        </p:nvSpPr>
        <p:spPr>
          <a:xfrm>
            <a:off x="1037744" y="2981094"/>
            <a:ext cx="4277864" cy="3590622"/>
          </a:xfrm>
        </p:spPr>
        <p:txBody>
          <a:bodyPr/>
          <a:lstStyle/>
          <a:p>
            <a:pPr lvl="0"/>
            <a:r>
              <a:rPr lang="en-US" sz="1600" b="1" dirty="0"/>
              <a:t>Population</a:t>
            </a:r>
          </a:p>
          <a:p>
            <a:pPr lvl="0">
              <a:spcBef>
                <a:spcPts val="600"/>
              </a:spcBef>
            </a:pPr>
            <a:r>
              <a:rPr lang="en-US" sz="1600" dirty="0"/>
              <a:t>Oldest population in Canada</a:t>
            </a:r>
          </a:p>
          <a:p>
            <a:pPr lvl="0"/>
            <a:r>
              <a:rPr lang="en-US" sz="1600" dirty="0"/>
              <a:t>Young people leaving New Brunswick</a:t>
            </a:r>
          </a:p>
          <a:p>
            <a:r>
              <a:rPr lang="en-US" sz="1600" dirty="0"/>
              <a:t>Seeking to grow population through immigration</a:t>
            </a:r>
          </a:p>
          <a:p>
            <a:pPr lvl="0">
              <a:spcBef>
                <a:spcPts val="1800"/>
              </a:spcBef>
            </a:pPr>
            <a:r>
              <a:rPr lang="en-US" sz="1600" b="1" dirty="0"/>
              <a:t>Workforce</a:t>
            </a:r>
          </a:p>
          <a:p>
            <a:pPr lvl="0">
              <a:spcBef>
                <a:spcPts val="600"/>
              </a:spcBef>
            </a:pPr>
            <a:r>
              <a:rPr lang="en-US" sz="1600" dirty="0"/>
              <a:t>Need to increase innovation and productivity in the work force</a:t>
            </a:r>
          </a:p>
          <a:p>
            <a:r>
              <a:rPr lang="en-CA" sz="1600" dirty="0"/>
              <a:t>Labour</a:t>
            </a:r>
            <a:r>
              <a:rPr lang="en-US" sz="1600" dirty="0"/>
              <a:t> shortages in key sectors</a:t>
            </a:r>
          </a:p>
          <a:p>
            <a:r>
              <a:rPr lang="en-US" sz="1600" dirty="0"/>
              <a:t>120,000 job openings in the next 10 years </a:t>
            </a:r>
          </a:p>
          <a:p>
            <a:pPr lvl="0"/>
            <a:br>
              <a:rPr lang="en-US" sz="1600" dirty="0"/>
            </a:br>
            <a:endParaRPr lang="ru-RU" sz="1600" dirty="0"/>
          </a:p>
        </p:txBody>
      </p:sp>
      <p:sp>
        <p:nvSpPr>
          <p:cNvPr id="677" name="Text Placeholder 676"/>
          <p:cNvSpPr>
            <a:spLocks noGrp="1"/>
          </p:cNvSpPr>
          <p:nvPr>
            <p:ph type="body" sz="quarter" idx="13"/>
          </p:nvPr>
        </p:nvSpPr>
        <p:spPr>
          <a:xfrm>
            <a:off x="1037745" y="1881188"/>
            <a:ext cx="3786505" cy="443274"/>
          </a:xfrm>
        </p:spPr>
        <p:txBody>
          <a:bodyPr/>
          <a:lstStyle/>
          <a:p>
            <a:r>
              <a:rPr lang="en-US" dirty="0">
                <a:solidFill>
                  <a:srgbClr val="16AD5E"/>
                </a:solidFill>
              </a:rPr>
              <a:t>Challenges to</a:t>
            </a:r>
            <a:endParaRPr lang="ru-RU" dirty="0">
              <a:solidFill>
                <a:srgbClr val="16AD5E"/>
              </a:solidFill>
            </a:endParaRPr>
          </a:p>
        </p:txBody>
      </p:sp>
      <p:sp>
        <p:nvSpPr>
          <p:cNvPr id="678" name="Text Placeholder 677"/>
          <p:cNvSpPr>
            <a:spLocks noGrp="1"/>
          </p:cNvSpPr>
          <p:nvPr>
            <p:ph type="body" sz="quarter" idx="14"/>
          </p:nvPr>
        </p:nvSpPr>
        <p:spPr>
          <a:xfrm>
            <a:off x="1037745" y="2324462"/>
            <a:ext cx="4455141" cy="443274"/>
          </a:xfrm>
        </p:spPr>
        <p:txBody>
          <a:bodyPr/>
          <a:lstStyle/>
          <a:p>
            <a:r>
              <a:rPr lang="en-US" dirty="0"/>
              <a:t>New Brunswick</a:t>
            </a:r>
            <a:endParaRPr lang="ru-RU" dirty="0"/>
          </a:p>
        </p:txBody>
      </p:sp>
      <p:grpSp>
        <p:nvGrpSpPr>
          <p:cNvPr id="2" name="Group 1">
            <a:extLst>
              <a:ext uri="{FF2B5EF4-FFF2-40B4-BE49-F238E27FC236}">
                <a16:creationId xmlns:a16="http://schemas.microsoft.com/office/drawing/2014/main" id="{792A8E9F-0668-4FFD-A19B-02533051EB0D}"/>
              </a:ext>
            </a:extLst>
          </p:cNvPr>
          <p:cNvGrpSpPr/>
          <p:nvPr/>
        </p:nvGrpSpPr>
        <p:grpSpPr>
          <a:xfrm>
            <a:off x="4697961" y="681037"/>
            <a:ext cx="6675437" cy="5616576"/>
            <a:chOff x="4697961" y="681037"/>
            <a:chExt cx="6675437" cy="5616576"/>
          </a:xfrm>
        </p:grpSpPr>
        <p:grpSp>
          <p:nvGrpSpPr>
            <p:cNvPr id="1888" name="Group 1887"/>
            <p:cNvGrpSpPr/>
            <p:nvPr/>
          </p:nvGrpSpPr>
          <p:grpSpPr>
            <a:xfrm>
              <a:off x="7014123" y="1966913"/>
              <a:ext cx="2297112" cy="1900237"/>
              <a:chOff x="6635750" y="1966913"/>
              <a:chExt cx="2297112" cy="1900237"/>
            </a:xfrm>
          </p:grpSpPr>
          <p:sp>
            <p:nvSpPr>
              <p:cNvPr id="1822" name="Freeform 475"/>
              <p:cNvSpPr>
                <a:spLocks/>
              </p:cNvSpPr>
              <p:nvPr/>
            </p:nvSpPr>
            <p:spPr bwMode="auto">
              <a:xfrm>
                <a:off x="6643688" y="2632075"/>
                <a:ext cx="2281237" cy="1235075"/>
              </a:xfrm>
              <a:custGeom>
                <a:avLst/>
                <a:gdLst>
                  <a:gd name="T0" fmla="*/ 590 w 590"/>
                  <a:gd name="T1" fmla="*/ 0 h 319"/>
                  <a:gd name="T2" fmla="*/ 585 w 590"/>
                  <a:gd name="T3" fmla="*/ 7 h 319"/>
                  <a:gd name="T4" fmla="*/ 306 w 590"/>
                  <a:gd name="T5" fmla="*/ 168 h 319"/>
                  <a:gd name="T6" fmla="*/ 282 w 590"/>
                  <a:gd name="T7" fmla="*/ 168 h 319"/>
                  <a:gd name="T8" fmla="*/ 5 w 590"/>
                  <a:gd name="T9" fmla="*/ 7 h 319"/>
                  <a:gd name="T10" fmla="*/ 0 w 590"/>
                  <a:gd name="T11" fmla="*/ 0 h 319"/>
                  <a:gd name="T12" fmla="*/ 0 w 590"/>
                  <a:gd name="T13" fmla="*/ 147 h 319"/>
                  <a:gd name="T14" fmla="*/ 5 w 590"/>
                  <a:gd name="T15" fmla="*/ 154 h 319"/>
                  <a:gd name="T16" fmla="*/ 282 w 590"/>
                  <a:gd name="T17" fmla="*/ 315 h 319"/>
                  <a:gd name="T18" fmla="*/ 306 w 590"/>
                  <a:gd name="T19" fmla="*/ 315 h 319"/>
                  <a:gd name="T20" fmla="*/ 585 w 590"/>
                  <a:gd name="T21" fmla="*/ 154 h 319"/>
                  <a:gd name="T22" fmla="*/ 590 w 590"/>
                  <a:gd name="T23" fmla="*/ 147 h 319"/>
                  <a:gd name="T24" fmla="*/ 590 w 590"/>
                  <a:gd name="T2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319">
                    <a:moveTo>
                      <a:pt x="590" y="0"/>
                    </a:moveTo>
                    <a:cubicBezTo>
                      <a:pt x="590" y="2"/>
                      <a:pt x="589" y="5"/>
                      <a:pt x="585" y="7"/>
                    </a:cubicBezTo>
                    <a:cubicBezTo>
                      <a:pt x="306" y="168"/>
                      <a:pt x="306" y="168"/>
                      <a:pt x="306" y="168"/>
                    </a:cubicBezTo>
                    <a:cubicBezTo>
                      <a:pt x="299" y="172"/>
                      <a:pt x="289" y="172"/>
                      <a:pt x="282" y="168"/>
                    </a:cubicBezTo>
                    <a:cubicBezTo>
                      <a:pt x="5" y="7"/>
                      <a:pt x="5" y="7"/>
                      <a:pt x="5" y="7"/>
                    </a:cubicBezTo>
                    <a:cubicBezTo>
                      <a:pt x="2" y="5"/>
                      <a:pt x="0" y="2"/>
                      <a:pt x="0" y="0"/>
                    </a:cubicBezTo>
                    <a:cubicBezTo>
                      <a:pt x="0" y="147"/>
                      <a:pt x="0" y="147"/>
                      <a:pt x="0" y="147"/>
                    </a:cubicBezTo>
                    <a:cubicBezTo>
                      <a:pt x="0" y="150"/>
                      <a:pt x="2" y="152"/>
                      <a:pt x="5" y="154"/>
                    </a:cubicBezTo>
                    <a:cubicBezTo>
                      <a:pt x="282" y="315"/>
                      <a:pt x="282" y="315"/>
                      <a:pt x="282" y="315"/>
                    </a:cubicBezTo>
                    <a:cubicBezTo>
                      <a:pt x="289" y="319"/>
                      <a:pt x="299" y="319"/>
                      <a:pt x="306" y="315"/>
                    </a:cubicBezTo>
                    <a:cubicBezTo>
                      <a:pt x="585" y="154"/>
                      <a:pt x="585" y="154"/>
                      <a:pt x="585" y="154"/>
                    </a:cubicBezTo>
                    <a:cubicBezTo>
                      <a:pt x="589" y="152"/>
                      <a:pt x="590" y="150"/>
                      <a:pt x="590" y="147"/>
                    </a:cubicBezTo>
                    <a:lnTo>
                      <a:pt x="590"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23" name="Freeform 476"/>
              <p:cNvSpPr>
                <a:spLocks/>
              </p:cNvSpPr>
              <p:nvPr/>
            </p:nvSpPr>
            <p:spPr bwMode="auto">
              <a:xfrm>
                <a:off x="6635750" y="1966913"/>
                <a:ext cx="2297112" cy="1330325"/>
              </a:xfrm>
              <a:custGeom>
                <a:avLst/>
                <a:gdLst>
                  <a:gd name="T0" fmla="*/ 286 w 594"/>
                  <a:gd name="T1" fmla="*/ 4 h 344"/>
                  <a:gd name="T2" fmla="*/ 310 w 594"/>
                  <a:gd name="T3" fmla="*/ 4 h 344"/>
                  <a:gd name="T4" fmla="*/ 587 w 594"/>
                  <a:gd name="T5" fmla="*/ 165 h 344"/>
                  <a:gd name="T6" fmla="*/ 587 w 594"/>
                  <a:gd name="T7" fmla="*/ 179 h 344"/>
                  <a:gd name="T8" fmla="*/ 308 w 594"/>
                  <a:gd name="T9" fmla="*/ 340 h 344"/>
                  <a:gd name="T10" fmla="*/ 284 w 594"/>
                  <a:gd name="T11" fmla="*/ 340 h 344"/>
                  <a:gd name="T12" fmla="*/ 7 w 594"/>
                  <a:gd name="T13" fmla="*/ 179 h 344"/>
                  <a:gd name="T14" fmla="*/ 7 w 594"/>
                  <a:gd name="T15" fmla="*/ 165 h 344"/>
                  <a:gd name="T16" fmla="*/ 286 w 594"/>
                  <a:gd name="T17" fmla="*/ 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4" h="344">
                    <a:moveTo>
                      <a:pt x="286" y="4"/>
                    </a:moveTo>
                    <a:cubicBezTo>
                      <a:pt x="293" y="0"/>
                      <a:pt x="303" y="0"/>
                      <a:pt x="310" y="4"/>
                    </a:cubicBezTo>
                    <a:cubicBezTo>
                      <a:pt x="587" y="165"/>
                      <a:pt x="587" y="165"/>
                      <a:pt x="587" y="165"/>
                    </a:cubicBezTo>
                    <a:cubicBezTo>
                      <a:pt x="594" y="169"/>
                      <a:pt x="594" y="175"/>
                      <a:pt x="587" y="179"/>
                    </a:cubicBezTo>
                    <a:cubicBezTo>
                      <a:pt x="308" y="340"/>
                      <a:pt x="308" y="340"/>
                      <a:pt x="308" y="340"/>
                    </a:cubicBezTo>
                    <a:cubicBezTo>
                      <a:pt x="301" y="344"/>
                      <a:pt x="291" y="344"/>
                      <a:pt x="284" y="340"/>
                    </a:cubicBezTo>
                    <a:cubicBezTo>
                      <a:pt x="7" y="179"/>
                      <a:pt x="7" y="179"/>
                      <a:pt x="7" y="179"/>
                    </a:cubicBezTo>
                    <a:cubicBezTo>
                      <a:pt x="0" y="175"/>
                      <a:pt x="0" y="169"/>
                      <a:pt x="7" y="165"/>
                    </a:cubicBezTo>
                    <a:lnTo>
                      <a:pt x="286" y="4"/>
                    </a:lnTo>
                    <a:close/>
                  </a:path>
                </a:pathLst>
              </a:custGeom>
              <a:solidFill>
                <a:srgbClr val="F6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87" name="Group 1886"/>
            <p:cNvGrpSpPr/>
            <p:nvPr/>
          </p:nvGrpSpPr>
          <p:grpSpPr>
            <a:xfrm>
              <a:off x="9079461" y="3471863"/>
              <a:ext cx="2293937" cy="1676400"/>
              <a:chOff x="8701088" y="3471863"/>
              <a:chExt cx="2293937" cy="1676400"/>
            </a:xfrm>
          </p:grpSpPr>
          <p:sp>
            <p:nvSpPr>
              <p:cNvPr id="1824" name="Freeform 477"/>
              <p:cNvSpPr>
                <a:spLocks/>
              </p:cNvSpPr>
              <p:nvPr/>
            </p:nvSpPr>
            <p:spPr bwMode="auto">
              <a:xfrm>
                <a:off x="8705850" y="4137025"/>
                <a:ext cx="2284412" cy="1011238"/>
              </a:xfrm>
              <a:custGeom>
                <a:avLst/>
                <a:gdLst>
                  <a:gd name="T0" fmla="*/ 591 w 591"/>
                  <a:gd name="T1" fmla="*/ 0 h 261"/>
                  <a:gd name="T2" fmla="*/ 586 w 591"/>
                  <a:gd name="T3" fmla="*/ 7 h 261"/>
                  <a:gd name="T4" fmla="*/ 306 w 591"/>
                  <a:gd name="T5" fmla="*/ 168 h 261"/>
                  <a:gd name="T6" fmla="*/ 283 w 591"/>
                  <a:gd name="T7" fmla="*/ 168 h 261"/>
                  <a:gd name="T8" fmla="*/ 5 w 591"/>
                  <a:gd name="T9" fmla="*/ 7 h 261"/>
                  <a:gd name="T10" fmla="*/ 0 w 591"/>
                  <a:gd name="T11" fmla="*/ 0 h 261"/>
                  <a:gd name="T12" fmla="*/ 0 w 591"/>
                  <a:gd name="T13" fmla="*/ 90 h 261"/>
                  <a:gd name="T14" fmla="*/ 5 w 591"/>
                  <a:gd name="T15" fmla="*/ 96 h 261"/>
                  <a:gd name="T16" fmla="*/ 283 w 591"/>
                  <a:gd name="T17" fmla="*/ 258 h 261"/>
                  <a:gd name="T18" fmla="*/ 307 w 591"/>
                  <a:gd name="T19" fmla="*/ 258 h 261"/>
                  <a:gd name="T20" fmla="*/ 586 w 591"/>
                  <a:gd name="T21" fmla="*/ 96 h 261"/>
                  <a:gd name="T22" fmla="*/ 591 w 591"/>
                  <a:gd name="T23" fmla="*/ 89 h 261"/>
                  <a:gd name="T24" fmla="*/ 591 w 591"/>
                  <a:gd name="T2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261">
                    <a:moveTo>
                      <a:pt x="591" y="0"/>
                    </a:moveTo>
                    <a:cubicBezTo>
                      <a:pt x="591" y="3"/>
                      <a:pt x="589" y="5"/>
                      <a:pt x="586" y="7"/>
                    </a:cubicBezTo>
                    <a:cubicBezTo>
                      <a:pt x="306" y="168"/>
                      <a:pt x="306" y="168"/>
                      <a:pt x="306" y="168"/>
                    </a:cubicBezTo>
                    <a:cubicBezTo>
                      <a:pt x="300" y="172"/>
                      <a:pt x="289" y="172"/>
                      <a:pt x="283" y="168"/>
                    </a:cubicBezTo>
                    <a:cubicBezTo>
                      <a:pt x="5" y="7"/>
                      <a:pt x="5" y="7"/>
                      <a:pt x="5" y="7"/>
                    </a:cubicBezTo>
                    <a:cubicBezTo>
                      <a:pt x="2" y="5"/>
                      <a:pt x="0" y="3"/>
                      <a:pt x="0" y="0"/>
                    </a:cubicBezTo>
                    <a:cubicBezTo>
                      <a:pt x="0" y="90"/>
                      <a:pt x="0" y="90"/>
                      <a:pt x="0" y="90"/>
                    </a:cubicBezTo>
                    <a:cubicBezTo>
                      <a:pt x="0" y="92"/>
                      <a:pt x="2" y="94"/>
                      <a:pt x="5" y="96"/>
                    </a:cubicBezTo>
                    <a:cubicBezTo>
                      <a:pt x="283" y="258"/>
                      <a:pt x="283" y="258"/>
                      <a:pt x="283" y="258"/>
                    </a:cubicBezTo>
                    <a:cubicBezTo>
                      <a:pt x="289" y="261"/>
                      <a:pt x="300" y="261"/>
                      <a:pt x="307" y="258"/>
                    </a:cubicBezTo>
                    <a:cubicBezTo>
                      <a:pt x="586" y="96"/>
                      <a:pt x="586" y="96"/>
                      <a:pt x="586" y="96"/>
                    </a:cubicBezTo>
                    <a:cubicBezTo>
                      <a:pt x="589" y="94"/>
                      <a:pt x="591" y="92"/>
                      <a:pt x="591" y="89"/>
                    </a:cubicBezTo>
                    <a:lnTo>
                      <a:pt x="591"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25" name="Freeform 478"/>
              <p:cNvSpPr>
                <a:spLocks/>
              </p:cNvSpPr>
              <p:nvPr/>
            </p:nvSpPr>
            <p:spPr bwMode="auto">
              <a:xfrm>
                <a:off x="8701088" y="3471863"/>
                <a:ext cx="2293937" cy="1331913"/>
              </a:xfrm>
              <a:custGeom>
                <a:avLst/>
                <a:gdLst>
                  <a:gd name="T0" fmla="*/ 286 w 593"/>
                  <a:gd name="T1" fmla="*/ 4 h 344"/>
                  <a:gd name="T2" fmla="*/ 309 w 593"/>
                  <a:gd name="T3" fmla="*/ 4 h 344"/>
                  <a:gd name="T4" fmla="*/ 587 w 593"/>
                  <a:gd name="T5" fmla="*/ 165 h 344"/>
                  <a:gd name="T6" fmla="*/ 587 w 593"/>
                  <a:gd name="T7" fmla="*/ 179 h 344"/>
                  <a:gd name="T8" fmla="*/ 307 w 593"/>
                  <a:gd name="T9" fmla="*/ 340 h 344"/>
                  <a:gd name="T10" fmla="*/ 284 w 593"/>
                  <a:gd name="T11" fmla="*/ 340 h 344"/>
                  <a:gd name="T12" fmla="*/ 6 w 593"/>
                  <a:gd name="T13" fmla="*/ 179 h 344"/>
                  <a:gd name="T14" fmla="*/ 6 w 593"/>
                  <a:gd name="T15" fmla="*/ 165 h 344"/>
                  <a:gd name="T16" fmla="*/ 286 w 593"/>
                  <a:gd name="T17" fmla="*/ 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344">
                    <a:moveTo>
                      <a:pt x="286" y="4"/>
                    </a:moveTo>
                    <a:cubicBezTo>
                      <a:pt x="292" y="0"/>
                      <a:pt x="303" y="0"/>
                      <a:pt x="309" y="4"/>
                    </a:cubicBezTo>
                    <a:cubicBezTo>
                      <a:pt x="587" y="165"/>
                      <a:pt x="587" y="165"/>
                      <a:pt x="587" y="165"/>
                    </a:cubicBezTo>
                    <a:cubicBezTo>
                      <a:pt x="593" y="169"/>
                      <a:pt x="593" y="175"/>
                      <a:pt x="587" y="179"/>
                    </a:cubicBezTo>
                    <a:cubicBezTo>
                      <a:pt x="307" y="340"/>
                      <a:pt x="307" y="340"/>
                      <a:pt x="307" y="340"/>
                    </a:cubicBezTo>
                    <a:cubicBezTo>
                      <a:pt x="301" y="344"/>
                      <a:pt x="290" y="344"/>
                      <a:pt x="284" y="340"/>
                    </a:cubicBezTo>
                    <a:cubicBezTo>
                      <a:pt x="6" y="179"/>
                      <a:pt x="6" y="179"/>
                      <a:pt x="6" y="179"/>
                    </a:cubicBezTo>
                    <a:cubicBezTo>
                      <a:pt x="0" y="175"/>
                      <a:pt x="0" y="169"/>
                      <a:pt x="6" y="165"/>
                    </a:cubicBezTo>
                    <a:lnTo>
                      <a:pt x="286" y="4"/>
                    </a:lnTo>
                    <a:close/>
                  </a:path>
                </a:pathLst>
              </a:custGeom>
              <a:solidFill>
                <a:srgbClr val="F6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901" name="Group 1900"/>
            <p:cNvGrpSpPr/>
            <p:nvPr/>
          </p:nvGrpSpPr>
          <p:grpSpPr>
            <a:xfrm>
              <a:off x="6456911" y="2392363"/>
              <a:ext cx="3117849" cy="2771775"/>
              <a:chOff x="6078538" y="2392363"/>
              <a:chExt cx="3117849" cy="2771775"/>
            </a:xfrm>
          </p:grpSpPr>
          <p:sp>
            <p:nvSpPr>
              <p:cNvPr id="1826" name="Freeform 479"/>
              <p:cNvSpPr>
                <a:spLocks/>
              </p:cNvSpPr>
              <p:nvPr/>
            </p:nvSpPr>
            <p:spPr bwMode="auto">
              <a:xfrm>
                <a:off x="6721475" y="4351338"/>
                <a:ext cx="2474912" cy="579438"/>
              </a:xfrm>
              <a:custGeom>
                <a:avLst/>
                <a:gdLst>
                  <a:gd name="T0" fmla="*/ 0 w 1559"/>
                  <a:gd name="T1" fmla="*/ 365 h 365"/>
                  <a:gd name="T2" fmla="*/ 633 w 1559"/>
                  <a:gd name="T3" fmla="*/ 0 h 365"/>
                  <a:gd name="T4" fmla="*/ 1250 w 1559"/>
                  <a:gd name="T5" fmla="*/ 348 h 365"/>
                  <a:gd name="T6" fmla="*/ 1559 w 1559"/>
                  <a:gd name="T7" fmla="*/ 173 h 365"/>
                </a:gdLst>
                <a:ahLst/>
                <a:cxnLst>
                  <a:cxn ang="0">
                    <a:pos x="T0" y="T1"/>
                  </a:cxn>
                  <a:cxn ang="0">
                    <a:pos x="T2" y="T3"/>
                  </a:cxn>
                  <a:cxn ang="0">
                    <a:pos x="T4" y="T5"/>
                  </a:cxn>
                  <a:cxn ang="0">
                    <a:pos x="T6" y="T7"/>
                  </a:cxn>
                </a:cxnLst>
                <a:rect l="0" t="0" r="r" b="b"/>
                <a:pathLst>
                  <a:path w="1559" h="365">
                    <a:moveTo>
                      <a:pt x="0" y="365"/>
                    </a:moveTo>
                    <a:lnTo>
                      <a:pt x="633" y="0"/>
                    </a:lnTo>
                    <a:lnTo>
                      <a:pt x="1250" y="348"/>
                    </a:lnTo>
                    <a:lnTo>
                      <a:pt x="1559" y="173"/>
                    </a:lnTo>
                  </a:path>
                </a:pathLst>
              </a:custGeom>
              <a:noFill/>
              <a:ln w="15875" cap="rnd">
                <a:solidFill>
                  <a:schemeClr val="bg2">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27" name="Freeform 480"/>
              <p:cNvSpPr>
                <a:spLocks/>
              </p:cNvSpPr>
              <p:nvPr/>
            </p:nvSpPr>
            <p:spPr bwMode="auto">
              <a:xfrm>
                <a:off x="6078538" y="4559300"/>
                <a:ext cx="587375" cy="344488"/>
              </a:xfrm>
              <a:custGeom>
                <a:avLst/>
                <a:gdLst>
                  <a:gd name="T0" fmla="*/ 0 w 370"/>
                  <a:gd name="T1" fmla="*/ 0 h 217"/>
                  <a:gd name="T2" fmla="*/ 370 w 370"/>
                  <a:gd name="T3" fmla="*/ 217 h 217"/>
                  <a:gd name="T4" fmla="*/ 370 w 370"/>
                  <a:gd name="T5" fmla="*/ 100 h 217"/>
                </a:gdLst>
                <a:ahLst/>
                <a:cxnLst>
                  <a:cxn ang="0">
                    <a:pos x="T0" y="T1"/>
                  </a:cxn>
                  <a:cxn ang="0">
                    <a:pos x="T2" y="T3"/>
                  </a:cxn>
                  <a:cxn ang="0">
                    <a:pos x="T4" y="T5"/>
                  </a:cxn>
                </a:cxnLst>
                <a:rect l="0" t="0" r="r" b="b"/>
                <a:pathLst>
                  <a:path w="370" h="217">
                    <a:moveTo>
                      <a:pt x="0" y="0"/>
                    </a:moveTo>
                    <a:lnTo>
                      <a:pt x="370" y="217"/>
                    </a:lnTo>
                    <a:lnTo>
                      <a:pt x="370" y="100"/>
                    </a:lnTo>
                  </a:path>
                </a:pathLst>
              </a:custGeom>
              <a:noFill/>
              <a:ln w="15875" cap="rnd">
                <a:solidFill>
                  <a:schemeClr val="bg2">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28" name="Freeform 481"/>
              <p:cNvSpPr>
                <a:spLocks/>
              </p:cNvSpPr>
              <p:nvPr/>
            </p:nvSpPr>
            <p:spPr bwMode="auto">
              <a:xfrm>
                <a:off x="6597650" y="2392363"/>
                <a:ext cx="1187450" cy="2433638"/>
              </a:xfrm>
              <a:custGeom>
                <a:avLst/>
                <a:gdLst>
                  <a:gd name="T0" fmla="*/ 748 w 748"/>
                  <a:gd name="T1" fmla="*/ 0 h 1533"/>
                  <a:gd name="T2" fmla="*/ 748 w 748"/>
                  <a:gd name="T3" fmla="*/ 110 h 1533"/>
                  <a:gd name="T4" fmla="*/ 341 w 748"/>
                  <a:gd name="T5" fmla="*/ 346 h 1533"/>
                  <a:gd name="T6" fmla="*/ 341 w 748"/>
                  <a:gd name="T7" fmla="*/ 702 h 1533"/>
                  <a:gd name="T8" fmla="*/ 0 w 748"/>
                  <a:gd name="T9" fmla="*/ 899 h 1533"/>
                  <a:gd name="T10" fmla="*/ 560 w 748"/>
                  <a:gd name="T11" fmla="*/ 1221 h 1533"/>
                  <a:gd name="T12" fmla="*/ 17 w 748"/>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748" h="1533">
                    <a:moveTo>
                      <a:pt x="748" y="0"/>
                    </a:moveTo>
                    <a:lnTo>
                      <a:pt x="748" y="110"/>
                    </a:lnTo>
                    <a:lnTo>
                      <a:pt x="341" y="346"/>
                    </a:lnTo>
                    <a:lnTo>
                      <a:pt x="341" y="702"/>
                    </a:lnTo>
                    <a:lnTo>
                      <a:pt x="0" y="899"/>
                    </a:lnTo>
                    <a:lnTo>
                      <a:pt x="560" y="1221"/>
                    </a:lnTo>
                    <a:lnTo>
                      <a:pt x="17" y="1533"/>
                    </a:lnTo>
                  </a:path>
                </a:pathLst>
              </a:custGeom>
              <a:noFill/>
              <a:ln w="15875" cap="rnd">
                <a:solidFill>
                  <a:schemeClr val="bg2">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29" name="Freeform 482"/>
              <p:cNvSpPr>
                <a:spLocks/>
              </p:cNvSpPr>
              <p:nvPr/>
            </p:nvSpPr>
            <p:spPr bwMode="auto">
              <a:xfrm>
                <a:off x="6721475" y="4745038"/>
                <a:ext cx="393700" cy="419100"/>
              </a:xfrm>
              <a:custGeom>
                <a:avLst/>
                <a:gdLst>
                  <a:gd name="T0" fmla="*/ 248 w 248"/>
                  <a:gd name="T1" fmla="*/ 264 h 264"/>
                  <a:gd name="T2" fmla="*/ 0 w 248"/>
                  <a:gd name="T3" fmla="*/ 117 h 264"/>
                  <a:gd name="T4" fmla="*/ 0 w 248"/>
                  <a:gd name="T5" fmla="*/ 0 h 264"/>
                </a:gdLst>
                <a:ahLst/>
                <a:cxnLst>
                  <a:cxn ang="0">
                    <a:pos x="T0" y="T1"/>
                  </a:cxn>
                  <a:cxn ang="0">
                    <a:pos x="T2" y="T3"/>
                  </a:cxn>
                  <a:cxn ang="0">
                    <a:pos x="T4" y="T5"/>
                  </a:cxn>
                </a:cxnLst>
                <a:rect l="0" t="0" r="r" b="b"/>
                <a:pathLst>
                  <a:path w="248" h="264">
                    <a:moveTo>
                      <a:pt x="248" y="264"/>
                    </a:moveTo>
                    <a:lnTo>
                      <a:pt x="0" y="117"/>
                    </a:lnTo>
                    <a:lnTo>
                      <a:pt x="0" y="0"/>
                    </a:lnTo>
                  </a:path>
                </a:pathLst>
              </a:custGeom>
              <a:noFill/>
              <a:ln w="15875" cap="rnd">
                <a:solidFill>
                  <a:schemeClr val="bg2">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047" name="Group 2046"/>
            <p:cNvGrpSpPr/>
            <p:nvPr/>
          </p:nvGrpSpPr>
          <p:grpSpPr>
            <a:xfrm>
              <a:off x="7943848" y="4064928"/>
              <a:ext cx="1419225" cy="1052513"/>
              <a:chOff x="8086725" y="4203700"/>
              <a:chExt cx="1419225" cy="1052513"/>
            </a:xfrm>
          </p:grpSpPr>
          <p:grpSp>
            <p:nvGrpSpPr>
              <p:cNvPr id="1890" name="Group 1889"/>
              <p:cNvGrpSpPr/>
              <p:nvPr/>
            </p:nvGrpSpPr>
            <p:grpSpPr>
              <a:xfrm>
                <a:off x="8086725" y="4814888"/>
                <a:ext cx="714375" cy="441325"/>
                <a:chOff x="8086725" y="4814888"/>
                <a:chExt cx="714375" cy="441325"/>
              </a:xfrm>
            </p:grpSpPr>
            <p:sp>
              <p:nvSpPr>
                <p:cNvPr id="1830" name="Freeform 483"/>
                <p:cNvSpPr>
                  <a:spLocks/>
                </p:cNvSpPr>
                <p:nvPr/>
              </p:nvSpPr>
              <p:spPr bwMode="auto">
                <a:xfrm>
                  <a:off x="8086725" y="4900613"/>
                  <a:ext cx="571500" cy="355600"/>
                </a:xfrm>
                <a:custGeom>
                  <a:avLst/>
                  <a:gdLst>
                    <a:gd name="T0" fmla="*/ 0 w 360"/>
                    <a:gd name="T1" fmla="*/ 0 h 224"/>
                    <a:gd name="T2" fmla="*/ 0 w 360"/>
                    <a:gd name="T3" fmla="*/ 17 h 224"/>
                    <a:gd name="T4" fmla="*/ 360 w 360"/>
                    <a:gd name="T5" fmla="*/ 224 h 224"/>
                    <a:gd name="T6" fmla="*/ 360 w 360"/>
                    <a:gd name="T7" fmla="*/ 209 h 224"/>
                    <a:gd name="T8" fmla="*/ 0 w 360"/>
                    <a:gd name="T9" fmla="*/ 0 h 224"/>
                  </a:gdLst>
                  <a:ahLst/>
                  <a:cxnLst>
                    <a:cxn ang="0">
                      <a:pos x="T0" y="T1"/>
                    </a:cxn>
                    <a:cxn ang="0">
                      <a:pos x="T2" y="T3"/>
                    </a:cxn>
                    <a:cxn ang="0">
                      <a:pos x="T4" y="T5"/>
                    </a:cxn>
                    <a:cxn ang="0">
                      <a:pos x="T6" y="T7"/>
                    </a:cxn>
                    <a:cxn ang="0">
                      <a:pos x="T8" y="T9"/>
                    </a:cxn>
                  </a:cxnLst>
                  <a:rect l="0" t="0" r="r" b="b"/>
                  <a:pathLst>
                    <a:path w="360" h="224">
                      <a:moveTo>
                        <a:pt x="0" y="0"/>
                      </a:moveTo>
                      <a:lnTo>
                        <a:pt x="0" y="17"/>
                      </a:lnTo>
                      <a:lnTo>
                        <a:pt x="360" y="224"/>
                      </a:lnTo>
                      <a:lnTo>
                        <a:pt x="360" y="209"/>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31" name="Freeform 484"/>
                <p:cNvSpPr>
                  <a:spLocks/>
                </p:cNvSpPr>
                <p:nvPr/>
              </p:nvSpPr>
              <p:spPr bwMode="auto">
                <a:xfrm>
                  <a:off x="8658225" y="5148263"/>
                  <a:ext cx="142875" cy="107950"/>
                </a:xfrm>
                <a:custGeom>
                  <a:avLst/>
                  <a:gdLst>
                    <a:gd name="T0" fmla="*/ 0 w 90"/>
                    <a:gd name="T1" fmla="*/ 53 h 68"/>
                    <a:gd name="T2" fmla="*/ 0 w 90"/>
                    <a:gd name="T3" fmla="*/ 68 h 68"/>
                    <a:gd name="T4" fmla="*/ 90 w 90"/>
                    <a:gd name="T5" fmla="*/ 17 h 68"/>
                    <a:gd name="T6" fmla="*/ 90 w 90"/>
                    <a:gd name="T7" fmla="*/ 0 h 68"/>
                    <a:gd name="T8" fmla="*/ 0 w 90"/>
                    <a:gd name="T9" fmla="*/ 53 h 68"/>
                  </a:gdLst>
                  <a:ahLst/>
                  <a:cxnLst>
                    <a:cxn ang="0">
                      <a:pos x="T0" y="T1"/>
                    </a:cxn>
                    <a:cxn ang="0">
                      <a:pos x="T2" y="T3"/>
                    </a:cxn>
                    <a:cxn ang="0">
                      <a:pos x="T4" y="T5"/>
                    </a:cxn>
                    <a:cxn ang="0">
                      <a:pos x="T6" y="T7"/>
                    </a:cxn>
                    <a:cxn ang="0">
                      <a:pos x="T8" y="T9"/>
                    </a:cxn>
                  </a:cxnLst>
                  <a:rect l="0" t="0" r="r" b="b"/>
                  <a:pathLst>
                    <a:path w="90" h="68">
                      <a:moveTo>
                        <a:pt x="0" y="53"/>
                      </a:moveTo>
                      <a:lnTo>
                        <a:pt x="0" y="68"/>
                      </a:lnTo>
                      <a:lnTo>
                        <a:pt x="90" y="17"/>
                      </a:lnTo>
                      <a:lnTo>
                        <a:pt x="90" y="0"/>
                      </a:lnTo>
                      <a:lnTo>
                        <a:pt x="0" y="53"/>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32" name="Freeform 485"/>
                <p:cNvSpPr>
                  <a:spLocks/>
                </p:cNvSpPr>
                <p:nvPr/>
              </p:nvSpPr>
              <p:spPr bwMode="auto">
                <a:xfrm>
                  <a:off x="8086725" y="4814888"/>
                  <a:ext cx="714375" cy="417513"/>
                </a:xfrm>
                <a:custGeom>
                  <a:avLst/>
                  <a:gdLst>
                    <a:gd name="T0" fmla="*/ 90 w 450"/>
                    <a:gd name="T1" fmla="*/ 0 h 263"/>
                    <a:gd name="T2" fmla="*/ 0 w 450"/>
                    <a:gd name="T3" fmla="*/ 54 h 263"/>
                    <a:gd name="T4" fmla="*/ 360 w 450"/>
                    <a:gd name="T5" fmla="*/ 263 h 263"/>
                    <a:gd name="T6" fmla="*/ 450 w 450"/>
                    <a:gd name="T7" fmla="*/ 210 h 263"/>
                    <a:gd name="T8" fmla="*/ 90 w 450"/>
                    <a:gd name="T9" fmla="*/ 0 h 263"/>
                  </a:gdLst>
                  <a:ahLst/>
                  <a:cxnLst>
                    <a:cxn ang="0">
                      <a:pos x="T0" y="T1"/>
                    </a:cxn>
                    <a:cxn ang="0">
                      <a:pos x="T2" y="T3"/>
                    </a:cxn>
                    <a:cxn ang="0">
                      <a:pos x="T4" y="T5"/>
                    </a:cxn>
                    <a:cxn ang="0">
                      <a:pos x="T6" y="T7"/>
                    </a:cxn>
                    <a:cxn ang="0">
                      <a:pos x="T8" y="T9"/>
                    </a:cxn>
                  </a:cxnLst>
                  <a:rect l="0" t="0" r="r" b="b"/>
                  <a:pathLst>
                    <a:path w="450" h="263">
                      <a:moveTo>
                        <a:pt x="90" y="0"/>
                      </a:moveTo>
                      <a:lnTo>
                        <a:pt x="0" y="54"/>
                      </a:lnTo>
                      <a:lnTo>
                        <a:pt x="360" y="263"/>
                      </a:lnTo>
                      <a:lnTo>
                        <a:pt x="450" y="210"/>
                      </a:lnTo>
                      <a:lnTo>
                        <a:pt x="9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4" name="Group 1893"/>
              <p:cNvGrpSpPr/>
              <p:nvPr/>
            </p:nvGrpSpPr>
            <p:grpSpPr>
              <a:xfrm>
                <a:off x="8259763" y="4664075"/>
                <a:ext cx="720725" cy="441326"/>
                <a:chOff x="8259763" y="4664075"/>
                <a:chExt cx="720725" cy="441326"/>
              </a:xfrm>
            </p:grpSpPr>
            <p:sp>
              <p:nvSpPr>
                <p:cNvPr id="1833" name="Freeform 486"/>
                <p:cNvSpPr>
                  <a:spLocks/>
                </p:cNvSpPr>
                <p:nvPr/>
              </p:nvSpPr>
              <p:spPr bwMode="auto">
                <a:xfrm>
                  <a:off x="8259763" y="4749800"/>
                  <a:ext cx="576262" cy="355600"/>
                </a:xfrm>
                <a:custGeom>
                  <a:avLst/>
                  <a:gdLst>
                    <a:gd name="T0" fmla="*/ 0 w 363"/>
                    <a:gd name="T1" fmla="*/ 0 h 224"/>
                    <a:gd name="T2" fmla="*/ 0 w 363"/>
                    <a:gd name="T3" fmla="*/ 14 h 224"/>
                    <a:gd name="T4" fmla="*/ 363 w 363"/>
                    <a:gd name="T5" fmla="*/ 224 h 224"/>
                    <a:gd name="T6" fmla="*/ 363 w 363"/>
                    <a:gd name="T7" fmla="*/ 207 h 224"/>
                    <a:gd name="T8" fmla="*/ 0 w 363"/>
                    <a:gd name="T9" fmla="*/ 0 h 224"/>
                  </a:gdLst>
                  <a:ahLst/>
                  <a:cxnLst>
                    <a:cxn ang="0">
                      <a:pos x="T0" y="T1"/>
                    </a:cxn>
                    <a:cxn ang="0">
                      <a:pos x="T2" y="T3"/>
                    </a:cxn>
                    <a:cxn ang="0">
                      <a:pos x="T4" y="T5"/>
                    </a:cxn>
                    <a:cxn ang="0">
                      <a:pos x="T6" y="T7"/>
                    </a:cxn>
                    <a:cxn ang="0">
                      <a:pos x="T8" y="T9"/>
                    </a:cxn>
                  </a:cxnLst>
                  <a:rect l="0" t="0" r="r" b="b"/>
                  <a:pathLst>
                    <a:path w="363" h="224">
                      <a:moveTo>
                        <a:pt x="0" y="0"/>
                      </a:moveTo>
                      <a:lnTo>
                        <a:pt x="0" y="14"/>
                      </a:lnTo>
                      <a:lnTo>
                        <a:pt x="363" y="224"/>
                      </a:lnTo>
                      <a:lnTo>
                        <a:pt x="363" y="207"/>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34" name="Freeform 487"/>
                <p:cNvSpPr>
                  <a:spLocks/>
                </p:cNvSpPr>
                <p:nvPr/>
              </p:nvSpPr>
              <p:spPr bwMode="auto">
                <a:xfrm>
                  <a:off x="8836025" y="4992688"/>
                  <a:ext cx="144462" cy="112713"/>
                </a:xfrm>
                <a:custGeom>
                  <a:avLst/>
                  <a:gdLst>
                    <a:gd name="T0" fmla="*/ 0 w 91"/>
                    <a:gd name="T1" fmla="*/ 54 h 71"/>
                    <a:gd name="T2" fmla="*/ 0 w 91"/>
                    <a:gd name="T3" fmla="*/ 71 h 71"/>
                    <a:gd name="T4" fmla="*/ 91 w 91"/>
                    <a:gd name="T5" fmla="*/ 17 h 71"/>
                    <a:gd name="T6" fmla="*/ 91 w 91"/>
                    <a:gd name="T7" fmla="*/ 0 h 71"/>
                    <a:gd name="T8" fmla="*/ 0 w 91"/>
                    <a:gd name="T9" fmla="*/ 54 h 71"/>
                  </a:gdLst>
                  <a:ahLst/>
                  <a:cxnLst>
                    <a:cxn ang="0">
                      <a:pos x="T0" y="T1"/>
                    </a:cxn>
                    <a:cxn ang="0">
                      <a:pos x="T2" y="T3"/>
                    </a:cxn>
                    <a:cxn ang="0">
                      <a:pos x="T4" y="T5"/>
                    </a:cxn>
                    <a:cxn ang="0">
                      <a:pos x="T6" y="T7"/>
                    </a:cxn>
                    <a:cxn ang="0">
                      <a:pos x="T8" y="T9"/>
                    </a:cxn>
                  </a:cxnLst>
                  <a:rect l="0" t="0" r="r" b="b"/>
                  <a:pathLst>
                    <a:path w="91" h="71">
                      <a:moveTo>
                        <a:pt x="0" y="54"/>
                      </a:moveTo>
                      <a:lnTo>
                        <a:pt x="0" y="71"/>
                      </a:lnTo>
                      <a:lnTo>
                        <a:pt x="91" y="17"/>
                      </a:lnTo>
                      <a:lnTo>
                        <a:pt x="91" y="0"/>
                      </a:lnTo>
                      <a:lnTo>
                        <a:pt x="0" y="54"/>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35" name="Freeform 488"/>
                <p:cNvSpPr>
                  <a:spLocks/>
                </p:cNvSpPr>
                <p:nvPr/>
              </p:nvSpPr>
              <p:spPr bwMode="auto">
                <a:xfrm>
                  <a:off x="8259763" y="4664075"/>
                  <a:ext cx="720725" cy="414338"/>
                </a:xfrm>
                <a:custGeom>
                  <a:avLst/>
                  <a:gdLst>
                    <a:gd name="T0" fmla="*/ 93 w 454"/>
                    <a:gd name="T1" fmla="*/ 0 h 261"/>
                    <a:gd name="T2" fmla="*/ 0 w 454"/>
                    <a:gd name="T3" fmla="*/ 54 h 261"/>
                    <a:gd name="T4" fmla="*/ 363 w 454"/>
                    <a:gd name="T5" fmla="*/ 261 h 261"/>
                    <a:gd name="T6" fmla="*/ 454 w 454"/>
                    <a:gd name="T7" fmla="*/ 207 h 261"/>
                    <a:gd name="T8" fmla="*/ 93 w 454"/>
                    <a:gd name="T9" fmla="*/ 0 h 261"/>
                  </a:gdLst>
                  <a:ahLst/>
                  <a:cxnLst>
                    <a:cxn ang="0">
                      <a:pos x="T0" y="T1"/>
                    </a:cxn>
                    <a:cxn ang="0">
                      <a:pos x="T2" y="T3"/>
                    </a:cxn>
                    <a:cxn ang="0">
                      <a:pos x="T4" y="T5"/>
                    </a:cxn>
                    <a:cxn ang="0">
                      <a:pos x="T6" y="T7"/>
                    </a:cxn>
                    <a:cxn ang="0">
                      <a:pos x="T8" y="T9"/>
                    </a:cxn>
                  </a:cxnLst>
                  <a:rect l="0" t="0" r="r" b="b"/>
                  <a:pathLst>
                    <a:path w="454" h="261">
                      <a:moveTo>
                        <a:pt x="93" y="0"/>
                      </a:moveTo>
                      <a:lnTo>
                        <a:pt x="0" y="54"/>
                      </a:lnTo>
                      <a:lnTo>
                        <a:pt x="363" y="261"/>
                      </a:lnTo>
                      <a:lnTo>
                        <a:pt x="454" y="207"/>
                      </a:lnTo>
                      <a:lnTo>
                        <a:pt x="93"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3" name="Group 1892"/>
              <p:cNvGrpSpPr/>
              <p:nvPr/>
            </p:nvGrpSpPr>
            <p:grpSpPr>
              <a:xfrm>
                <a:off x="8437563" y="4508500"/>
                <a:ext cx="715962" cy="441325"/>
                <a:chOff x="8437563" y="4508500"/>
                <a:chExt cx="715962" cy="441325"/>
              </a:xfrm>
            </p:grpSpPr>
            <p:sp>
              <p:nvSpPr>
                <p:cNvPr id="1836" name="Freeform 489"/>
                <p:cNvSpPr>
                  <a:spLocks/>
                </p:cNvSpPr>
                <p:nvPr/>
              </p:nvSpPr>
              <p:spPr bwMode="auto">
                <a:xfrm>
                  <a:off x="8437563" y="4594225"/>
                  <a:ext cx="573087" cy="355600"/>
                </a:xfrm>
                <a:custGeom>
                  <a:avLst/>
                  <a:gdLst>
                    <a:gd name="T0" fmla="*/ 0 w 361"/>
                    <a:gd name="T1" fmla="*/ 0 h 224"/>
                    <a:gd name="T2" fmla="*/ 0 w 361"/>
                    <a:gd name="T3" fmla="*/ 17 h 224"/>
                    <a:gd name="T4" fmla="*/ 361 w 361"/>
                    <a:gd name="T5" fmla="*/ 224 h 224"/>
                    <a:gd name="T6" fmla="*/ 361 w 361"/>
                    <a:gd name="T7" fmla="*/ 207 h 224"/>
                    <a:gd name="T8" fmla="*/ 0 w 361"/>
                    <a:gd name="T9" fmla="*/ 0 h 224"/>
                  </a:gdLst>
                  <a:ahLst/>
                  <a:cxnLst>
                    <a:cxn ang="0">
                      <a:pos x="T0" y="T1"/>
                    </a:cxn>
                    <a:cxn ang="0">
                      <a:pos x="T2" y="T3"/>
                    </a:cxn>
                    <a:cxn ang="0">
                      <a:pos x="T4" y="T5"/>
                    </a:cxn>
                    <a:cxn ang="0">
                      <a:pos x="T6" y="T7"/>
                    </a:cxn>
                    <a:cxn ang="0">
                      <a:pos x="T8" y="T9"/>
                    </a:cxn>
                  </a:cxnLst>
                  <a:rect l="0" t="0" r="r" b="b"/>
                  <a:pathLst>
                    <a:path w="361" h="224">
                      <a:moveTo>
                        <a:pt x="0" y="0"/>
                      </a:moveTo>
                      <a:lnTo>
                        <a:pt x="0" y="17"/>
                      </a:lnTo>
                      <a:lnTo>
                        <a:pt x="361" y="224"/>
                      </a:lnTo>
                      <a:lnTo>
                        <a:pt x="361" y="207"/>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37" name="Freeform 490"/>
                <p:cNvSpPr>
                  <a:spLocks/>
                </p:cNvSpPr>
                <p:nvPr/>
              </p:nvSpPr>
              <p:spPr bwMode="auto">
                <a:xfrm>
                  <a:off x="9010650" y="4841875"/>
                  <a:ext cx="142875" cy="107950"/>
                </a:xfrm>
                <a:custGeom>
                  <a:avLst/>
                  <a:gdLst>
                    <a:gd name="T0" fmla="*/ 0 w 90"/>
                    <a:gd name="T1" fmla="*/ 51 h 68"/>
                    <a:gd name="T2" fmla="*/ 0 w 90"/>
                    <a:gd name="T3" fmla="*/ 68 h 68"/>
                    <a:gd name="T4" fmla="*/ 90 w 90"/>
                    <a:gd name="T5" fmla="*/ 15 h 68"/>
                    <a:gd name="T6" fmla="*/ 90 w 90"/>
                    <a:gd name="T7" fmla="*/ 0 h 68"/>
                    <a:gd name="T8" fmla="*/ 0 w 90"/>
                    <a:gd name="T9" fmla="*/ 51 h 68"/>
                  </a:gdLst>
                  <a:ahLst/>
                  <a:cxnLst>
                    <a:cxn ang="0">
                      <a:pos x="T0" y="T1"/>
                    </a:cxn>
                    <a:cxn ang="0">
                      <a:pos x="T2" y="T3"/>
                    </a:cxn>
                    <a:cxn ang="0">
                      <a:pos x="T4" y="T5"/>
                    </a:cxn>
                    <a:cxn ang="0">
                      <a:pos x="T6" y="T7"/>
                    </a:cxn>
                    <a:cxn ang="0">
                      <a:pos x="T8" y="T9"/>
                    </a:cxn>
                  </a:cxnLst>
                  <a:rect l="0" t="0" r="r" b="b"/>
                  <a:pathLst>
                    <a:path w="90" h="68">
                      <a:moveTo>
                        <a:pt x="0" y="51"/>
                      </a:moveTo>
                      <a:lnTo>
                        <a:pt x="0" y="68"/>
                      </a:lnTo>
                      <a:lnTo>
                        <a:pt x="90" y="15"/>
                      </a:lnTo>
                      <a:lnTo>
                        <a:pt x="90" y="0"/>
                      </a:lnTo>
                      <a:lnTo>
                        <a:pt x="0" y="51"/>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38" name="Freeform 491"/>
                <p:cNvSpPr>
                  <a:spLocks/>
                </p:cNvSpPr>
                <p:nvPr/>
              </p:nvSpPr>
              <p:spPr bwMode="auto">
                <a:xfrm>
                  <a:off x="8437563" y="4508500"/>
                  <a:ext cx="715962" cy="414338"/>
                </a:xfrm>
                <a:custGeom>
                  <a:avLst/>
                  <a:gdLst>
                    <a:gd name="T0" fmla="*/ 91 w 451"/>
                    <a:gd name="T1" fmla="*/ 0 h 261"/>
                    <a:gd name="T2" fmla="*/ 0 w 451"/>
                    <a:gd name="T3" fmla="*/ 54 h 261"/>
                    <a:gd name="T4" fmla="*/ 361 w 451"/>
                    <a:gd name="T5" fmla="*/ 261 h 261"/>
                    <a:gd name="T6" fmla="*/ 451 w 451"/>
                    <a:gd name="T7" fmla="*/ 210 h 261"/>
                    <a:gd name="T8" fmla="*/ 91 w 451"/>
                    <a:gd name="T9" fmla="*/ 0 h 261"/>
                  </a:gdLst>
                  <a:ahLst/>
                  <a:cxnLst>
                    <a:cxn ang="0">
                      <a:pos x="T0" y="T1"/>
                    </a:cxn>
                    <a:cxn ang="0">
                      <a:pos x="T2" y="T3"/>
                    </a:cxn>
                    <a:cxn ang="0">
                      <a:pos x="T4" y="T5"/>
                    </a:cxn>
                    <a:cxn ang="0">
                      <a:pos x="T6" y="T7"/>
                    </a:cxn>
                    <a:cxn ang="0">
                      <a:pos x="T8" y="T9"/>
                    </a:cxn>
                  </a:cxnLst>
                  <a:rect l="0" t="0" r="r" b="b"/>
                  <a:pathLst>
                    <a:path w="451" h="261">
                      <a:moveTo>
                        <a:pt x="91" y="0"/>
                      </a:moveTo>
                      <a:lnTo>
                        <a:pt x="0" y="54"/>
                      </a:lnTo>
                      <a:lnTo>
                        <a:pt x="361" y="261"/>
                      </a:lnTo>
                      <a:lnTo>
                        <a:pt x="451" y="210"/>
                      </a:lnTo>
                      <a:lnTo>
                        <a:pt x="91"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2" name="Group 1891"/>
              <p:cNvGrpSpPr/>
              <p:nvPr/>
            </p:nvGrpSpPr>
            <p:grpSpPr>
              <a:xfrm>
                <a:off x="8612188" y="4354513"/>
                <a:ext cx="719137" cy="441325"/>
                <a:chOff x="8612188" y="4354513"/>
                <a:chExt cx="719137" cy="441325"/>
              </a:xfrm>
            </p:grpSpPr>
            <p:sp>
              <p:nvSpPr>
                <p:cNvPr id="1839" name="Freeform 492"/>
                <p:cNvSpPr>
                  <a:spLocks/>
                </p:cNvSpPr>
                <p:nvPr/>
              </p:nvSpPr>
              <p:spPr bwMode="auto">
                <a:xfrm>
                  <a:off x="8612188" y="4440238"/>
                  <a:ext cx="573087" cy="355600"/>
                </a:xfrm>
                <a:custGeom>
                  <a:avLst/>
                  <a:gdLst>
                    <a:gd name="T0" fmla="*/ 0 w 361"/>
                    <a:gd name="T1" fmla="*/ 0 h 224"/>
                    <a:gd name="T2" fmla="*/ 0 w 361"/>
                    <a:gd name="T3" fmla="*/ 17 h 224"/>
                    <a:gd name="T4" fmla="*/ 361 w 361"/>
                    <a:gd name="T5" fmla="*/ 224 h 224"/>
                    <a:gd name="T6" fmla="*/ 361 w 361"/>
                    <a:gd name="T7" fmla="*/ 209 h 224"/>
                    <a:gd name="T8" fmla="*/ 0 w 361"/>
                    <a:gd name="T9" fmla="*/ 0 h 224"/>
                  </a:gdLst>
                  <a:ahLst/>
                  <a:cxnLst>
                    <a:cxn ang="0">
                      <a:pos x="T0" y="T1"/>
                    </a:cxn>
                    <a:cxn ang="0">
                      <a:pos x="T2" y="T3"/>
                    </a:cxn>
                    <a:cxn ang="0">
                      <a:pos x="T4" y="T5"/>
                    </a:cxn>
                    <a:cxn ang="0">
                      <a:pos x="T6" y="T7"/>
                    </a:cxn>
                    <a:cxn ang="0">
                      <a:pos x="T8" y="T9"/>
                    </a:cxn>
                  </a:cxnLst>
                  <a:rect l="0" t="0" r="r" b="b"/>
                  <a:pathLst>
                    <a:path w="361" h="224">
                      <a:moveTo>
                        <a:pt x="0" y="0"/>
                      </a:moveTo>
                      <a:lnTo>
                        <a:pt x="0" y="17"/>
                      </a:lnTo>
                      <a:lnTo>
                        <a:pt x="361" y="224"/>
                      </a:lnTo>
                      <a:lnTo>
                        <a:pt x="361" y="209"/>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40" name="Freeform 493"/>
                <p:cNvSpPr>
                  <a:spLocks/>
                </p:cNvSpPr>
                <p:nvPr/>
              </p:nvSpPr>
              <p:spPr bwMode="auto">
                <a:xfrm>
                  <a:off x="9185275" y="4687888"/>
                  <a:ext cx="146050" cy="107950"/>
                </a:xfrm>
                <a:custGeom>
                  <a:avLst/>
                  <a:gdLst>
                    <a:gd name="T0" fmla="*/ 0 w 92"/>
                    <a:gd name="T1" fmla="*/ 53 h 68"/>
                    <a:gd name="T2" fmla="*/ 0 w 92"/>
                    <a:gd name="T3" fmla="*/ 68 h 68"/>
                    <a:gd name="T4" fmla="*/ 92 w 92"/>
                    <a:gd name="T5" fmla="*/ 17 h 68"/>
                    <a:gd name="T6" fmla="*/ 92 w 92"/>
                    <a:gd name="T7" fmla="*/ 0 h 68"/>
                    <a:gd name="T8" fmla="*/ 0 w 92"/>
                    <a:gd name="T9" fmla="*/ 53 h 68"/>
                  </a:gdLst>
                  <a:ahLst/>
                  <a:cxnLst>
                    <a:cxn ang="0">
                      <a:pos x="T0" y="T1"/>
                    </a:cxn>
                    <a:cxn ang="0">
                      <a:pos x="T2" y="T3"/>
                    </a:cxn>
                    <a:cxn ang="0">
                      <a:pos x="T4" y="T5"/>
                    </a:cxn>
                    <a:cxn ang="0">
                      <a:pos x="T6" y="T7"/>
                    </a:cxn>
                    <a:cxn ang="0">
                      <a:pos x="T8" y="T9"/>
                    </a:cxn>
                  </a:cxnLst>
                  <a:rect l="0" t="0" r="r" b="b"/>
                  <a:pathLst>
                    <a:path w="92" h="68">
                      <a:moveTo>
                        <a:pt x="0" y="53"/>
                      </a:moveTo>
                      <a:lnTo>
                        <a:pt x="0" y="68"/>
                      </a:lnTo>
                      <a:lnTo>
                        <a:pt x="92" y="17"/>
                      </a:lnTo>
                      <a:lnTo>
                        <a:pt x="92" y="0"/>
                      </a:lnTo>
                      <a:lnTo>
                        <a:pt x="0" y="53"/>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41" name="Freeform 494"/>
                <p:cNvSpPr>
                  <a:spLocks/>
                </p:cNvSpPr>
                <p:nvPr/>
              </p:nvSpPr>
              <p:spPr bwMode="auto">
                <a:xfrm>
                  <a:off x="8612188" y="4354513"/>
                  <a:ext cx="719137" cy="417513"/>
                </a:xfrm>
                <a:custGeom>
                  <a:avLst/>
                  <a:gdLst>
                    <a:gd name="T0" fmla="*/ 93 w 453"/>
                    <a:gd name="T1" fmla="*/ 0 h 263"/>
                    <a:gd name="T2" fmla="*/ 0 w 453"/>
                    <a:gd name="T3" fmla="*/ 54 h 263"/>
                    <a:gd name="T4" fmla="*/ 361 w 453"/>
                    <a:gd name="T5" fmla="*/ 263 h 263"/>
                    <a:gd name="T6" fmla="*/ 453 w 453"/>
                    <a:gd name="T7" fmla="*/ 210 h 263"/>
                    <a:gd name="T8" fmla="*/ 93 w 453"/>
                    <a:gd name="T9" fmla="*/ 0 h 263"/>
                  </a:gdLst>
                  <a:ahLst/>
                  <a:cxnLst>
                    <a:cxn ang="0">
                      <a:pos x="T0" y="T1"/>
                    </a:cxn>
                    <a:cxn ang="0">
                      <a:pos x="T2" y="T3"/>
                    </a:cxn>
                    <a:cxn ang="0">
                      <a:pos x="T4" y="T5"/>
                    </a:cxn>
                    <a:cxn ang="0">
                      <a:pos x="T6" y="T7"/>
                    </a:cxn>
                    <a:cxn ang="0">
                      <a:pos x="T8" y="T9"/>
                    </a:cxn>
                  </a:cxnLst>
                  <a:rect l="0" t="0" r="r" b="b"/>
                  <a:pathLst>
                    <a:path w="453" h="263">
                      <a:moveTo>
                        <a:pt x="93" y="0"/>
                      </a:moveTo>
                      <a:lnTo>
                        <a:pt x="0" y="54"/>
                      </a:lnTo>
                      <a:lnTo>
                        <a:pt x="361" y="263"/>
                      </a:lnTo>
                      <a:lnTo>
                        <a:pt x="453" y="210"/>
                      </a:lnTo>
                      <a:lnTo>
                        <a:pt x="93"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1" name="Group 1890"/>
              <p:cNvGrpSpPr/>
              <p:nvPr/>
            </p:nvGrpSpPr>
            <p:grpSpPr>
              <a:xfrm>
                <a:off x="8789988" y="4203700"/>
                <a:ext cx="715962" cy="436563"/>
                <a:chOff x="8789988" y="4203700"/>
                <a:chExt cx="715962" cy="436563"/>
              </a:xfrm>
            </p:grpSpPr>
            <p:sp>
              <p:nvSpPr>
                <p:cNvPr id="1842" name="Freeform 495"/>
                <p:cNvSpPr>
                  <a:spLocks/>
                </p:cNvSpPr>
                <p:nvPr/>
              </p:nvSpPr>
              <p:spPr bwMode="auto">
                <a:xfrm>
                  <a:off x="8789988" y="4284663"/>
                  <a:ext cx="573087" cy="355600"/>
                </a:xfrm>
                <a:custGeom>
                  <a:avLst/>
                  <a:gdLst>
                    <a:gd name="T0" fmla="*/ 0 w 361"/>
                    <a:gd name="T1" fmla="*/ 0 h 224"/>
                    <a:gd name="T2" fmla="*/ 0 w 361"/>
                    <a:gd name="T3" fmla="*/ 17 h 224"/>
                    <a:gd name="T4" fmla="*/ 361 w 361"/>
                    <a:gd name="T5" fmla="*/ 224 h 224"/>
                    <a:gd name="T6" fmla="*/ 361 w 361"/>
                    <a:gd name="T7" fmla="*/ 210 h 224"/>
                    <a:gd name="T8" fmla="*/ 0 w 361"/>
                    <a:gd name="T9" fmla="*/ 0 h 224"/>
                  </a:gdLst>
                  <a:ahLst/>
                  <a:cxnLst>
                    <a:cxn ang="0">
                      <a:pos x="T0" y="T1"/>
                    </a:cxn>
                    <a:cxn ang="0">
                      <a:pos x="T2" y="T3"/>
                    </a:cxn>
                    <a:cxn ang="0">
                      <a:pos x="T4" y="T5"/>
                    </a:cxn>
                    <a:cxn ang="0">
                      <a:pos x="T6" y="T7"/>
                    </a:cxn>
                    <a:cxn ang="0">
                      <a:pos x="T8" y="T9"/>
                    </a:cxn>
                  </a:cxnLst>
                  <a:rect l="0" t="0" r="r" b="b"/>
                  <a:pathLst>
                    <a:path w="361" h="224">
                      <a:moveTo>
                        <a:pt x="0" y="0"/>
                      </a:moveTo>
                      <a:lnTo>
                        <a:pt x="0" y="17"/>
                      </a:lnTo>
                      <a:lnTo>
                        <a:pt x="361" y="224"/>
                      </a:lnTo>
                      <a:lnTo>
                        <a:pt x="361" y="210"/>
                      </a:lnTo>
                      <a:lnTo>
                        <a:pt x="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43" name="Freeform 496"/>
                <p:cNvSpPr>
                  <a:spLocks/>
                </p:cNvSpPr>
                <p:nvPr/>
              </p:nvSpPr>
              <p:spPr bwMode="auto">
                <a:xfrm>
                  <a:off x="9363075" y="4532313"/>
                  <a:ext cx="142875" cy="107950"/>
                </a:xfrm>
                <a:custGeom>
                  <a:avLst/>
                  <a:gdLst>
                    <a:gd name="T0" fmla="*/ 0 w 90"/>
                    <a:gd name="T1" fmla="*/ 54 h 68"/>
                    <a:gd name="T2" fmla="*/ 0 w 90"/>
                    <a:gd name="T3" fmla="*/ 68 h 68"/>
                    <a:gd name="T4" fmla="*/ 90 w 90"/>
                    <a:gd name="T5" fmla="*/ 17 h 68"/>
                    <a:gd name="T6" fmla="*/ 90 w 90"/>
                    <a:gd name="T7" fmla="*/ 0 h 68"/>
                    <a:gd name="T8" fmla="*/ 0 w 90"/>
                    <a:gd name="T9" fmla="*/ 54 h 68"/>
                  </a:gdLst>
                  <a:ahLst/>
                  <a:cxnLst>
                    <a:cxn ang="0">
                      <a:pos x="T0" y="T1"/>
                    </a:cxn>
                    <a:cxn ang="0">
                      <a:pos x="T2" y="T3"/>
                    </a:cxn>
                    <a:cxn ang="0">
                      <a:pos x="T4" y="T5"/>
                    </a:cxn>
                    <a:cxn ang="0">
                      <a:pos x="T6" y="T7"/>
                    </a:cxn>
                    <a:cxn ang="0">
                      <a:pos x="T8" y="T9"/>
                    </a:cxn>
                  </a:cxnLst>
                  <a:rect l="0" t="0" r="r" b="b"/>
                  <a:pathLst>
                    <a:path w="90" h="68">
                      <a:moveTo>
                        <a:pt x="0" y="54"/>
                      </a:moveTo>
                      <a:lnTo>
                        <a:pt x="0" y="68"/>
                      </a:lnTo>
                      <a:lnTo>
                        <a:pt x="90" y="17"/>
                      </a:lnTo>
                      <a:lnTo>
                        <a:pt x="90" y="0"/>
                      </a:lnTo>
                      <a:lnTo>
                        <a:pt x="0" y="54"/>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44" name="Freeform 497"/>
                <p:cNvSpPr>
                  <a:spLocks/>
                </p:cNvSpPr>
                <p:nvPr/>
              </p:nvSpPr>
              <p:spPr bwMode="auto">
                <a:xfrm>
                  <a:off x="8789988" y="4203700"/>
                  <a:ext cx="715962" cy="414338"/>
                </a:xfrm>
                <a:custGeom>
                  <a:avLst/>
                  <a:gdLst>
                    <a:gd name="T0" fmla="*/ 90 w 451"/>
                    <a:gd name="T1" fmla="*/ 0 h 261"/>
                    <a:gd name="T2" fmla="*/ 0 w 451"/>
                    <a:gd name="T3" fmla="*/ 51 h 261"/>
                    <a:gd name="T4" fmla="*/ 361 w 451"/>
                    <a:gd name="T5" fmla="*/ 261 h 261"/>
                    <a:gd name="T6" fmla="*/ 451 w 451"/>
                    <a:gd name="T7" fmla="*/ 207 h 261"/>
                    <a:gd name="T8" fmla="*/ 90 w 451"/>
                    <a:gd name="T9" fmla="*/ 0 h 261"/>
                  </a:gdLst>
                  <a:ahLst/>
                  <a:cxnLst>
                    <a:cxn ang="0">
                      <a:pos x="T0" y="T1"/>
                    </a:cxn>
                    <a:cxn ang="0">
                      <a:pos x="T2" y="T3"/>
                    </a:cxn>
                    <a:cxn ang="0">
                      <a:pos x="T4" y="T5"/>
                    </a:cxn>
                    <a:cxn ang="0">
                      <a:pos x="T6" y="T7"/>
                    </a:cxn>
                    <a:cxn ang="0">
                      <a:pos x="T8" y="T9"/>
                    </a:cxn>
                  </a:cxnLst>
                  <a:rect l="0" t="0" r="r" b="b"/>
                  <a:pathLst>
                    <a:path w="451" h="261">
                      <a:moveTo>
                        <a:pt x="90" y="0"/>
                      </a:moveTo>
                      <a:lnTo>
                        <a:pt x="0" y="51"/>
                      </a:lnTo>
                      <a:lnTo>
                        <a:pt x="361" y="261"/>
                      </a:lnTo>
                      <a:lnTo>
                        <a:pt x="451" y="207"/>
                      </a:lnTo>
                      <a:lnTo>
                        <a:pt x="9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grpSp>
          <p:nvGrpSpPr>
            <p:cNvPr id="1900" name="Group 1899"/>
            <p:cNvGrpSpPr/>
            <p:nvPr/>
          </p:nvGrpSpPr>
          <p:grpSpPr>
            <a:xfrm>
              <a:off x="8568286" y="2855913"/>
              <a:ext cx="1420812" cy="1054100"/>
              <a:chOff x="8189913" y="2855913"/>
              <a:chExt cx="1420812" cy="1054100"/>
            </a:xfrm>
          </p:grpSpPr>
          <p:grpSp>
            <p:nvGrpSpPr>
              <p:cNvPr id="1895" name="Group 1894"/>
              <p:cNvGrpSpPr/>
              <p:nvPr/>
            </p:nvGrpSpPr>
            <p:grpSpPr>
              <a:xfrm>
                <a:off x="8894763" y="3468688"/>
                <a:ext cx="715962" cy="441325"/>
                <a:chOff x="8894763" y="3468688"/>
                <a:chExt cx="715962" cy="441325"/>
              </a:xfrm>
            </p:grpSpPr>
            <p:sp>
              <p:nvSpPr>
                <p:cNvPr id="1845" name="Freeform 498"/>
                <p:cNvSpPr>
                  <a:spLocks/>
                </p:cNvSpPr>
                <p:nvPr/>
              </p:nvSpPr>
              <p:spPr bwMode="auto">
                <a:xfrm>
                  <a:off x="9037638" y="3552825"/>
                  <a:ext cx="573087" cy="357188"/>
                </a:xfrm>
                <a:custGeom>
                  <a:avLst/>
                  <a:gdLst>
                    <a:gd name="T0" fmla="*/ 361 w 361"/>
                    <a:gd name="T1" fmla="*/ 0 h 225"/>
                    <a:gd name="T2" fmla="*/ 361 w 361"/>
                    <a:gd name="T3" fmla="*/ 17 h 225"/>
                    <a:gd name="T4" fmla="*/ 0 w 361"/>
                    <a:gd name="T5" fmla="*/ 225 h 225"/>
                    <a:gd name="T6" fmla="*/ 0 w 361"/>
                    <a:gd name="T7" fmla="*/ 208 h 225"/>
                    <a:gd name="T8" fmla="*/ 361 w 361"/>
                    <a:gd name="T9" fmla="*/ 0 h 225"/>
                  </a:gdLst>
                  <a:ahLst/>
                  <a:cxnLst>
                    <a:cxn ang="0">
                      <a:pos x="T0" y="T1"/>
                    </a:cxn>
                    <a:cxn ang="0">
                      <a:pos x="T2" y="T3"/>
                    </a:cxn>
                    <a:cxn ang="0">
                      <a:pos x="T4" y="T5"/>
                    </a:cxn>
                    <a:cxn ang="0">
                      <a:pos x="T6" y="T7"/>
                    </a:cxn>
                    <a:cxn ang="0">
                      <a:pos x="T8" y="T9"/>
                    </a:cxn>
                  </a:cxnLst>
                  <a:rect l="0" t="0" r="r" b="b"/>
                  <a:pathLst>
                    <a:path w="361" h="225">
                      <a:moveTo>
                        <a:pt x="361" y="0"/>
                      </a:moveTo>
                      <a:lnTo>
                        <a:pt x="361" y="17"/>
                      </a:lnTo>
                      <a:lnTo>
                        <a:pt x="0" y="225"/>
                      </a:lnTo>
                      <a:lnTo>
                        <a:pt x="0" y="208"/>
                      </a:lnTo>
                      <a:lnTo>
                        <a:pt x="36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46" name="Freeform 499"/>
                <p:cNvSpPr>
                  <a:spLocks/>
                </p:cNvSpPr>
                <p:nvPr/>
              </p:nvSpPr>
              <p:spPr bwMode="auto">
                <a:xfrm>
                  <a:off x="8894763" y="3800475"/>
                  <a:ext cx="142875" cy="109538"/>
                </a:xfrm>
                <a:custGeom>
                  <a:avLst/>
                  <a:gdLst>
                    <a:gd name="T0" fmla="*/ 90 w 90"/>
                    <a:gd name="T1" fmla="*/ 52 h 69"/>
                    <a:gd name="T2" fmla="*/ 90 w 90"/>
                    <a:gd name="T3" fmla="*/ 69 h 69"/>
                    <a:gd name="T4" fmla="*/ 0 w 90"/>
                    <a:gd name="T5" fmla="*/ 17 h 69"/>
                    <a:gd name="T6" fmla="*/ 0 w 90"/>
                    <a:gd name="T7" fmla="*/ 0 h 69"/>
                    <a:gd name="T8" fmla="*/ 90 w 90"/>
                    <a:gd name="T9" fmla="*/ 52 h 69"/>
                  </a:gdLst>
                  <a:ahLst/>
                  <a:cxnLst>
                    <a:cxn ang="0">
                      <a:pos x="T0" y="T1"/>
                    </a:cxn>
                    <a:cxn ang="0">
                      <a:pos x="T2" y="T3"/>
                    </a:cxn>
                    <a:cxn ang="0">
                      <a:pos x="T4" y="T5"/>
                    </a:cxn>
                    <a:cxn ang="0">
                      <a:pos x="T6" y="T7"/>
                    </a:cxn>
                    <a:cxn ang="0">
                      <a:pos x="T8" y="T9"/>
                    </a:cxn>
                  </a:cxnLst>
                  <a:rect l="0" t="0" r="r" b="b"/>
                  <a:pathLst>
                    <a:path w="90" h="69">
                      <a:moveTo>
                        <a:pt x="90" y="52"/>
                      </a:moveTo>
                      <a:lnTo>
                        <a:pt x="90" y="69"/>
                      </a:lnTo>
                      <a:lnTo>
                        <a:pt x="0" y="17"/>
                      </a:lnTo>
                      <a:lnTo>
                        <a:pt x="0" y="0"/>
                      </a:lnTo>
                      <a:lnTo>
                        <a:pt x="90" y="52"/>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47" name="Freeform 500"/>
                <p:cNvSpPr>
                  <a:spLocks/>
                </p:cNvSpPr>
                <p:nvPr/>
              </p:nvSpPr>
              <p:spPr bwMode="auto">
                <a:xfrm>
                  <a:off x="8894763" y="3468688"/>
                  <a:ext cx="715962" cy="414338"/>
                </a:xfrm>
                <a:custGeom>
                  <a:avLst/>
                  <a:gdLst>
                    <a:gd name="T0" fmla="*/ 360 w 451"/>
                    <a:gd name="T1" fmla="*/ 0 h 261"/>
                    <a:gd name="T2" fmla="*/ 451 w 451"/>
                    <a:gd name="T3" fmla="*/ 53 h 261"/>
                    <a:gd name="T4" fmla="*/ 90 w 451"/>
                    <a:gd name="T5" fmla="*/ 261 h 261"/>
                    <a:gd name="T6" fmla="*/ 0 w 451"/>
                    <a:gd name="T7" fmla="*/ 209 h 261"/>
                    <a:gd name="T8" fmla="*/ 360 w 451"/>
                    <a:gd name="T9" fmla="*/ 0 h 261"/>
                  </a:gdLst>
                  <a:ahLst/>
                  <a:cxnLst>
                    <a:cxn ang="0">
                      <a:pos x="T0" y="T1"/>
                    </a:cxn>
                    <a:cxn ang="0">
                      <a:pos x="T2" y="T3"/>
                    </a:cxn>
                    <a:cxn ang="0">
                      <a:pos x="T4" y="T5"/>
                    </a:cxn>
                    <a:cxn ang="0">
                      <a:pos x="T6" y="T7"/>
                    </a:cxn>
                    <a:cxn ang="0">
                      <a:pos x="T8" y="T9"/>
                    </a:cxn>
                  </a:cxnLst>
                  <a:rect l="0" t="0" r="r" b="b"/>
                  <a:pathLst>
                    <a:path w="451" h="261">
                      <a:moveTo>
                        <a:pt x="360" y="0"/>
                      </a:moveTo>
                      <a:lnTo>
                        <a:pt x="451" y="53"/>
                      </a:lnTo>
                      <a:lnTo>
                        <a:pt x="90" y="261"/>
                      </a:lnTo>
                      <a:lnTo>
                        <a:pt x="0" y="209"/>
                      </a:lnTo>
                      <a:lnTo>
                        <a:pt x="36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6" name="Group 1895"/>
              <p:cNvGrpSpPr/>
              <p:nvPr/>
            </p:nvGrpSpPr>
            <p:grpSpPr>
              <a:xfrm>
                <a:off x="8716963" y="3317875"/>
                <a:ext cx="715962" cy="439738"/>
                <a:chOff x="8716963" y="3317875"/>
                <a:chExt cx="715962" cy="439738"/>
              </a:xfrm>
            </p:grpSpPr>
            <p:sp>
              <p:nvSpPr>
                <p:cNvPr id="1848" name="Freeform 501"/>
                <p:cNvSpPr>
                  <a:spLocks/>
                </p:cNvSpPr>
                <p:nvPr/>
              </p:nvSpPr>
              <p:spPr bwMode="auto">
                <a:xfrm>
                  <a:off x="8859838" y="3398838"/>
                  <a:ext cx="573087" cy="358775"/>
                </a:xfrm>
                <a:custGeom>
                  <a:avLst/>
                  <a:gdLst>
                    <a:gd name="T0" fmla="*/ 361 w 361"/>
                    <a:gd name="T1" fmla="*/ 0 h 226"/>
                    <a:gd name="T2" fmla="*/ 361 w 361"/>
                    <a:gd name="T3" fmla="*/ 17 h 226"/>
                    <a:gd name="T4" fmla="*/ 0 w 361"/>
                    <a:gd name="T5" fmla="*/ 226 h 226"/>
                    <a:gd name="T6" fmla="*/ 0 w 361"/>
                    <a:gd name="T7" fmla="*/ 209 h 226"/>
                    <a:gd name="T8" fmla="*/ 361 w 361"/>
                    <a:gd name="T9" fmla="*/ 0 h 226"/>
                  </a:gdLst>
                  <a:ahLst/>
                  <a:cxnLst>
                    <a:cxn ang="0">
                      <a:pos x="T0" y="T1"/>
                    </a:cxn>
                    <a:cxn ang="0">
                      <a:pos x="T2" y="T3"/>
                    </a:cxn>
                    <a:cxn ang="0">
                      <a:pos x="T4" y="T5"/>
                    </a:cxn>
                    <a:cxn ang="0">
                      <a:pos x="T6" y="T7"/>
                    </a:cxn>
                    <a:cxn ang="0">
                      <a:pos x="T8" y="T9"/>
                    </a:cxn>
                  </a:cxnLst>
                  <a:rect l="0" t="0" r="r" b="b"/>
                  <a:pathLst>
                    <a:path w="361" h="226">
                      <a:moveTo>
                        <a:pt x="361" y="0"/>
                      </a:moveTo>
                      <a:lnTo>
                        <a:pt x="361" y="17"/>
                      </a:lnTo>
                      <a:lnTo>
                        <a:pt x="0" y="226"/>
                      </a:lnTo>
                      <a:lnTo>
                        <a:pt x="0" y="209"/>
                      </a:lnTo>
                      <a:lnTo>
                        <a:pt x="36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49" name="Freeform 502"/>
                <p:cNvSpPr>
                  <a:spLocks/>
                </p:cNvSpPr>
                <p:nvPr/>
              </p:nvSpPr>
              <p:spPr bwMode="auto">
                <a:xfrm>
                  <a:off x="8716963" y="3646488"/>
                  <a:ext cx="142875" cy="111125"/>
                </a:xfrm>
                <a:custGeom>
                  <a:avLst/>
                  <a:gdLst>
                    <a:gd name="T0" fmla="*/ 90 w 90"/>
                    <a:gd name="T1" fmla="*/ 53 h 70"/>
                    <a:gd name="T2" fmla="*/ 90 w 90"/>
                    <a:gd name="T3" fmla="*/ 70 h 70"/>
                    <a:gd name="T4" fmla="*/ 0 w 90"/>
                    <a:gd name="T5" fmla="*/ 17 h 70"/>
                    <a:gd name="T6" fmla="*/ 0 w 90"/>
                    <a:gd name="T7" fmla="*/ 0 h 70"/>
                    <a:gd name="T8" fmla="*/ 90 w 90"/>
                    <a:gd name="T9" fmla="*/ 53 h 70"/>
                  </a:gdLst>
                  <a:ahLst/>
                  <a:cxnLst>
                    <a:cxn ang="0">
                      <a:pos x="T0" y="T1"/>
                    </a:cxn>
                    <a:cxn ang="0">
                      <a:pos x="T2" y="T3"/>
                    </a:cxn>
                    <a:cxn ang="0">
                      <a:pos x="T4" y="T5"/>
                    </a:cxn>
                    <a:cxn ang="0">
                      <a:pos x="T6" y="T7"/>
                    </a:cxn>
                    <a:cxn ang="0">
                      <a:pos x="T8" y="T9"/>
                    </a:cxn>
                  </a:cxnLst>
                  <a:rect l="0" t="0" r="r" b="b"/>
                  <a:pathLst>
                    <a:path w="90" h="70">
                      <a:moveTo>
                        <a:pt x="90" y="53"/>
                      </a:moveTo>
                      <a:lnTo>
                        <a:pt x="90" y="70"/>
                      </a:lnTo>
                      <a:lnTo>
                        <a:pt x="0" y="17"/>
                      </a:lnTo>
                      <a:lnTo>
                        <a:pt x="0" y="0"/>
                      </a:lnTo>
                      <a:lnTo>
                        <a:pt x="90" y="5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50" name="Freeform 503"/>
                <p:cNvSpPr>
                  <a:spLocks/>
                </p:cNvSpPr>
                <p:nvPr/>
              </p:nvSpPr>
              <p:spPr bwMode="auto">
                <a:xfrm>
                  <a:off x="8716963" y="3317875"/>
                  <a:ext cx="715962" cy="412750"/>
                </a:xfrm>
                <a:custGeom>
                  <a:avLst/>
                  <a:gdLst>
                    <a:gd name="T0" fmla="*/ 360 w 451"/>
                    <a:gd name="T1" fmla="*/ 0 h 260"/>
                    <a:gd name="T2" fmla="*/ 451 w 451"/>
                    <a:gd name="T3" fmla="*/ 51 h 260"/>
                    <a:gd name="T4" fmla="*/ 90 w 451"/>
                    <a:gd name="T5" fmla="*/ 260 h 260"/>
                    <a:gd name="T6" fmla="*/ 0 w 451"/>
                    <a:gd name="T7" fmla="*/ 207 h 260"/>
                    <a:gd name="T8" fmla="*/ 360 w 451"/>
                    <a:gd name="T9" fmla="*/ 0 h 260"/>
                  </a:gdLst>
                  <a:ahLst/>
                  <a:cxnLst>
                    <a:cxn ang="0">
                      <a:pos x="T0" y="T1"/>
                    </a:cxn>
                    <a:cxn ang="0">
                      <a:pos x="T2" y="T3"/>
                    </a:cxn>
                    <a:cxn ang="0">
                      <a:pos x="T4" y="T5"/>
                    </a:cxn>
                    <a:cxn ang="0">
                      <a:pos x="T6" y="T7"/>
                    </a:cxn>
                    <a:cxn ang="0">
                      <a:pos x="T8" y="T9"/>
                    </a:cxn>
                  </a:cxnLst>
                  <a:rect l="0" t="0" r="r" b="b"/>
                  <a:pathLst>
                    <a:path w="451" h="260">
                      <a:moveTo>
                        <a:pt x="360" y="0"/>
                      </a:moveTo>
                      <a:lnTo>
                        <a:pt x="451" y="51"/>
                      </a:lnTo>
                      <a:lnTo>
                        <a:pt x="90" y="260"/>
                      </a:lnTo>
                      <a:lnTo>
                        <a:pt x="0" y="207"/>
                      </a:lnTo>
                      <a:lnTo>
                        <a:pt x="36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7" name="Group 1896"/>
              <p:cNvGrpSpPr/>
              <p:nvPr/>
            </p:nvGrpSpPr>
            <p:grpSpPr>
              <a:xfrm>
                <a:off x="8542338" y="3162300"/>
                <a:ext cx="715962" cy="441325"/>
                <a:chOff x="8542338" y="3162300"/>
                <a:chExt cx="715962" cy="441325"/>
              </a:xfrm>
            </p:grpSpPr>
            <p:sp>
              <p:nvSpPr>
                <p:cNvPr id="1851" name="Freeform 504"/>
                <p:cNvSpPr>
                  <a:spLocks/>
                </p:cNvSpPr>
                <p:nvPr/>
              </p:nvSpPr>
              <p:spPr bwMode="auto">
                <a:xfrm>
                  <a:off x="8685213" y="3248025"/>
                  <a:ext cx="573087" cy="355600"/>
                </a:xfrm>
                <a:custGeom>
                  <a:avLst/>
                  <a:gdLst>
                    <a:gd name="T0" fmla="*/ 361 w 361"/>
                    <a:gd name="T1" fmla="*/ 0 h 224"/>
                    <a:gd name="T2" fmla="*/ 361 w 361"/>
                    <a:gd name="T3" fmla="*/ 14 h 224"/>
                    <a:gd name="T4" fmla="*/ 0 w 361"/>
                    <a:gd name="T5" fmla="*/ 224 h 224"/>
                    <a:gd name="T6" fmla="*/ 0 w 361"/>
                    <a:gd name="T7" fmla="*/ 207 h 224"/>
                    <a:gd name="T8" fmla="*/ 361 w 361"/>
                    <a:gd name="T9" fmla="*/ 0 h 224"/>
                  </a:gdLst>
                  <a:ahLst/>
                  <a:cxnLst>
                    <a:cxn ang="0">
                      <a:pos x="T0" y="T1"/>
                    </a:cxn>
                    <a:cxn ang="0">
                      <a:pos x="T2" y="T3"/>
                    </a:cxn>
                    <a:cxn ang="0">
                      <a:pos x="T4" y="T5"/>
                    </a:cxn>
                    <a:cxn ang="0">
                      <a:pos x="T6" y="T7"/>
                    </a:cxn>
                    <a:cxn ang="0">
                      <a:pos x="T8" y="T9"/>
                    </a:cxn>
                  </a:cxnLst>
                  <a:rect l="0" t="0" r="r" b="b"/>
                  <a:pathLst>
                    <a:path w="361" h="224">
                      <a:moveTo>
                        <a:pt x="361" y="0"/>
                      </a:moveTo>
                      <a:lnTo>
                        <a:pt x="361" y="14"/>
                      </a:lnTo>
                      <a:lnTo>
                        <a:pt x="0" y="224"/>
                      </a:lnTo>
                      <a:lnTo>
                        <a:pt x="0" y="207"/>
                      </a:lnTo>
                      <a:lnTo>
                        <a:pt x="361"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52" name="Freeform 505"/>
                <p:cNvSpPr>
                  <a:spLocks/>
                </p:cNvSpPr>
                <p:nvPr/>
              </p:nvSpPr>
              <p:spPr bwMode="auto">
                <a:xfrm>
                  <a:off x="8542338" y="3495675"/>
                  <a:ext cx="142875" cy="107950"/>
                </a:xfrm>
                <a:custGeom>
                  <a:avLst/>
                  <a:gdLst>
                    <a:gd name="T0" fmla="*/ 90 w 90"/>
                    <a:gd name="T1" fmla="*/ 51 h 68"/>
                    <a:gd name="T2" fmla="*/ 90 w 90"/>
                    <a:gd name="T3" fmla="*/ 68 h 68"/>
                    <a:gd name="T4" fmla="*/ 0 w 90"/>
                    <a:gd name="T5" fmla="*/ 14 h 68"/>
                    <a:gd name="T6" fmla="*/ 0 w 90"/>
                    <a:gd name="T7" fmla="*/ 0 h 68"/>
                    <a:gd name="T8" fmla="*/ 90 w 90"/>
                    <a:gd name="T9" fmla="*/ 51 h 68"/>
                  </a:gdLst>
                  <a:ahLst/>
                  <a:cxnLst>
                    <a:cxn ang="0">
                      <a:pos x="T0" y="T1"/>
                    </a:cxn>
                    <a:cxn ang="0">
                      <a:pos x="T2" y="T3"/>
                    </a:cxn>
                    <a:cxn ang="0">
                      <a:pos x="T4" y="T5"/>
                    </a:cxn>
                    <a:cxn ang="0">
                      <a:pos x="T6" y="T7"/>
                    </a:cxn>
                    <a:cxn ang="0">
                      <a:pos x="T8" y="T9"/>
                    </a:cxn>
                  </a:cxnLst>
                  <a:rect l="0" t="0" r="r" b="b"/>
                  <a:pathLst>
                    <a:path w="90" h="68">
                      <a:moveTo>
                        <a:pt x="90" y="51"/>
                      </a:moveTo>
                      <a:lnTo>
                        <a:pt x="90" y="68"/>
                      </a:lnTo>
                      <a:lnTo>
                        <a:pt x="0" y="14"/>
                      </a:lnTo>
                      <a:lnTo>
                        <a:pt x="0" y="0"/>
                      </a:lnTo>
                      <a:lnTo>
                        <a:pt x="90" y="51"/>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53" name="Freeform 506"/>
                <p:cNvSpPr>
                  <a:spLocks/>
                </p:cNvSpPr>
                <p:nvPr/>
              </p:nvSpPr>
              <p:spPr bwMode="auto">
                <a:xfrm>
                  <a:off x="8542338" y="3162300"/>
                  <a:ext cx="715962" cy="414338"/>
                </a:xfrm>
                <a:custGeom>
                  <a:avLst/>
                  <a:gdLst>
                    <a:gd name="T0" fmla="*/ 361 w 451"/>
                    <a:gd name="T1" fmla="*/ 0 h 261"/>
                    <a:gd name="T2" fmla="*/ 451 w 451"/>
                    <a:gd name="T3" fmla="*/ 54 h 261"/>
                    <a:gd name="T4" fmla="*/ 90 w 451"/>
                    <a:gd name="T5" fmla="*/ 261 h 261"/>
                    <a:gd name="T6" fmla="*/ 0 w 451"/>
                    <a:gd name="T7" fmla="*/ 210 h 261"/>
                    <a:gd name="T8" fmla="*/ 361 w 451"/>
                    <a:gd name="T9" fmla="*/ 0 h 261"/>
                  </a:gdLst>
                  <a:ahLst/>
                  <a:cxnLst>
                    <a:cxn ang="0">
                      <a:pos x="T0" y="T1"/>
                    </a:cxn>
                    <a:cxn ang="0">
                      <a:pos x="T2" y="T3"/>
                    </a:cxn>
                    <a:cxn ang="0">
                      <a:pos x="T4" y="T5"/>
                    </a:cxn>
                    <a:cxn ang="0">
                      <a:pos x="T6" y="T7"/>
                    </a:cxn>
                    <a:cxn ang="0">
                      <a:pos x="T8" y="T9"/>
                    </a:cxn>
                  </a:cxnLst>
                  <a:rect l="0" t="0" r="r" b="b"/>
                  <a:pathLst>
                    <a:path w="451" h="261">
                      <a:moveTo>
                        <a:pt x="361" y="0"/>
                      </a:moveTo>
                      <a:lnTo>
                        <a:pt x="451" y="54"/>
                      </a:lnTo>
                      <a:lnTo>
                        <a:pt x="90" y="261"/>
                      </a:lnTo>
                      <a:lnTo>
                        <a:pt x="0" y="210"/>
                      </a:lnTo>
                      <a:lnTo>
                        <a:pt x="361"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8" name="Group 1897"/>
              <p:cNvGrpSpPr/>
              <p:nvPr/>
            </p:nvGrpSpPr>
            <p:grpSpPr>
              <a:xfrm>
                <a:off x="8364538" y="3006725"/>
                <a:ext cx="719137" cy="441325"/>
                <a:chOff x="8364538" y="3006725"/>
                <a:chExt cx="719137" cy="441325"/>
              </a:xfrm>
            </p:grpSpPr>
            <p:sp>
              <p:nvSpPr>
                <p:cNvPr id="1854" name="Freeform 507"/>
                <p:cNvSpPr>
                  <a:spLocks/>
                </p:cNvSpPr>
                <p:nvPr/>
              </p:nvSpPr>
              <p:spPr bwMode="auto">
                <a:xfrm>
                  <a:off x="8507413" y="3092450"/>
                  <a:ext cx="576262" cy="355600"/>
                </a:xfrm>
                <a:custGeom>
                  <a:avLst/>
                  <a:gdLst>
                    <a:gd name="T0" fmla="*/ 363 w 363"/>
                    <a:gd name="T1" fmla="*/ 0 h 224"/>
                    <a:gd name="T2" fmla="*/ 363 w 363"/>
                    <a:gd name="T3" fmla="*/ 17 h 224"/>
                    <a:gd name="T4" fmla="*/ 3 w 363"/>
                    <a:gd name="T5" fmla="*/ 224 h 224"/>
                    <a:gd name="T6" fmla="*/ 0 w 363"/>
                    <a:gd name="T7" fmla="*/ 207 h 224"/>
                    <a:gd name="T8" fmla="*/ 363 w 363"/>
                    <a:gd name="T9" fmla="*/ 0 h 224"/>
                  </a:gdLst>
                  <a:ahLst/>
                  <a:cxnLst>
                    <a:cxn ang="0">
                      <a:pos x="T0" y="T1"/>
                    </a:cxn>
                    <a:cxn ang="0">
                      <a:pos x="T2" y="T3"/>
                    </a:cxn>
                    <a:cxn ang="0">
                      <a:pos x="T4" y="T5"/>
                    </a:cxn>
                    <a:cxn ang="0">
                      <a:pos x="T6" y="T7"/>
                    </a:cxn>
                    <a:cxn ang="0">
                      <a:pos x="T8" y="T9"/>
                    </a:cxn>
                  </a:cxnLst>
                  <a:rect l="0" t="0" r="r" b="b"/>
                  <a:pathLst>
                    <a:path w="363" h="224">
                      <a:moveTo>
                        <a:pt x="363" y="0"/>
                      </a:moveTo>
                      <a:lnTo>
                        <a:pt x="363" y="17"/>
                      </a:lnTo>
                      <a:lnTo>
                        <a:pt x="3" y="224"/>
                      </a:lnTo>
                      <a:lnTo>
                        <a:pt x="0" y="207"/>
                      </a:lnTo>
                      <a:lnTo>
                        <a:pt x="363"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55" name="Freeform 508"/>
                <p:cNvSpPr>
                  <a:spLocks/>
                </p:cNvSpPr>
                <p:nvPr/>
              </p:nvSpPr>
              <p:spPr bwMode="auto">
                <a:xfrm>
                  <a:off x="8364538" y="3340100"/>
                  <a:ext cx="147637" cy="107950"/>
                </a:xfrm>
                <a:custGeom>
                  <a:avLst/>
                  <a:gdLst>
                    <a:gd name="T0" fmla="*/ 90 w 93"/>
                    <a:gd name="T1" fmla="*/ 51 h 68"/>
                    <a:gd name="T2" fmla="*/ 93 w 93"/>
                    <a:gd name="T3" fmla="*/ 68 h 68"/>
                    <a:gd name="T4" fmla="*/ 0 w 93"/>
                    <a:gd name="T5" fmla="*/ 17 h 68"/>
                    <a:gd name="T6" fmla="*/ 0 w 93"/>
                    <a:gd name="T7" fmla="*/ 0 h 68"/>
                    <a:gd name="T8" fmla="*/ 90 w 93"/>
                    <a:gd name="T9" fmla="*/ 51 h 68"/>
                  </a:gdLst>
                  <a:ahLst/>
                  <a:cxnLst>
                    <a:cxn ang="0">
                      <a:pos x="T0" y="T1"/>
                    </a:cxn>
                    <a:cxn ang="0">
                      <a:pos x="T2" y="T3"/>
                    </a:cxn>
                    <a:cxn ang="0">
                      <a:pos x="T4" y="T5"/>
                    </a:cxn>
                    <a:cxn ang="0">
                      <a:pos x="T6" y="T7"/>
                    </a:cxn>
                    <a:cxn ang="0">
                      <a:pos x="T8" y="T9"/>
                    </a:cxn>
                  </a:cxnLst>
                  <a:rect l="0" t="0" r="r" b="b"/>
                  <a:pathLst>
                    <a:path w="93" h="68">
                      <a:moveTo>
                        <a:pt x="90" y="51"/>
                      </a:moveTo>
                      <a:lnTo>
                        <a:pt x="93" y="68"/>
                      </a:lnTo>
                      <a:lnTo>
                        <a:pt x="0" y="17"/>
                      </a:lnTo>
                      <a:lnTo>
                        <a:pt x="0" y="0"/>
                      </a:lnTo>
                      <a:lnTo>
                        <a:pt x="90" y="51"/>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56" name="Freeform 509"/>
                <p:cNvSpPr>
                  <a:spLocks/>
                </p:cNvSpPr>
                <p:nvPr/>
              </p:nvSpPr>
              <p:spPr bwMode="auto">
                <a:xfrm>
                  <a:off x="8364538" y="3006725"/>
                  <a:ext cx="719137" cy="414338"/>
                </a:xfrm>
                <a:custGeom>
                  <a:avLst/>
                  <a:gdLst>
                    <a:gd name="T0" fmla="*/ 361 w 453"/>
                    <a:gd name="T1" fmla="*/ 0 h 261"/>
                    <a:gd name="T2" fmla="*/ 453 w 453"/>
                    <a:gd name="T3" fmla="*/ 54 h 261"/>
                    <a:gd name="T4" fmla="*/ 90 w 453"/>
                    <a:gd name="T5" fmla="*/ 261 h 261"/>
                    <a:gd name="T6" fmla="*/ 0 w 453"/>
                    <a:gd name="T7" fmla="*/ 210 h 261"/>
                    <a:gd name="T8" fmla="*/ 361 w 453"/>
                    <a:gd name="T9" fmla="*/ 0 h 261"/>
                  </a:gdLst>
                  <a:ahLst/>
                  <a:cxnLst>
                    <a:cxn ang="0">
                      <a:pos x="T0" y="T1"/>
                    </a:cxn>
                    <a:cxn ang="0">
                      <a:pos x="T2" y="T3"/>
                    </a:cxn>
                    <a:cxn ang="0">
                      <a:pos x="T4" y="T5"/>
                    </a:cxn>
                    <a:cxn ang="0">
                      <a:pos x="T6" y="T7"/>
                    </a:cxn>
                    <a:cxn ang="0">
                      <a:pos x="T8" y="T9"/>
                    </a:cxn>
                  </a:cxnLst>
                  <a:rect l="0" t="0" r="r" b="b"/>
                  <a:pathLst>
                    <a:path w="453" h="261">
                      <a:moveTo>
                        <a:pt x="361" y="0"/>
                      </a:moveTo>
                      <a:lnTo>
                        <a:pt x="453" y="54"/>
                      </a:lnTo>
                      <a:lnTo>
                        <a:pt x="90" y="261"/>
                      </a:lnTo>
                      <a:lnTo>
                        <a:pt x="0" y="210"/>
                      </a:lnTo>
                      <a:lnTo>
                        <a:pt x="361"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99" name="Group 1898"/>
              <p:cNvGrpSpPr/>
              <p:nvPr/>
            </p:nvGrpSpPr>
            <p:grpSpPr>
              <a:xfrm>
                <a:off x="8189913" y="2855913"/>
                <a:ext cx="715962" cy="438150"/>
                <a:chOff x="8189913" y="2855913"/>
                <a:chExt cx="715962" cy="438150"/>
              </a:xfrm>
            </p:grpSpPr>
            <p:sp>
              <p:nvSpPr>
                <p:cNvPr id="1857" name="Freeform 510"/>
                <p:cNvSpPr>
                  <a:spLocks/>
                </p:cNvSpPr>
                <p:nvPr/>
              </p:nvSpPr>
              <p:spPr bwMode="auto">
                <a:xfrm>
                  <a:off x="8334375" y="2938463"/>
                  <a:ext cx="571500" cy="355600"/>
                </a:xfrm>
                <a:custGeom>
                  <a:avLst/>
                  <a:gdLst>
                    <a:gd name="T0" fmla="*/ 360 w 360"/>
                    <a:gd name="T1" fmla="*/ 0 h 224"/>
                    <a:gd name="T2" fmla="*/ 360 w 360"/>
                    <a:gd name="T3" fmla="*/ 17 h 224"/>
                    <a:gd name="T4" fmla="*/ 0 w 360"/>
                    <a:gd name="T5" fmla="*/ 224 h 224"/>
                    <a:gd name="T6" fmla="*/ 0 w 360"/>
                    <a:gd name="T7" fmla="*/ 209 h 224"/>
                    <a:gd name="T8" fmla="*/ 360 w 360"/>
                    <a:gd name="T9" fmla="*/ 0 h 224"/>
                  </a:gdLst>
                  <a:ahLst/>
                  <a:cxnLst>
                    <a:cxn ang="0">
                      <a:pos x="T0" y="T1"/>
                    </a:cxn>
                    <a:cxn ang="0">
                      <a:pos x="T2" y="T3"/>
                    </a:cxn>
                    <a:cxn ang="0">
                      <a:pos x="T4" y="T5"/>
                    </a:cxn>
                    <a:cxn ang="0">
                      <a:pos x="T6" y="T7"/>
                    </a:cxn>
                    <a:cxn ang="0">
                      <a:pos x="T8" y="T9"/>
                    </a:cxn>
                  </a:cxnLst>
                  <a:rect l="0" t="0" r="r" b="b"/>
                  <a:pathLst>
                    <a:path w="360" h="224">
                      <a:moveTo>
                        <a:pt x="360" y="0"/>
                      </a:moveTo>
                      <a:lnTo>
                        <a:pt x="360" y="17"/>
                      </a:lnTo>
                      <a:lnTo>
                        <a:pt x="0" y="224"/>
                      </a:lnTo>
                      <a:lnTo>
                        <a:pt x="0" y="209"/>
                      </a:lnTo>
                      <a:lnTo>
                        <a:pt x="36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58" name="Freeform 511"/>
                <p:cNvSpPr>
                  <a:spLocks/>
                </p:cNvSpPr>
                <p:nvPr/>
              </p:nvSpPr>
              <p:spPr bwMode="auto">
                <a:xfrm>
                  <a:off x="8189913" y="3186113"/>
                  <a:ext cx="144462" cy="107950"/>
                </a:xfrm>
                <a:custGeom>
                  <a:avLst/>
                  <a:gdLst>
                    <a:gd name="T0" fmla="*/ 91 w 91"/>
                    <a:gd name="T1" fmla="*/ 53 h 68"/>
                    <a:gd name="T2" fmla="*/ 91 w 91"/>
                    <a:gd name="T3" fmla="*/ 68 h 68"/>
                    <a:gd name="T4" fmla="*/ 0 w 91"/>
                    <a:gd name="T5" fmla="*/ 17 h 68"/>
                    <a:gd name="T6" fmla="*/ 0 w 91"/>
                    <a:gd name="T7" fmla="*/ 0 h 68"/>
                    <a:gd name="T8" fmla="*/ 91 w 91"/>
                    <a:gd name="T9" fmla="*/ 53 h 68"/>
                  </a:gdLst>
                  <a:ahLst/>
                  <a:cxnLst>
                    <a:cxn ang="0">
                      <a:pos x="T0" y="T1"/>
                    </a:cxn>
                    <a:cxn ang="0">
                      <a:pos x="T2" y="T3"/>
                    </a:cxn>
                    <a:cxn ang="0">
                      <a:pos x="T4" y="T5"/>
                    </a:cxn>
                    <a:cxn ang="0">
                      <a:pos x="T6" y="T7"/>
                    </a:cxn>
                    <a:cxn ang="0">
                      <a:pos x="T8" y="T9"/>
                    </a:cxn>
                  </a:cxnLst>
                  <a:rect l="0" t="0" r="r" b="b"/>
                  <a:pathLst>
                    <a:path w="91" h="68">
                      <a:moveTo>
                        <a:pt x="91" y="53"/>
                      </a:moveTo>
                      <a:lnTo>
                        <a:pt x="91" y="68"/>
                      </a:lnTo>
                      <a:lnTo>
                        <a:pt x="0" y="17"/>
                      </a:lnTo>
                      <a:lnTo>
                        <a:pt x="0" y="0"/>
                      </a:lnTo>
                      <a:lnTo>
                        <a:pt x="91" y="5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59" name="Freeform 512"/>
                <p:cNvSpPr>
                  <a:spLocks/>
                </p:cNvSpPr>
                <p:nvPr/>
              </p:nvSpPr>
              <p:spPr bwMode="auto">
                <a:xfrm>
                  <a:off x="8189913" y="2855913"/>
                  <a:ext cx="715962" cy="414338"/>
                </a:xfrm>
                <a:custGeom>
                  <a:avLst/>
                  <a:gdLst>
                    <a:gd name="T0" fmla="*/ 361 w 451"/>
                    <a:gd name="T1" fmla="*/ 0 h 261"/>
                    <a:gd name="T2" fmla="*/ 451 w 451"/>
                    <a:gd name="T3" fmla="*/ 52 h 261"/>
                    <a:gd name="T4" fmla="*/ 91 w 451"/>
                    <a:gd name="T5" fmla="*/ 261 h 261"/>
                    <a:gd name="T6" fmla="*/ 0 w 451"/>
                    <a:gd name="T7" fmla="*/ 208 h 261"/>
                    <a:gd name="T8" fmla="*/ 361 w 451"/>
                    <a:gd name="T9" fmla="*/ 0 h 261"/>
                  </a:gdLst>
                  <a:ahLst/>
                  <a:cxnLst>
                    <a:cxn ang="0">
                      <a:pos x="T0" y="T1"/>
                    </a:cxn>
                    <a:cxn ang="0">
                      <a:pos x="T2" y="T3"/>
                    </a:cxn>
                    <a:cxn ang="0">
                      <a:pos x="T4" y="T5"/>
                    </a:cxn>
                    <a:cxn ang="0">
                      <a:pos x="T6" y="T7"/>
                    </a:cxn>
                    <a:cxn ang="0">
                      <a:pos x="T8" y="T9"/>
                    </a:cxn>
                  </a:cxnLst>
                  <a:rect l="0" t="0" r="r" b="b"/>
                  <a:pathLst>
                    <a:path w="451" h="261">
                      <a:moveTo>
                        <a:pt x="361" y="0"/>
                      </a:moveTo>
                      <a:lnTo>
                        <a:pt x="451" y="52"/>
                      </a:lnTo>
                      <a:lnTo>
                        <a:pt x="91" y="261"/>
                      </a:lnTo>
                      <a:lnTo>
                        <a:pt x="0" y="208"/>
                      </a:lnTo>
                      <a:lnTo>
                        <a:pt x="361"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grpSp>
          <p:nvGrpSpPr>
            <p:cNvPr id="1885" name="Group 1884"/>
            <p:cNvGrpSpPr/>
            <p:nvPr/>
          </p:nvGrpSpPr>
          <p:grpSpPr>
            <a:xfrm>
              <a:off x="4697961" y="3522663"/>
              <a:ext cx="2292350" cy="1389062"/>
              <a:chOff x="4319588" y="3522663"/>
              <a:chExt cx="2292350" cy="1389062"/>
            </a:xfrm>
          </p:grpSpPr>
          <p:sp>
            <p:nvSpPr>
              <p:cNvPr id="1860" name="Freeform 513"/>
              <p:cNvSpPr>
                <a:spLocks/>
              </p:cNvSpPr>
              <p:nvPr/>
            </p:nvSpPr>
            <p:spPr bwMode="auto">
              <a:xfrm>
                <a:off x="4322763" y="4187825"/>
                <a:ext cx="2286000" cy="723900"/>
              </a:xfrm>
              <a:custGeom>
                <a:avLst/>
                <a:gdLst>
                  <a:gd name="T0" fmla="*/ 591 w 591"/>
                  <a:gd name="T1" fmla="*/ 0 h 187"/>
                  <a:gd name="T2" fmla="*/ 586 w 591"/>
                  <a:gd name="T3" fmla="*/ 7 h 187"/>
                  <a:gd name="T4" fmla="*/ 307 w 591"/>
                  <a:gd name="T5" fmla="*/ 168 h 187"/>
                  <a:gd name="T6" fmla="*/ 283 w 591"/>
                  <a:gd name="T7" fmla="*/ 168 h 187"/>
                  <a:gd name="T8" fmla="*/ 5 w 591"/>
                  <a:gd name="T9" fmla="*/ 7 h 187"/>
                  <a:gd name="T10" fmla="*/ 0 w 591"/>
                  <a:gd name="T11" fmla="*/ 0 h 187"/>
                  <a:gd name="T12" fmla="*/ 0 w 591"/>
                  <a:gd name="T13" fmla="*/ 15 h 187"/>
                  <a:gd name="T14" fmla="*/ 5 w 591"/>
                  <a:gd name="T15" fmla="*/ 22 h 187"/>
                  <a:gd name="T16" fmla="*/ 283 w 591"/>
                  <a:gd name="T17" fmla="*/ 183 h 187"/>
                  <a:gd name="T18" fmla="*/ 307 w 591"/>
                  <a:gd name="T19" fmla="*/ 183 h 187"/>
                  <a:gd name="T20" fmla="*/ 586 w 591"/>
                  <a:gd name="T21" fmla="*/ 22 h 187"/>
                  <a:gd name="T22" fmla="*/ 591 w 591"/>
                  <a:gd name="T23" fmla="*/ 15 h 187"/>
                  <a:gd name="T24" fmla="*/ 591 w 591"/>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187">
                    <a:moveTo>
                      <a:pt x="591" y="0"/>
                    </a:moveTo>
                    <a:cubicBezTo>
                      <a:pt x="591" y="3"/>
                      <a:pt x="589" y="5"/>
                      <a:pt x="586" y="7"/>
                    </a:cubicBezTo>
                    <a:cubicBezTo>
                      <a:pt x="307" y="168"/>
                      <a:pt x="307" y="168"/>
                      <a:pt x="307" y="168"/>
                    </a:cubicBezTo>
                    <a:cubicBezTo>
                      <a:pt x="300" y="172"/>
                      <a:pt x="289" y="172"/>
                      <a:pt x="283" y="168"/>
                    </a:cubicBezTo>
                    <a:cubicBezTo>
                      <a:pt x="5" y="7"/>
                      <a:pt x="5" y="7"/>
                      <a:pt x="5" y="7"/>
                    </a:cubicBezTo>
                    <a:cubicBezTo>
                      <a:pt x="2" y="5"/>
                      <a:pt x="0" y="3"/>
                      <a:pt x="0" y="0"/>
                    </a:cubicBezTo>
                    <a:cubicBezTo>
                      <a:pt x="0" y="15"/>
                      <a:pt x="0" y="15"/>
                      <a:pt x="0" y="15"/>
                    </a:cubicBezTo>
                    <a:cubicBezTo>
                      <a:pt x="1" y="17"/>
                      <a:pt x="2" y="20"/>
                      <a:pt x="5" y="22"/>
                    </a:cubicBezTo>
                    <a:cubicBezTo>
                      <a:pt x="283" y="183"/>
                      <a:pt x="283" y="183"/>
                      <a:pt x="283" y="183"/>
                    </a:cubicBezTo>
                    <a:cubicBezTo>
                      <a:pt x="289" y="187"/>
                      <a:pt x="300" y="187"/>
                      <a:pt x="307" y="183"/>
                    </a:cubicBezTo>
                    <a:cubicBezTo>
                      <a:pt x="586" y="22"/>
                      <a:pt x="586" y="22"/>
                      <a:pt x="586" y="22"/>
                    </a:cubicBezTo>
                    <a:cubicBezTo>
                      <a:pt x="589" y="20"/>
                      <a:pt x="591" y="17"/>
                      <a:pt x="591" y="15"/>
                    </a:cubicBezTo>
                    <a:lnTo>
                      <a:pt x="591"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61" name="Freeform 514"/>
              <p:cNvSpPr>
                <a:spLocks/>
              </p:cNvSpPr>
              <p:nvPr/>
            </p:nvSpPr>
            <p:spPr bwMode="auto">
              <a:xfrm>
                <a:off x="4319588" y="3522663"/>
                <a:ext cx="2292350" cy="1330325"/>
              </a:xfrm>
              <a:custGeom>
                <a:avLst/>
                <a:gdLst>
                  <a:gd name="T0" fmla="*/ 286 w 593"/>
                  <a:gd name="T1" fmla="*/ 4 h 344"/>
                  <a:gd name="T2" fmla="*/ 309 w 593"/>
                  <a:gd name="T3" fmla="*/ 4 h 344"/>
                  <a:gd name="T4" fmla="*/ 587 w 593"/>
                  <a:gd name="T5" fmla="*/ 165 h 344"/>
                  <a:gd name="T6" fmla="*/ 587 w 593"/>
                  <a:gd name="T7" fmla="*/ 179 h 344"/>
                  <a:gd name="T8" fmla="*/ 308 w 593"/>
                  <a:gd name="T9" fmla="*/ 340 h 344"/>
                  <a:gd name="T10" fmla="*/ 284 w 593"/>
                  <a:gd name="T11" fmla="*/ 340 h 344"/>
                  <a:gd name="T12" fmla="*/ 6 w 593"/>
                  <a:gd name="T13" fmla="*/ 179 h 344"/>
                  <a:gd name="T14" fmla="*/ 6 w 593"/>
                  <a:gd name="T15" fmla="*/ 165 h 344"/>
                  <a:gd name="T16" fmla="*/ 286 w 593"/>
                  <a:gd name="T17" fmla="*/ 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344">
                    <a:moveTo>
                      <a:pt x="286" y="4"/>
                    </a:moveTo>
                    <a:cubicBezTo>
                      <a:pt x="292" y="0"/>
                      <a:pt x="303" y="0"/>
                      <a:pt x="309" y="4"/>
                    </a:cubicBezTo>
                    <a:cubicBezTo>
                      <a:pt x="587" y="165"/>
                      <a:pt x="587" y="165"/>
                      <a:pt x="587" y="165"/>
                    </a:cubicBezTo>
                    <a:cubicBezTo>
                      <a:pt x="593" y="169"/>
                      <a:pt x="593" y="175"/>
                      <a:pt x="587" y="179"/>
                    </a:cubicBezTo>
                    <a:cubicBezTo>
                      <a:pt x="308" y="340"/>
                      <a:pt x="308" y="340"/>
                      <a:pt x="308" y="340"/>
                    </a:cubicBezTo>
                    <a:cubicBezTo>
                      <a:pt x="301" y="344"/>
                      <a:pt x="290" y="344"/>
                      <a:pt x="284" y="340"/>
                    </a:cubicBezTo>
                    <a:cubicBezTo>
                      <a:pt x="6" y="179"/>
                      <a:pt x="6" y="179"/>
                      <a:pt x="6" y="179"/>
                    </a:cubicBezTo>
                    <a:cubicBezTo>
                      <a:pt x="0" y="175"/>
                      <a:pt x="0" y="169"/>
                      <a:pt x="6" y="165"/>
                    </a:cubicBezTo>
                    <a:lnTo>
                      <a:pt x="286" y="4"/>
                    </a:lnTo>
                    <a:close/>
                  </a:path>
                </a:pathLst>
              </a:custGeom>
              <a:solidFill>
                <a:srgbClr val="F6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86" name="Group 1885"/>
            <p:cNvGrpSpPr/>
            <p:nvPr/>
          </p:nvGrpSpPr>
          <p:grpSpPr>
            <a:xfrm>
              <a:off x="6925223" y="4776788"/>
              <a:ext cx="2293937" cy="1520825"/>
              <a:chOff x="6546850" y="4776788"/>
              <a:chExt cx="2293937" cy="1520825"/>
            </a:xfrm>
          </p:grpSpPr>
          <p:sp>
            <p:nvSpPr>
              <p:cNvPr id="1862" name="Freeform 515"/>
              <p:cNvSpPr>
                <a:spLocks/>
              </p:cNvSpPr>
              <p:nvPr/>
            </p:nvSpPr>
            <p:spPr bwMode="auto">
              <a:xfrm>
                <a:off x="6550025" y="5441950"/>
                <a:ext cx="2286000" cy="855663"/>
              </a:xfrm>
              <a:custGeom>
                <a:avLst/>
                <a:gdLst>
                  <a:gd name="T0" fmla="*/ 591 w 591"/>
                  <a:gd name="T1" fmla="*/ 0 h 221"/>
                  <a:gd name="T2" fmla="*/ 586 w 591"/>
                  <a:gd name="T3" fmla="*/ 6 h 221"/>
                  <a:gd name="T4" fmla="*/ 306 w 591"/>
                  <a:gd name="T5" fmla="*/ 168 h 221"/>
                  <a:gd name="T6" fmla="*/ 283 w 591"/>
                  <a:gd name="T7" fmla="*/ 168 h 221"/>
                  <a:gd name="T8" fmla="*/ 5 w 591"/>
                  <a:gd name="T9" fmla="*/ 6 h 221"/>
                  <a:gd name="T10" fmla="*/ 0 w 591"/>
                  <a:gd name="T11" fmla="*/ 0 h 221"/>
                  <a:gd name="T12" fmla="*/ 0 w 591"/>
                  <a:gd name="T13" fmla="*/ 49 h 221"/>
                  <a:gd name="T14" fmla="*/ 5 w 591"/>
                  <a:gd name="T15" fmla="*/ 56 h 221"/>
                  <a:gd name="T16" fmla="*/ 283 w 591"/>
                  <a:gd name="T17" fmla="*/ 218 h 221"/>
                  <a:gd name="T18" fmla="*/ 307 w 591"/>
                  <a:gd name="T19" fmla="*/ 218 h 221"/>
                  <a:gd name="T20" fmla="*/ 586 w 591"/>
                  <a:gd name="T21" fmla="*/ 56 h 221"/>
                  <a:gd name="T22" fmla="*/ 591 w 591"/>
                  <a:gd name="T23" fmla="*/ 49 h 221"/>
                  <a:gd name="T24" fmla="*/ 591 w 591"/>
                  <a:gd name="T25"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221">
                    <a:moveTo>
                      <a:pt x="591" y="0"/>
                    </a:moveTo>
                    <a:cubicBezTo>
                      <a:pt x="591" y="2"/>
                      <a:pt x="589" y="5"/>
                      <a:pt x="586" y="6"/>
                    </a:cubicBezTo>
                    <a:cubicBezTo>
                      <a:pt x="306" y="168"/>
                      <a:pt x="306" y="168"/>
                      <a:pt x="306" y="168"/>
                    </a:cubicBezTo>
                    <a:cubicBezTo>
                      <a:pt x="300" y="171"/>
                      <a:pt x="289" y="171"/>
                      <a:pt x="283" y="168"/>
                    </a:cubicBezTo>
                    <a:cubicBezTo>
                      <a:pt x="5" y="6"/>
                      <a:pt x="5" y="6"/>
                      <a:pt x="5" y="6"/>
                    </a:cubicBezTo>
                    <a:cubicBezTo>
                      <a:pt x="2" y="5"/>
                      <a:pt x="0" y="2"/>
                      <a:pt x="0" y="0"/>
                    </a:cubicBezTo>
                    <a:cubicBezTo>
                      <a:pt x="0" y="49"/>
                      <a:pt x="0" y="49"/>
                      <a:pt x="0" y="49"/>
                    </a:cubicBezTo>
                    <a:cubicBezTo>
                      <a:pt x="0" y="52"/>
                      <a:pt x="2" y="54"/>
                      <a:pt x="5" y="56"/>
                    </a:cubicBezTo>
                    <a:cubicBezTo>
                      <a:pt x="283" y="218"/>
                      <a:pt x="283" y="218"/>
                      <a:pt x="283" y="218"/>
                    </a:cubicBezTo>
                    <a:cubicBezTo>
                      <a:pt x="289" y="221"/>
                      <a:pt x="300" y="221"/>
                      <a:pt x="307" y="218"/>
                    </a:cubicBezTo>
                    <a:cubicBezTo>
                      <a:pt x="586" y="56"/>
                      <a:pt x="586" y="56"/>
                      <a:pt x="586" y="56"/>
                    </a:cubicBezTo>
                    <a:cubicBezTo>
                      <a:pt x="589" y="54"/>
                      <a:pt x="591" y="52"/>
                      <a:pt x="591" y="49"/>
                    </a:cubicBezTo>
                    <a:lnTo>
                      <a:pt x="591" y="0"/>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63" name="Freeform 516"/>
              <p:cNvSpPr>
                <a:spLocks/>
              </p:cNvSpPr>
              <p:nvPr/>
            </p:nvSpPr>
            <p:spPr bwMode="auto">
              <a:xfrm>
                <a:off x="6546850" y="4776788"/>
                <a:ext cx="2293937" cy="1327150"/>
              </a:xfrm>
              <a:custGeom>
                <a:avLst/>
                <a:gdLst>
                  <a:gd name="T0" fmla="*/ 286 w 593"/>
                  <a:gd name="T1" fmla="*/ 3 h 343"/>
                  <a:gd name="T2" fmla="*/ 309 w 593"/>
                  <a:gd name="T3" fmla="*/ 3 h 343"/>
                  <a:gd name="T4" fmla="*/ 587 w 593"/>
                  <a:gd name="T5" fmla="*/ 165 h 343"/>
                  <a:gd name="T6" fmla="*/ 587 w 593"/>
                  <a:gd name="T7" fmla="*/ 178 h 343"/>
                  <a:gd name="T8" fmla="*/ 307 w 593"/>
                  <a:gd name="T9" fmla="*/ 340 h 343"/>
                  <a:gd name="T10" fmla="*/ 284 w 593"/>
                  <a:gd name="T11" fmla="*/ 340 h 343"/>
                  <a:gd name="T12" fmla="*/ 6 w 593"/>
                  <a:gd name="T13" fmla="*/ 178 h 343"/>
                  <a:gd name="T14" fmla="*/ 6 w 593"/>
                  <a:gd name="T15" fmla="*/ 165 h 343"/>
                  <a:gd name="T16" fmla="*/ 286 w 593"/>
                  <a:gd name="T17" fmla="*/ 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3" h="343">
                    <a:moveTo>
                      <a:pt x="286" y="3"/>
                    </a:moveTo>
                    <a:cubicBezTo>
                      <a:pt x="292" y="0"/>
                      <a:pt x="303" y="0"/>
                      <a:pt x="309" y="3"/>
                    </a:cubicBezTo>
                    <a:cubicBezTo>
                      <a:pt x="587" y="165"/>
                      <a:pt x="587" y="165"/>
                      <a:pt x="587" y="165"/>
                    </a:cubicBezTo>
                    <a:cubicBezTo>
                      <a:pt x="593" y="168"/>
                      <a:pt x="593" y="175"/>
                      <a:pt x="587" y="178"/>
                    </a:cubicBezTo>
                    <a:cubicBezTo>
                      <a:pt x="307" y="340"/>
                      <a:pt x="307" y="340"/>
                      <a:pt x="307" y="340"/>
                    </a:cubicBezTo>
                    <a:cubicBezTo>
                      <a:pt x="301" y="343"/>
                      <a:pt x="290" y="343"/>
                      <a:pt x="284" y="340"/>
                    </a:cubicBezTo>
                    <a:cubicBezTo>
                      <a:pt x="6" y="178"/>
                      <a:pt x="6" y="178"/>
                      <a:pt x="6" y="178"/>
                    </a:cubicBezTo>
                    <a:cubicBezTo>
                      <a:pt x="0" y="175"/>
                      <a:pt x="0" y="168"/>
                      <a:pt x="6" y="165"/>
                    </a:cubicBezTo>
                    <a:lnTo>
                      <a:pt x="286" y="3"/>
                    </a:lnTo>
                    <a:close/>
                  </a:path>
                </a:pathLst>
              </a:custGeom>
              <a:solidFill>
                <a:srgbClr val="F6F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89" name="Group 1888"/>
            <p:cNvGrpSpPr/>
            <p:nvPr/>
          </p:nvGrpSpPr>
          <p:grpSpPr>
            <a:xfrm>
              <a:off x="7617373" y="681037"/>
              <a:ext cx="1090612" cy="1947863"/>
              <a:chOff x="7239000" y="681037"/>
              <a:chExt cx="1090612" cy="1947863"/>
            </a:xfrm>
          </p:grpSpPr>
          <p:sp>
            <p:nvSpPr>
              <p:cNvPr id="1864" name="Freeform 517"/>
              <p:cNvSpPr>
                <a:spLocks/>
              </p:cNvSpPr>
              <p:nvPr/>
            </p:nvSpPr>
            <p:spPr bwMode="auto">
              <a:xfrm>
                <a:off x="7791450" y="1792288"/>
                <a:ext cx="538162" cy="285750"/>
              </a:xfrm>
              <a:custGeom>
                <a:avLst/>
                <a:gdLst>
                  <a:gd name="T0" fmla="*/ 0 w 139"/>
                  <a:gd name="T1" fmla="*/ 9 h 74"/>
                  <a:gd name="T2" fmla="*/ 136 w 139"/>
                  <a:gd name="T3" fmla="*/ 61 h 74"/>
                  <a:gd name="T4" fmla="*/ 125 w 139"/>
                  <a:gd name="T5" fmla="*/ 71 h 74"/>
                  <a:gd name="T6" fmla="*/ 51 w 139"/>
                  <a:gd name="T7" fmla="*/ 74 h 74"/>
                  <a:gd name="T8" fmla="*/ 0 w 139"/>
                  <a:gd name="T9" fmla="*/ 9 h 74"/>
                </a:gdLst>
                <a:ahLst/>
                <a:cxnLst>
                  <a:cxn ang="0">
                    <a:pos x="T0" y="T1"/>
                  </a:cxn>
                  <a:cxn ang="0">
                    <a:pos x="T2" y="T3"/>
                  </a:cxn>
                  <a:cxn ang="0">
                    <a:pos x="T4" y="T5"/>
                  </a:cxn>
                  <a:cxn ang="0">
                    <a:pos x="T6" y="T7"/>
                  </a:cxn>
                  <a:cxn ang="0">
                    <a:pos x="T8" y="T9"/>
                  </a:cxn>
                </a:cxnLst>
                <a:rect l="0" t="0" r="r" b="b"/>
                <a:pathLst>
                  <a:path w="139" h="74">
                    <a:moveTo>
                      <a:pt x="0" y="9"/>
                    </a:moveTo>
                    <a:cubicBezTo>
                      <a:pt x="0" y="9"/>
                      <a:pt x="89" y="0"/>
                      <a:pt x="136" y="61"/>
                    </a:cubicBezTo>
                    <a:cubicBezTo>
                      <a:pt x="139" y="65"/>
                      <a:pt x="134" y="70"/>
                      <a:pt x="125" y="71"/>
                    </a:cubicBezTo>
                    <a:cubicBezTo>
                      <a:pt x="96" y="72"/>
                      <a:pt x="51" y="74"/>
                      <a:pt x="51" y="74"/>
                    </a:cubicBezTo>
                    <a:lnTo>
                      <a:pt x="0" y="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65" name="Freeform 518"/>
              <p:cNvSpPr>
                <a:spLocks/>
              </p:cNvSpPr>
              <p:nvPr/>
            </p:nvSpPr>
            <p:spPr bwMode="auto">
              <a:xfrm>
                <a:off x="7239000" y="1792288"/>
                <a:ext cx="538162" cy="285750"/>
              </a:xfrm>
              <a:custGeom>
                <a:avLst/>
                <a:gdLst>
                  <a:gd name="T0" fmla="*/ 139 w 139"/>
                  <a:gd name="T1" fmla="*/ 9 h 74"/>
                  <a:gd name="T2" fmla="*/ 4 w 139"/>
                  <a:gd name="T3" fmla="*/ 61 h 74"/>
                  <a:gd name="T4" fmla="*/ 14 w 139"/>
                  <a:gd name="T5" fmla="*/ 71 h 74"/>
                  <a:gd name="T6" fmla="*/ 88 w 139"/>
                  <a:gd name="T7" fmla="*/ 74 h 74"/>
                  <a:gd name="T8" fmla="*/ 139 w 139"/>
                  <a:gd name="T9" fmla="*/ 9 h 74"/>
                </a:gdLst>
                <a:ahLst/>
                <a:cxnLst>
                  <a:cxn ang="0">
                    <a:pos x="T0" y="T1"/>
                  </a:cxn>
                  <a:cxn ang="0">
                    <a:pos x="T2" y="T3"/>
                  </a:cxn>
                  <a:cxn ang="0">
                    <a:pos x="T4" y="T5"/>
                  </a:cxn>
                  <a:cxn ang="0">
                    <a:pos x="T6" y="T7"/>
                  </a:cxn>
                  <a:cxn ang="0">
                    <a:pos x="T8" y="T9"/>
                  </a:cxn>
                </a:cxnLst>
                <a:rect l="0" t="0" r="r" b="b"/>
                <a:pathLst>
                  <a:path w="139" h="74">
                    <a:moveTo>
                      <a:pt x="139" y="9"/>
                    </a:moveTo>
                    <a:cubicBezTo>
                      <a:pt x="139" y="9"/>
                      <a:pt x="50" y="0"/>
                      <a:pt x="4" y="61"/>
                    </a:cubicBezTo>
                    <a:cubicBezTo>
                      <a:pt x="0" y="65"/>
                      <a:pt x="5" y="70"/>
                      <a:pt x="14" y="71"/>
                    </a:cubicBezTo>
                    <a:cubicBezTo>
                      <a:pt x="43" y="72"/>
                      <a:pt x="88" y="74"/>
                      <a:pt x="88" y="74"/>
                    </a:cubicBezTo>
                    <a:lnTo>
                      <a:pt x="139" y="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66" name="Freeform 519"/>
              <p:cNvSpPr>
                <a:spLocks/>
              </p:cNvSpPr>
              <p:nvPr/>
            </p:nvSpPr>
            <p:spPr bwMode="auto">
              <a:xfrm>
                <a:off x="7389813" y="681037"/>
                <a:ext cx="788987" cy="1706563"/>
              </a:xfrm>
              <a:custGeom>
                <a:avLst/>
                <a:gdLst>
                  <a:gd name="T0" fmla="*/ 107 w 204"/>
                  <a:gd name="T1" fmla="*/ 3 h 441"/>
                  <a:gd name="T2" fmla="*/ 97 w 204"/>
                  <a:gd name="T3" fmla="*/ 3 h 441"/>
                  <a:gd name="T4" fmla="*/ 0 w 204"/>
                  <a:gd name="T5" fmla="*/ 229 h 441"/>
                  <a:gd name="T6" fmla="*/ 18 w 204"/>
                  <a:gd name="T7" fmla="*/ 394 h 441"/>
                  <a:gd name="T8" fmla="*/ 21 w 204"/>
                  <a:gd name="T9" fmla="*/ 402 h 441"/>
                  <a:gd name="T10" fmla="*/ 23 w 204"/>
                  <a:gd name="T11" fmla="*/ 405 h 441"/>
                  <a:gd name="T12" fmla="*/ 42 w 204"/>
                  <a:gd name="T13" fmla="*/ 422 h 441"/>
                  <a:gd name="T14" fmla="*/ 162 w 204"/>
                  <a:gd name="T15" fmla="*/ 422 h 441"/>
                  <a:gd name="T16" fmla="*/ 181 w 204"/>
                  <a:gd name="T17" fmla="*/ 405 h 441"/>
                  <a:gd name="T18" fmla="*/ 183 w 204"/>
                  <a:gd name="T19" fmla="*/ 401 h 441"/>
                  <a:gd name="T20" fmla="*/ 186 w 204"/>
                  <a:gd name="T21" fmla="*/ 395 h 441"/>
                  <a:gd name="T22" fmla="*/ 204 w 204"/>
                  <a:gd name="T23" fmla="*/ 229 h 441"/>
                  <a:gd name="T24" fmla="*/ 107 w 204"/>
                  <a:gd name="T25" fmla="*/ 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441">
                    <a:moveTo>
                      <a:pt x="107" y="3"/>
                    </a:moveTo>
                    <a:cubicBezTo>
                      <a:pt x="104" y="0"/>
                      <a:pt x="100" y="0"/>
                      <a:pt x="97" y="3"/>
                    </a:cubicBezTo>
                    <a:cubicBezTo>
                      <a:pt x="76" y="24"/>
                      <a:pt x="0" y="109"/>
                      <a:pt x="0" y="229"/>
                    </a:cubicBezTo>
                    <a:cubicBezTo>
                      <a:pt x="0" y="294"/>
                      <a:pt x="3" y="352"/>
                      <a:pt x="18" y="394"/>
                    </a:cubicBezTo>
                    <a:cubicBezTo>
                      <a:pt x="19" y="397"/>
                      <a:pt x="20" y="399"/>
                      <a:pt x="21" y="402"/>
                    </a:cubicBezTo>
                    <a:cubicBezTo>
                      <a:pt x="21" y="403"/>
                      <a:pt x="22" y="404"/>
                      <a:pt x="23" y="405"/>
                    </a:cubicBezTo>
                    <a:cubicBezTo>
                      <a:pt x="27" y="411"/>
                      <a:pt x="33" y="417"/>
                      <a:pt x="42" y="422"/>
                    </a:cubicBezTo>
                    <a:cubicBezTo>
                      <a:pt x="75" y="441"/>
                      <a:pt x="129" y="441"/>
                      <a:pt x="162" y="422"/>
                    </a:cubicBezTo>
                    <a:cubicBezTo>
                      <a:pt x="171" y="417"/>
                      <a:pt x="177" y="411"/>
                      <a:pt x="181" y="405"/>
                    </a:cubicBezTo>
                    <a:cubicBezTo>
                      <a:pt x="182" y="404"/>
                      <a:pt x="183" y="403"/>
                      <a:pt x="183" y="401"/>
                    </a:cubicBezTo>
                    <a:cubicBezTo>
                      <a:pt x="184" y="399"/>
                      <a:pt x="185" y="397"/>
                      <a:pt x="186" y="395"/>
                    </a:cubicBezTo>
                    <a:cubicBezTo>
                      <a:pt x="201" y="353"/>
                      <a:pt x="204" y="294"/>
                      <a:pt x="204" y="229"/>
                    </a:cubicBezTo>
                    <a:cubicBezTo>
                      <a:pt x="204" y="109"/>
                      <a:pt x="128" y="24"/>
                      <a:pt x="107"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67" name="Freeform 520"/>
              <p:cNvSpPr>
                <a:spLocks/>
              </p:cNvSpPr>
              <p:nvPr/>
            </p:nvSpPr>
            <p:spPr bwMode="auto">
              <a:xfrm>
                <a:off x="7505700" y="2279650"/>
                <a:ext cx="557212" cy="163513"/>
              </a:xfrm>
              <a:custGeom>
                <a:avLst/>
                <a:gdLst>
                  <a:gd name="T0" fmla="*/ 132 w 144"/>
                  <a:gd name="T1" fmla="*/ 9 h 42"/>
                  <a:gd name="T2" fmla="*/ 12 w 144"/>
                  <a:gd name="T3" fmla="*/ 9 h 42"/>
                  <a:gd name="T4" fmla="*/ 0 w 144"/>
                  <a:gd name="T5" fmla="*/ 0 h 42"/>
                  <a:gd name="T6" fmla="*/ 2 w 144"/>
                  <a:gd name="T7" fmla="*/ 6 h 42"/>
                  <a:gd name="T8" fmla="*/ 4 w 144"/>
                  <a:gd name="T9" fmla="*/ 9 h 42"/>
                  <a:gd name="T10" fmla="*/ 20 w 144"/>
                  <a:gd name="T11" fmla="*/ 25 h 42"/>
                  <a:gd name="T12" fmla="*/ 124 w 144"/>
                  <a:gd name="T13" fmla="*/ 25 h 42"/>
                  <a:gd name="T14" fmla="*/ 141 w 144"/>
                  <a:gd name="T15" fmla="*/ 9 h 42"/>
                  <a:gd name="T16" fmla="*/ 142 w 144"/>
                  <a:gd name="T17" fmla="*/ 6 h 42"/>
                  <a:gd name="T18" fmla="*/ 144 w 144"/>
                  <a:gd name="T19" fmla="*/ 0 h 42"/>
                  <a:gd name="T20" fmla="*/ 132 w 144"/>
                  <a:gd name="T21"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42">
                    <a:moveTo>
                      <a:pt x="132" y="9"/>
                    </a:moveTo>
                    <a:cubicBezTo>
                      <a:pt x="99" y="28"/>
                      <a:pt x="45" y="28"/>
                      <a:pt x="12" y="9"/>
                    </a:cubicBezTo>
                    <a:cubicBezTo>
                      <a:pt x="7" y="6"/>
                      <a:pt x="3" y="3"/>
                      <a:pt x="0" y="0"/>
                    </a:cubicBezTo>
                    <a:cubicBezTo>
                      <a:pt x="0" y="2"/>
                      <a:pt x="1" y="4"/>
                      <a:pt x="2" y="6"/>
                    </a:cubicBezTo>
                    <a:cubicBezTo>
                      <a:pt x="2" y="7"/>
                      <a:pt x="3" y="8"/>
                      <a:pt x="4" y="9"/>
                    </a:cubicBezTo>
                    <a:cubicBezTo>
                      <a:pt x="7" y="15"/>
                      <a:pt x="13" y="20"/>
                      <a:pt x="20" y="25"/>
                    </a:cubicBezTo>
                    <a:cubicBezTo>
                      <a:pt x="49" y="42"/>
                      <a:pt x="95" y="42"/>
                      <a:pt x="124" y="25"/>
                    </a:cubicBezTo>
                    <a:cubicBezTo>
                      <a:pt x="131" y="20"/>
                      <a:pt x="137" y="15"/>
                      <a:pt x="141" y="9"/>
                    </a:cubicBezTo>
                    <a:cubicBezTo>
                      <a:pt x="141" y="8"/>
                      <a:pt x="142" y="7"/>
                      <a:pt x="142" y="6"/>
                    </a:cubicBezTo>
                    <a:cubicBezTo>
                      <a:pt x="143" y="4"/>
                      <a:pt x="144" y="2"/>
                      <a:pt x="144" y="0"/>
                    </a:cubicBezTo>
                    <a:cubicBezTo>
                      <a:pt x="141" y="3"/>
                      <a:pt x="137" y="6"/>
                      <a:pt x="132" y="9"/>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68" name="Freeform 521"/>
              <p:cNvSpPr>
                <a:spLocks/>
              </p:cNvSpPr>
              <p:nvPr/>
            </p:nvSpPr>
            <p:spPr bwMode="auto">
              <a:xfrm>
                <a:off x="7462838" y="1501775"/>
                <a:ext cx="263525" cy="347663"/>
              </a:xfrm>
              <a:custGeom>
                <a:avLst/>
                <a:gdLst>
                  <a:gd name="T0" fmla="*/ 68 w 68"/>
                  <a:gd name="T1" fmla="*/ 65 h 90"/>
                  <a:gd name="T2" fmla="*/ 34 w 68"/>
                  <a:gd name="T3" fmla="*/ 79 h 90"/>
                  <a:gd name="T4" fmla="*/ 0 w 68"/>
                  <a:gd name="T5" fmla="*/ 25 h 90"/>
                  <a:gd name="T6" fmla="*/ 34 w 68"/>
                  <a:gd name="T7" fmla="*/ 11 h 90"/>
                  <a:gd name="T8" fmla="*/ 68 w 68"/>
                  <a:gd name="T9" fmla="*/ 65 h 90"/>
                </a:gdLst>
                <a:ahLst/>
                <a:cxnLst>
                  <a:cxn ang="0">
                    <a:pos x="T0" y="T1"/>
                  </a:cxn>
                  <a:cxn ang="0">
                    <a:pos x="T2" y="T3"/>
                  </a:cxn>
                  <a:cxn ang="0">
                    <a:pos x="T4" y="T5"/>
                  </a:cxn>
                  <a:cxn ang="0">
                    <a:pos x="T6" y="T7"/>
                  </a:cxn>
                  <a:cxn ang="0">
                    <a:pos x="T8" y="T9"/>
                  </a:cxn>
                </a:cxnLst>
                <a:rect l="0" t="0" r="r" b="b"/>
                <a:pathLst>
                  <a:path w="68" h="90">
                    <a:moveTo>
                      <a:pt x="68" y="65"/>
                    </a:moveTo>
                    <a:cubicBezTo>
                      <a:pt x="68" y="84"/>
                      <a:pt x="53" y="90"/>
                      <a:pt x="34" y="79"/>
                    </a:cubicBezTo>
                    <a:cubicBezTo>
                      <a:pt x="15" y="68"/>
                      <a:pt x="0" y="44"/>
                      <a:pt x="0" y="25"/>
                    </a:cubicBezTo>
                    <a:cubicBezTo>
                      <a:pt x="0" y="7"/>
                      <a:pt x="15" y="0"/>
                      <a:pt x="34" y="11"/>
                    </a:cubicBezTo>
                    <a:cubicBezTo>
                      <a:pt x="53" y="22"/>
                      <a:pt x="68" y="46"/>
                      <a:pt x="68" y="65"/>
                    </a:cubicBez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69" name="Freeform 522"/>
              <p:cNvSpPr>
                <a:spLocks/>
              </p:cNvSpPr>
              <p:nvPr/>
            </p:nvSpPr>
            <p:spPr bwMode="auto">
              <a:xfrm>
                <a:off x="7462838" y="1533525"/>
                <a:ext cx="247650" cy="304800"/>
              </a:xfrm>
              <a:custGeom>
                <a:avLst/>
                <a:gdLst>
                  <a:gd name="T0" fmla="*/ 42 w 64"/>
                  <a:gd name="T1" fmla="*/ 66 h 79"/>
                  <a:gd name="T2" fmla="*/ 7 w 64"/>
                  <a:gd name="T3" fmla="*/ 10 h 79"/>
                  <a:gd name="T4" fmla="*/ 8 w 64"/>
                  <a:gd name="T5" fmla="*/ 0 h 79"/>
                  <a:gd name="T6" fmla="*/ 0 w 64"/>
                  <a:gd name="T7" fmla="*/ 17 h 79"/>
                  <a:gd name="T8" fmla="*/ 34 w 64"/>
                  <a:gd name="T9" fmla="*/ 71 h 79"/>
                  <a:gd name="T10" fmla="*/ 64 w 64"/>
                  <a:gd name="T11" fmla="*/ 71 h 79"/>
                  <a:gd name="T12" fmla="*/ 42 w 64"/>
                  <a:gd name="T13" fmla="*/ 66 h 79"/>
                </a:gdLst>
                <a:ahLst/>
                <a:cxnLst>
                  <a:cxn ang="0">
                    <a:pos x="T0" y="T1"/>
                  </a:cxn>
                  <a:cxn ang="0">
                    <a:pos x="T2" y="T3"/>
                  </a:cxn>
                  <a:cxn ang="0">
                    <a:pos x="T4" y="T5"/>
                  </a:cxn>
                  <a:cxn ang="0">
                    <a:pos x="T6" y="T7"/>
                  </a:cxn>
                  <a:cxn ang="0">
                    <a:pos x="T8" y="T9"/>
                  </a:cxn>
                  <a:cxn ang="0">
                    <a:pos x="T10" y="T11"/>
                  </a:cxn>
                  <a:cxn ang="0">
                    <a:pos x="T12" y="T13"/>
                  </a:cxn>
                </a:cxnLst>
                <a:rect l="0" t="0" r="r" b="b"/>
                <a:pathLst>
                  <a:path w="64" h="79">
                    <a:moveTo>
                      <a:pt x="42" y="66"/>
                    </a:moveTo>
                    <a:cubicBezTo>
                      <a:pt x="23" y="55"/>
                      <a:pt x="7" y="29"/>
                      <a:pt x="7" y="10"/>
                    </a:cubicBezTo>
                    <a:cubicBezTo>
                      <a:pt x="7" y="6"/>
                      <a:pt x="7" y="3"/>
                      <a:pt x="8" y="0"/>
                    </a:cubicBezTo>
                    <a:cubicBezTo>
                      <a:pt x="3" y="3"/>
                      <a:pt x="0" y="9"/>
                      <a:pt x="0" y="17"/>
                    </a:cubicBezTo>
                    <a:cubicBezTo>
                      <a:pt x="0" y="36"/>
                      <a:pt x="15" y="60"/>
                      <a:pt x="34" y="71"/>
                    </a:cubicBezTo>
                    <a:cubicBezTo>
                      <a:pt x="47" y="79"/>
                      <a:pt x="58" y="78"/>
                      <a:pt x="64" y="71"/>
                    </a:cubicBezTo>
                    <a:cubicBezTo>
                      <a:pt x="58" y="72"/>
                      <a:pt x="50" y="71"/>
                      <a:pt x="42" y="66"/>
                    </a:cubicBezTo>
                    <a:close/>
                  </a:path>
                </a:pathLst>
              </a:custGeom>
              <a:solidFill>
                <a:srgbClr val="00A8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0" name="Freeform 523"/>
              <p:cNvSpPr>
                <a:spLocks/>
              </p:cNvSpPr>
              <p:nvPr/>
            </p:nvSpPr>
            <p:spPr bwMode="auto">
              <a:xfrm>
                <a:off x="7900988" y="1905000"/>
                <a:ext cx="409575" cy="723900"/>
              </a:xfrm>
              <a:custGeom>
                <a:avLst/>
                <a:gdLst>
                  <a:gd name="T0" fmla="*/ 29 w 106"/>
                  <a:gd name="T1" fmla="*/ 0 h 187"/>
                  <a:gd name="T2" fmla="*/ 79 w 106"/>
                  <a:gd name="T3" fmla="*/ 181 h 187"/>
                  <a:gd name="T4" fmla="*/ 61 w 106"/>
                  <a:gd name="T5" fmla="*/ 178 h 187"/>
                  <a:gd name="T6" fmla="*/ 0 w 106"/>
                  <a:gd name="T7" fmla="*/ 104 h 187"/>
                  <a:gd name="T8" fmla="*/ 29 w 106"/>
                  <a:gd name="T9" fmla="*/ 0 h 187"/>
                </a:gdLst>
                <a:ahLst/>
                <a:cxnLst>
                  <a:cxn ang="0">
                    <a:pos x="T0" y="T1"/>
                  </a:cxn>
                  <a:cxn ang="0">
                    <a:pos x="T2" y="T3"/>
                  </a:cxn>
                  <a:cxn ang="0">
                    <a:pos x="T4" y="T5"/>
                  </a:cxn>
                  <a:cxn ang="0">
                    <a:pos x="T6" y="T7"/>
                  </a:cxn>
                  <a:cxn ang="0">
                    <a:pos x="T8" y="T9"/>
                  </a:cxn>
                </a:cxnLst>
                <a:rect l="0" t="0" r="r" b="b"/>
                <a:pathLst>
                  <a:path w="106" h="187">
                    <a:moveTo>
                      <a:pt x="29" y="0"/>
                    </a:moveTo>
                    <a:cubicBezTo>
                      <a:pt x="29" y="0"/>
                      <a:pt x="106" y="86"/>
                      <a:pt x="79" y="181"/>
                    </a:cubicBezTo>
                    <a:cubicBezTo>
                      <a:pt x="77" y="187"/>
                      <a:pt x="68" y="186"/>
                      <a:pt x="61" y="178"/>
                    </a:cubicBezTo>
                    <a:cubicBezTo>
                      <a:pt x="37" y="148"/>
                      <a:pt x="0" y="104"/>
                      <a:pt x="0" y="104"/>
                    </a:cubicBezTo>
                    <a:lnTo>
                      <a:pt x="29"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1" name="Freeform 524"/>
              <p:cNvSpPr>
                <a:spLocks/>
              </p:cNvSpPr>
              <p:nvPr/>
            </p:nvSpPr>
            <p:spPr bwMode="auto">
              <a:xfrm>
                <a:off x="8012113" y="1905000"/>
                <a:ext cx="298450" cy="719138"/>
              </a:xfrm>
              <a:custGeom>
                <a:avLst/>
                <a:gdLst>
                  <a:gd name="T0" fmla="*/ 0 w 77"/>
                  <a:gd name="T1" fmla="*/ 0 h 186"/>
                  <a:gd name="T2" fmla="*/ 43 w 77"/>
                  <a:gd name="T3" fmla="*/ 181 h 186"/>
                  <a:gd name="T4" fmla="*/ 41 w 77"/>
                  <a:gd name="T5" fmla="*/ 184 h 186"/>
                  <a:gd name="T6" fmla="*/ 50 w 77"/>
                  <a:gd name="T7" fmla="*/ 181 h 186"/>
                  <a:gd name="T8" fmla="*/ 0 w 77"/>
                  <a:gd name="T9" fmla="*/ 0 h 186"/>
                </a:gdLst>
                <a:ahLst/>
                <a:cxnLst>
                  <a:cxn ang="0">
                    <a:pos x="T0" y="T1"/>
                  </a:cxn>
                  <a:cxn ang="0">
                    <a:pos x="T2" y="T3"/>
                  </a:cxn>
                  <a:cxn ang="0">
                    <a:pos x="T4" y="T5"/>
                  </a:cxn>
                  <a:cxn ang="0">
                    <a:pos x="T6" y="T7"/>
                  </a:cxn>
                  <a:cxn ang="0">
                    <a:pos x="T8" y="T9"/>
                  </a:cxn>
                </a:cxnLst>
                <a:rect l="0" t="0" r="r" b="b"/>
                <a:pathLst>
                  <a:path w="77" h="186">
                    <a:moveTo>
                      <a:pt x="0" y="0"/>
                    </a:moveTo>
                    <a:cubicBezTo>
                      <a:pt x="0" y="0"/>
                      <a:pt x="66" y="101"/>
                      <a:pt x="43" y="181"/>
                    </a:cubicBezTo>
                    <a:cubicBezTo>
                      <a:pt x="43" y="182"/>
                      <a:pt x="42" y="183"/>
                      <a:pt x="41" y="184"/>
                    </a:cubicBezTo>
                    <a:cubicBezTo>
                      <a:pt x="45" y="186"/>
                      <a:pt x="48" y="185"/>
                      <a:pt x="50" y="181"/>
                    </a:cubicBezTo>
                    <a:cubicBezTo>
                      <a:pt x="77" y="86"/>
                      <a:pt x="0" y="0"/>
                      <a:pt x="0"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2" name="Freeform 525"/>
              <p:cNvSpPr>
                <a:spLocks/>
              </p:cNvSpPr>
              <p:nvPr/>
            </p:nvSpPr>
            <p:spPr bwMode="auto">
              <a:xfrm>
                <a:off x="7258050" y="1905000"/>
                <a:ext cx="411162" cy="723900"/>
              </a:xfrm>
              <a:custGeom>
                <a:avLst/>
                <a:gdLst>
                  <a:gd name="T0" fmla="*/ 77 w 106"/>
                  <a:gd name="T1" fmla="*/ 0 h 187"/>
                  <a:gd name="T2" fmla="*/ 27 w 106"/>
                  <a:gd name="T3" fmla="*/ 181 h 187"/>
                  <a:gd name="T4" fmla="*/ 45 w 106"/>
                  <a:gd name="T5" fmla="*/ 178 h 187"/>
                  <a:gd name="T6" fmla="*/ 106 w 106"/>
                  <a:gd name="T7" fmla="*/ 104 h 187"/>
                  <a:gd name="T8" fmla="*/ 77 w 106"/>
                  <a:gd name="T9" fmla="*/ 0 h 187"/>
                </a:gdLst>
                <a:ahLst/>
                <a:cxnLst>
                  <a:cxn ang="0">
                    <a:pos x="T0" y="T1"/>
                  </a:cxn>
                  <a:cxn ang="0">
                    <a:pos x="T2" y="T3"/>
                  </a:cxn>
                  <a:cxn ang="0">
                    <a:pos x="T4" y="T5"/>
                  </a:cxn>
                  <a:cxn ang="0">
                    <a:pos x="T6" y="T7"/>
                  </a:cxn>
                  <a:cxn ang="0">
                    <a:pos x="T8" y="T9"/>
                  </a:cxn>
                </a:cxnLst>
                <a:rect l="0" t="0" r="r" b="b"/>
                <a:pathLst>
                  <a:path w="106" h="187">
                    <a:moveTo>
                      <a:pt x="77" y="0"/>
                    </a:moveTo>
                    <a:cubicBezTo>
                      <a:pt x="77" y="0"/>
                      <a:pt x="0" y="86"/>
                      <a:pt x="27" y="181"/>
                    </a:cubicBezTo>
                    <a:cubicBezTo>
                      <a:pt x="29" y="187"/>
                      <a:pt x="38" y="186"/>
                      <a:pt x="45" y="178"/>
                    </a:cubicBezTo>
                    <a:cubicBezTo>
                      <a:pt x="69" y="148"/>
                      <a:pt x="106" y="104"/>
                      <a:pt x="106" y="104"/>
                    </a:cubicBezTo>
                    <a:lnTo>
                      <a:pt x="77"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3" name="Freeform 526"/>
              <p:cNvSpPr>
                <a:spLocks/>
              </p:cNvSpPr>
              <p:nvPr/>
            </p:nvSpPr>
            <p:spPr bwMode="auto">
              <a:xfrm>
                <a:off x="7258050" y="1905000"/>
                <a:ext cx="298450" cy="719138"/>
              </a:xfrm>
              <a:custGeom>
                <a:avLst/>
                <a:gdLst>
                  <a:gd name="T0" fmla="*/ 77 w 77"/>
                  <a:gd name="T1" fmla="*/ 0 h 186"/>
                  <a:gd name="T2" fmla="*/ 34 w 77"/>
                  <a:gd name="T3" fmla="*/ 181 h 186"/>
                  <a:gd name="T4" fmla="*/ 37 w 77"/>
                  <a:gd name="T5" fmla="*/ 184 h 186"/>
                  <a:gd name="T6" fmla="*/ 27 w 77"/>
                  <a:gd name="T7" fmla="*/ 181 h 186"/>
                  <a:gd name="T8" fmla="*/ 77 w 77"/>
                  <a:gd name="T9" fmla="*/ 0 h 186"/>
                </a:gdLst>
                <a:ahLst/>
                <a:cxnLst>
                  <a:cxn ang="0">
                    <a:pos x="T0" y="T1"/>
                  </a:cxn>
                  <a:cxn ang="0">
                    <a:pos x="T2" y="T3"/>
                  </a:cxn>
                  <a:cxn ang="0">
                    <a:pos x="T4" y="T5"/>
                  </a:cxn>
                  <a:cxn ang="0">
                    <a:pos x="T6" y="T7"/>
                  </a:cxn>
                  <a:cxn ang="0">
                    <a:pos x="T8" y="T9"/>
                  </a:cxn>
                </a:cxnLst>
                <a:rect l="0" t="0" r="r" b="b"/>
                <a:pathLst>
                  <a:path w="77" h="186">
                    <a:moveTo>
                      <a:pt x="77" y="0"/>
                    </a:moveTo>
                    <a:cubicBezTo>
                      <a:pt x="77" y="0"/>
                      <a:pt x="11" y="101"/>
                      <a:pt x="34" y="181"/>
                    </a:cubicBezTo>
                    <a:cubicBezTo>
                      <a:pt x="35" y="182"/>
                      <a:pt x="35" y="183"/>
                      <a:pt x="37" y="184"/>
                    </a:cubicBezTo>
                    <a:cubicBezTo>
                      <a:pt x="32" y="186"/>
                      <a:pt x="29" y="185"/>
                      <a:pt x="27" y="181"/>
                    </a:cubicBezTo>
                    <a:cubicBezTo>
                      <a:pt x="0" y="86"/>
                      <a:pt x="77" y="0"/>
                      <a:pt x="77"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4" name="Freeform 527"/>
              <p:cNvSpPr>
                <a:spLocks/>
              </p:cNvSpPr>
              <p:nvPr/>
            </p:nvSpPr>
            <p:spPr bwMode="auto">
              <a:xfrm>
                <a:off x="7478713" y="681037"/>
                <a:ext cx="611187" cy="588963"/>
              </a:xfrm>
              <a:custGeom>
                <a:avLst/>
                <a:gdLst>
                  <a:gd name="T0" fmla="*/ 79 w 158"/>
                  <a:gd name="T1" fmla="*/ 152 h 152"/>
                  <a:gd name="T2" fmla="*/ 158 w 158"/>
                  <a:gd name="T3" fmla="*/ 115 h 152"/>
                  <a:gd name="T4" fmla="*/ 84 w 158"/>
                  <a:gd name="T5" fmla="*/ 3 h 152"/>
                  <a:gd name="T6" fmla="*/ 74 w 158"/>
                  <a:gd name="T7" fmla="*/ 3 h 152"/>
                  <a:gd name="T8" fmla="*/ 0 w 158"/>
                  <a:gd name="T9" fmla="*/ 115 h 152"/>
                  <a:gd name="T10" fmla="*/ 79 w 158"/>
                  <a:gd name="T11" fmla="*/ 152 h 152"/>
                </a:gdLst>
                <a:ahLst/>
                <a:cxnLst>
                  <a:cxn ang="0">
                    <a:pos x="T0" y="T1"/>
                  </a:cxn>
                  <a:cxn ang="0">
                    <a:pos x="T2" y="T3"/>
                  </a:cxn>
                  <a:cxn ang="0">
                    <a:pos x="T4" y="T5"/>
                  </a:cxn>
                  <a:cxn ang="0">
                    <a:pos x="T6" y="T7"/>
                  </a:cxn>
                  <a:cxn ang="0">
                    <a:pos x="T8" y="T9"/>
                  </a:cxn>
                  <a:cxn ang="0">
                    <a:pos x="T10" y="T11"/>
                  </a:cxn>
                </a:cxnLst>
                <a:rect l="0" t="0" r="r" b="b"/>
                <a:pathLst>
                  <a:path w="158" h="152">
                    <a:moveTo>
                      <a:pt x="79" y="152"/>
                    </a:moveTo>
                    <a:cubicBezTo>
                      <a:pt x="111" y="152"/>
                      <a:pt x="139" y="138"/>
                      <a:pt x="158" y="115"/>
                    </a:cubicBezTo>
                    <a:cubicBezTo>
                      <a:pt x="133" y="56"/>
                      <a:pt x="97" y="16"/>
                      <a:pt x="84" y="3"/>
                    </a:cubicBezTo>
                    <a:cubicBezTo>
                      <a:pt x="81" y="0"/>
                      <a:pt x="77" y="0"/>
                      <a:pt x="74" y="3"/>
                    </a:cubicBezTo>
                    <a:cubicBezTo>
                      <a:pt x="61" y="16"/>
                      <a:pt x="25" y="56"/>
                      <a:pt x="0" y="115"/>
                    </a:cubicBezTo>
                    <a:cubicBezTo>
                      <a:pt x="19" y="138"/>
                      <a:pt x="47" y="152"/>
                      <a:pt x="79" y="152"/>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902" name="Group 1901"/>
            <p:cNvGrpSpPr/>
            <p:nvPr/>
          </p:nvGrpSpPr>
          <p:grpSpPr>
            <a:xfrm>
              <a:off x="6914111" y="4625975"/>
              <a:ext cx="328612" cy="352426"/>
              <a:chOff x="6535738" y="4625975"/>
              <a:chExt cx="328612" cy="352426"/>
            </a:xfrm>
          </p:grpSpPr>
          <p:sp>
            <p:nvSpPr>
              <p:cNvPr id="1875" name="Freeform 528"/>
              <p:cNvSpPr>
                <a:spLocks/>
              </p:cNvSpPr>
              <p:nvPr/>
            </p:nvSpPr>
            <p:spPr bwMode="auto">
              <a:xfrm>
                <a:off x="6546850" y="4722813"/>
                <a:ext cx="301625" cy="255588"/>
              </a:xfrm>
              <a:custGeom>
                <a:avLst/>
                <a:gdLst>
                  <a:gd name="T0" fmla="*/ 78 w 78"/>
                  <a:gd name="T1" fmla="*/ 0 h 66"/>
                  <a:gd name="T2" fmla="*/ 78 w 78"/>
                  <a:gd name="T3" fmla="*/ 42 h 66"/>
                  <a:gd name="T4" fmla="*/ 66 w 78"/>
                  <a:gd name="T5" fmla="*/ 58 h 66"/>
                  <a:gd name="T6" fmla="*/ 12 w 78"/>
                  <a:gd name="T7" fmla="*/ 58 h 66"/>
                  <a:gd name="T8" fmla="*/ 0 w 78"/>
                  <a:gd name="T9" fmla="*/ 42 h 66"/>
                  <a:gd name="T10" fmla="*/ 0 w 78"/>
                  <a:gd name="T11" fmla="*/ 0 h 66"/>
                  <a:gd name="T12" fmla="*/ 12 w 78"/>
                  <a:gd name="T13" fmla="*/ 16 h 66"/>
                  <a:gd name="T14" fmla="*/ 66 w 78"/>
                  <a:gd name="T15" fmla="*/ 16 h 66"/>
                  <a:gd name="T16" fmla="*/ 78 w 78"/>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66">
                    <a:moveTo>
                      <a:pt x="78" y="0"/>
                    </a:moveTo>
                    <a:cubicBezTo>
                      <a:pt x="78" y="42"/>
                      <a:pt x="78" y="42"/>
                      <a:pt x="78" y="42"/>
                    </a:cubicBezTo>
                    <a:cubicBezTo>
                      <a:pt x="78" y="48"/>
                      <a:pt x="74" y="53"/>
                      <a:pt x="66" y="58"/>
                    </a:cubicBezTo>
                    <a:cubicBezTo>
                      <a:pt x="51" y="66"/>
                      <a:pt x="27" y="66"/>
                      <a:pt x="12" y="58"/>
                    </a:cubicBezTo>
                    <a:cubicBezTo>
                      <a:pt x="4" y="53"/>
                      <a:pt x="0" y="48"/>
                      <a:pt x="0" y="42"/>
                    </a:cubicBezTo>
                    <a:cubicBezTo>
                      <a:pt x="0" y="0"/>
                      <a:pt x="0" y="0"/>
                      <a:pt x="0" y="0"/>
                    </a:cubicBezTo>
                    <a:cubicBezTo>
                      <a:pt x="0" y="6"/>
                      <a:pt x="4" y="11"/>
                      <a:pt x="12" y="16"/>
                    </a:cubicBezTo>
                    <a:cubicBezTo>
                      <a:pt x="27" y="25"/>
                      <a:pt x="51" y="25"/>
                      <a:pt x="66" y="16"/>
                    </a:cubicBezTo>
                    <a:cubicBezTo>
                      <a:pt x="74" y="11"/>
                      <a:pt x="78" y="6"/>
                      <a:pt x="78"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6" name="Freeform 529"/>
              <p:cNvSpPr>
                <a:spLocks/>
              </p:cNvSpPr>
              <p:nvPr/>
            </p:nvSpPr>
            <p:spPr bwMode="auto">
              <a:xfrm>
                <a:off x="6535738" y="4625975"/>
                <a:ext cx="328612" cy="193675"/>
              </a:xfrm>
              <a:custGeom>
                <a:avLst/>
                <a:gdLst>
                  <a:gd name="T0" fmla="*/ 15 w 85"/>
                  <a:gd name="T1" fmla="*/ 9 h 50"/>
                  <a:gd name="T2" fmla="*/ 69 w 85"/>
                  <a:gd name="T3" fmla="*/ 9 h 50"/>
                  <a:gd name="T4" fmla="*/ 69 w 85"/>
                  <a:gd name="T5" fmla="*/ 41 h 50"/>
                  <a:gd name="T6" fmla="*/ 15 w 85"/>
                  <a:gd name="T7" fmla="*/ 41 h 50"/>
                  <a:gd name="T8" fmla="*/ 15 w 85"/>
                  <a:gd name="T9" fmla="*/ 9 h 50"/>
                </a:gdLst>
                <a:ahLst/>
                <a:cxnLst>
                  <a:cxn ang="0">
                    <a:pos x="T0" y="T1"/>
                  </a:cxn>
                  <a:cxn ang="0">
                    <a:pos x="T2" y="T3"/>
                  </a:cxn>
                  <a:cxn ang="0">
                    <a:pos x="T4" y="T5"/>
                  </a:cxn>
                  <a:cxn ang="0">
                    <a:pos x="T6" y="T7"/>
                  </a:cxn>
                  <a:cxn ang="0">
                    <a:pos x="T8" y="T9"/>
                  </a:cxn>
                </a:cxnLst>
                <a:rect l="0" t="0" r="r" b="b"/>
                <a:pathLst>
                  <a:path w="85" h="50">
                    <a:moveTo>
                      <a:pt x="15" y="9"/>
                    </a:moveTo>
                    <a:cubicBezTo>
                      <a:pt x="30" y="0"/>
                      <a:pt x="54" y="0"/>
                      <a:pt x="69" y="9"/>
                    </a:cubicBezTo>
                    <a:cubicBezTo>
                      <a:pt x="85" y="18"/>
                      <a:pt x="84" y="32"/>
                      <a:pt x="69" y="41"/>
                    </a:cubicBezTo>
                    <a:cubicBezTo>
                      <a:pt x="54" y="50"/>
                      <a:pt x="30" y="50"/>
                      <a:pt x="15" y="41"/>
                    </a:cubicBezTo>
                    <a:cubicBezTo>
                      <a:pt x="0" y="32"/>
                      <a:pt x="0" y="18"/>
                      <a:pt x="15" y="9"/>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026" name="Group 2025"/>
            <p:cNvGrpSpPr/>
            <p:nvPr/>
          </p:nvGrpSpPr>
          <p:grpSpPr>
            <a:xfrm>
              <a:off x="5448206" y="3369688"/>
              <a:ext cx="817566" cy="1161299"/>
              <a:chOff x="2794000" y="476250"/>
              <a:chExt cx="4319588" cy="6135688"/>
            </a:xfrm>
          </p:grpSpPr>
          <p:grpSp>
            <p:nvGrpSpPr>
              <p:cNvPr id="2023" name="Group 2022"/>
              <p:cNvGrpSpPr/>
              <p:nvPr/>
            </p:nvGrpSpPr>
            <p:grpSpPr>
              <a:xfrm>
                <a:off x="3082925" y="3397250"/>
                <a:ext cx="3698875" cy="2638426"/>
                <a:chOff x="3082925" y="3397250"/>
                <a:chExt cx="3698875" cy="2638426"/>
              </a:xfrm>
            </p:grpSpPr>
            <p:sp>
              <p:nvSpPr>
                <p:cNvPr id="1908" name="Freeform 541"/>
                <p:cNvSpPr>
                  <a:spLocks/>
                </p:cNvSpPr>
                <p:nvPr/>
              </p:nvSpPr>
              <p:spPr bwMode="auto">
                <a:xfrm>
                  <a:off x="3343275" y="3954463"/>
                  <a:ext cx="3438525" cy="1987550"/>
                </a:xfrm>
                <a:custGeom>
                  <a:avLst/>
                  <a:gdLst>
                    <a:gd name="T0" fmla="*/ 961 w 2166"/>
                    <a:gd name="T1" fmla="*/ 0 h 1252"/>
                    <a:gd name="T2" fmla="*/ 2166 w 2166"/>
                    <a:gd name="T3" fmla="*/ 699 h 1252"/>
                    <a:gd name="T4" fmla="*/ 1205 w 2166"/>
                    <a:gd name="T5" fmla="*/ 1252 h 1252"/>
                    <a:gd name="T6" fmla="*/ 0 w 2166"/>
                    <a:gd name="T7" fmla="*/ 555 h 1252"/>
                    <a:gd name="T8" fmla="*/ 961 w 2166"/>
                    <a:gd name="T9" fmla="*/ 0 h 1252"/>
                  </a:gdLst>
                  <a:ahLst/>
                  <a:cxnLst>
                    <a:cxn ang="0">
                      <a:pos x="T0" y="T1"/>
                    </a:cxn>
                    <a:cxn ang="0">
                      <a:pos x="T2" y="T3"/>
                    </a:cxn>
                    <a:cxn ang="0">
                      <a:pos x="T4" y="T5"/>
                    </a:cxn>
                    <a:cxn ang="0">
                      <a:pos x="T6" y="T7"/>
                    </a:cxn>
                    <a:cxn ang="0">
                      <a:pos x="T8" y="T9"/>
                    </a:cxn>
                  </a:cxnLst>
                  <a:rect l="0" t="0" r="r" b="b"/>
                  <a:pathLst>
                    <a:path w="2166" h="1252">
                      <a:moveTo>
                        <a:pt x="961" y="0"/>
                      </a:moveTo>
                      <a:lnTo>
                        <a:pt x="2166" y="699"/>
                      </a:lnTo>
                      <a:lnTo>
                        <a:pt x="1205" y="1252"/>
                      </a:lnTo>
                      <a:lnTo>
                        <a:pt x="0" y="555"/>
                      </a:lnTo>
                      <a:lnTo>
                        <a:pt x="961" y="0"/>
                      </a:ln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09" name="Freeform 542"/>
                <p:cNvSpPr>
                  <a:spLocks/>
                </p:cNvSpPr>
                <p:nvPr/>
              </p:nvSpPr>
              <p:spPr bwMode="auto">
                <a:xfrm>
                  <a:off x="5057775" y="4621213"/>
                  <a:ext cx="1528763" cy="1271588"/>
                </a:xfrm>
                <a:custGeom>
                  <a:avLst/>
                  <a:gdLst>
                    <a:gd name="T0" fmla="*/ 393 w 406"/>
                    <a:gd name="T1" fmla="*/ 84 h 338"/>
                    <a:gd name="T2" fmla="*/ 396 w 406"/>
                    <a:gd name="T3" fmla="*/ 30 h 338"/>
                    <a:gd name="T4" fmla="*/ 406 w 406"/>
                    <a:gd name="T5" fmla="*/ 0 h 338"/>
                    <a:gd name="T6" fmla="*/ 53 w 406"/>
                    <a:gd name="T7" fmla="*/ 204 h 338"/>
                    <a:gd name="T8" fmla="*/ 33 w 406"/>
                    <a:gd name="T9" fmla="*/ 338 h 338"/>
                    <a:gd name="T10" fmla="*/ 400 w 406"/>
                    <a:gd name="T11" fmla="*/ 126 h 338"/>
                    <a:gd name="T12" fmla="*/ 393 w 406"/>
                    <a:gd name="T13" fmla="*/ 84 h 338"/>
                  </a:gdLst>
                  <a:ahLst/>
                  <a:cxnLst>
                    <a:cxn ang="0">
                      <a:pos x="T0" y="T1"/>
                    </a:cxn>
                    <a:cxn ang="0">
                      <a:pos x="T2" y="T3"/>
                    </a:cxn>
                    <a:cxn ang="0">
                      <a:pos x="T4" y="T5"/>
                    </a:cxn>
                    <a:cxn ang="0">
                      <a:pos x="T6" y="T7"/>
                    </a:cxn>
                    <a:cxn ang="0">
                      <a:pos x="T8" y="T9"/>
                    </a:cxn>
                    <a:cxn ang="0">
                      <a:pos x="T10" y="T11"/>
                    </a:cxn>
                    <a:cxn ang="0">
                      <a:pos x="T12" y="T13"/>
                    </a:cxn>
                  </a:cxnLst>
                  <a:rect l="0" t="0" r="r" b="b"/>
                  <a:pathLst>
                    <a:path w="406" h="338">
                      <a:moveTo>
                        <a:pt x="393" y="84"/>
                      </a:moveTo>
                      <a:cubicBezTo>
                        <a:pt x="391" y="66"/>
                        <a:pt x="392" y="47"/>
                        <a:pt x="396" y="30"/>
                      </a:cubicBezTo>
                      <a:cubicBezTo>
                        <a:pt x="398" y="19"/>
                        <a:pt x="401" y="9"/>
                        <a:pt x="406" y="0"/>
                      </a:cubicBezTo>
                      <a:cubicBezTo>
                        <a:pt x="53" y="204"/>
                        <a:pt x="53" y="204"/>
                        <a:pt x="53" y="204"/>
                      </a:cubicBezTo>
                      <a:cubicBezTo>
                        <a:pt x="53" y="204"/>
                        <a:pt x="0" y="255"/>
                        <a:pt x="33" y="338"/>
                      </a:cubicBezTo>
                      <a:cubicBezTo>
                        <a:pt x="400" y="126"/>
                        <a:pt x="400" y="126"/>
                        <a:pt x="400" y="126"/>
                      </a:cubicBezTo>
                      <a:cubicBezTo>
                        <a:pt x="397" y="112"/>
                        <a:pt x="394" y="98"/>
                        <a:pt x="393" y="8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11" name="Freeform 544"/>
                <p:cNvSpPr>
                  <a:spLocks/>
                </p:cNvSpPr>
                <p:nvPr/>
              </p:nvSpPr>
              <p:spPr bwMode="auto">
                <a:xfrm>
                  <a:off x="3343275" y="3397250"/>
                  <a:ext cx="3438525" cy="1990725"/>
                </a:xfrm>
                <a:custGeom>
                  <a:avLst/>
                  <a:gdLst>
                    <a:gd name="T0" fmla="*/ 961 w 2166"/>
                    <a:gd name="T1" fmla="*/ 0 h 1254"/>
                    <a:gd name="T2" fmla="*/ 2166 w 2166"/>
                    <a:gd name="T3" fmla="*/ 699 h 1254"/>
                    <a:gd name="T4" fmla="*/ 1205 w 2166"/>
                    <a:gd name="T5" fmla="*/ 1254 h 1254"/>
                    <a:gd name="T6" fmla="*/ 0 w 2166"/>
                    <a:gd name="T7" fmla="*/ 555 h 1254"/>
                    <a:gd name="T8" fmla="*/ 961 w 2166"/>
                    <a:gd name="T9" fmla="*/ 0 h 1254"/>
                  </a:gdLst>
                  <a:ahLst/>
                  <a:cxnLst>
                    <a:cxn ang="0">
                      <a:pos x="T0" y="T1"/>
                    </a:cxn>
                    <a:cxn ang="0">
                      <a:pos x="T2" y="T3"/>
                    </a:cxn>
                    <a:cxn ang="0">
                      <a:pos x="T4" y="T5"/>
                    </a:cxn>
                    <a:cxn ang="0">
                      <a:pos x="T6" y="T7"/>
                    </a:cxn>
                    <a:cxn ang="0">
                      <a:pos x="T8" y="T9"/>
                    </a:cxn>
                  </a:cxnLst>
                  <a:rect l="0" t="0" r="r" b="b"/>
                  <a:pathLst>
                    <a:path w="2166" h="1254">
                      <a:moveTo>
                        <a:pt x="961" y="0"/>
                      </a:moveTo>
                      <a:lnTo>
                        <a:pt x="2166" y="699"/>
                      </a:lnTo>
                      <a:lnTo>
                        <a:pt x="1205" y="1254"/>
                      </a:lnTo>
                      <a:lnTo>
                        <a:pt x="0" y="555"/>
                      </a:lnTo>
                      <a:lnTo>
                        <a:pt x="961" y="0"/>
                      </a:ln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12" name="Freeform 545"/>
                <p:cNvSpPr>
                  <a:spLocks/>
                </p:cNvSpPr>
                <p:nvPr/>
              </p:nvSpPr>
              <p:spPr bwMode="auto">
                <a:xfrm>
                  <a:off x="3082925" y="4278313"/>
                  <a:ext cx="2173288" cy="1757363"/>
                </a:xfrm>
                <a:custGeom>
                  <a:avLst/>
                  <a:gdLst>
                    <a:gd name="T0" fmla="*/ 69 w 577"/>
                    <a:gd name="T1" fmla="*/ 0 h 467"/>
                    <a:gd name="T2" fmla="*/ 69 w 577"/>
                    <a:gd name="T3" fmla="*/ 172 h 467"/>
                    <a:gd name="T4" fmla="*/ 577 w 577"/>
                    <a:gd name="T5" fmla="*/ 467 h 467"/>
                    <a:gd name="T6" fmla="*/ 577 w 577"/>
                    <a:gd name="T7" fmla="*/ 295 h 467"/>
                    <a:gd name="T8" fmla="*/ 69 w 577"/>
                    <a:gd name="T9" fmla="*/ 0 h 467"/>
                  </a:gdLst>
                  <a:ahLst/>
                  <a:cxnLst>
                    <a:cxn ang="0">
                      <a:pos x="T0" y="T1"/>
                    </a:cxn>
                    <a:cxn ang="0">
                      <a:pos x="T2" y="T3"/>
                    </a:cxn>
                    <a:cxn ang="0">
                      <a:pos x="T4" y="T5"/>
                    </a:cxn>
                    <a:cxn ang="0">
                      <a:pos x="T6" y="T7"/>
                    </a:cxn>
                    <a:cxn ang="0">
                      <a:pos x="T8" y="T9"/>
                    </a:cxn>
                  </a:cxnLst>
                  <a:rect l="0" t="0" r="r" b="b"/>
                  <a:pathLst>
                    <a:path w="577" h="467">
                      <a:moveTo>
                        <a:pt x="69" y="0"/>
                      </a:moveTo>
                      <a:cubicBezTo>
                        <a:pt x="69" y="0"/>
                        <a:pt x="0" y="66"/>
                        <a:pt x="69" y="172"/>
                      </a:cubicBezTo>
                      <a:cubicBezTo>
                        <a:pt x="577" y="467"/>
                        <a:pt x="577" y="467"/>
                        <a:pt x="577" y="467"/>
                      </a:cubicBezTo>
                      <a:cubicBezTo>
                        <a:pt x="508" y="361"/>
                        <a:pt x="577" y="295"/>
                        <a:pt x="577" y="295"/>
                      </a:cubicBezTo>
                      <a:cubicBezTo>
                        <a:pt x="69" y="0"/>
                        <a:pt x="69" y="0"/>
                        <a:pt x="69" y="0"/>
                      </a:cubicBezTo>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13" name="Freeform 546"/>
                <p:cNvSpPr>
                  <a:spLocks/>
                </p:cNvSpPr>
                <p:nvPr/>
              </p:nvSpPr>
              <p:spPr bwMode="auto">
                <a:xfrm>
                  <a:off x="4997450" y="4506913"/>
                  <a:ext cx="1784350" cy="1528763"/>
                </a:xfrm>
                <a:custGeom>
                  <a:avLst/>
                  <a:gdLst>
                    <a:gd name="T0" fmla="*/ 73 w 474"/>
                    <a:gd name="T1" fmla="*/ 379 h 406"/>
                    <a:gd name="T2" fmla="*/ 75 w 474"/>
                    <a:gd name="T3" fmla="*/ 253 h 406"/>
                    <a:gd name="T4" fmla="*/ 474 w 474"/>
                    <a:gd name="T5" fmla="*/ 24 h 406"/>
                    <a:gd name="T6" fmla="*/ 474 w 474"/>
                    <a:gd name="T7" fmla="*/ 0 h 406"/>
                    <a:gd name="T8" fmla="*/ 69 w 474"/>
                    <a:gd name="T9" fmla="*/ 234 h 406"/>
                    <a:gd name="T10" fmla="*/ 69 w 474"/>
                    <a:gd name="T11" fmla="*/ 406 h 406"/>
                    <a:gd name="T12" fmla="*/ 474 w 474"/>
                    <a:gd name="T13" fmla="*/ 172 h 406"/>
                    <a:gd name="T14" fmla="*/ 474 w 474"/>
                    <a:gd name="T15" fmla="*/ 148 h 406"/>
                    <a:gd name="T16" fmla="*/ 73 w 474"/>
                    <a:gd name="T17" fmla="*/ 37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406">
                      <a:moveTo>
                        <a:pt x="73" y="379"/>
                      </a:moveTo>
                      <a:cubicBezTo>
                        <a:pt x="45" y="325"/>
                        <a:pt x="63" y="260"/>
                        <a:pt x="75" y="253"/>
                      </a:cubicBezTo>
                      <a:cubicBezTo>
                        <a:pt x="474" y="24"/>
                        <a:pt x="474" y="24"/>
                        <a:pt x="474" y="24"/>
                      </a:cubicBezTo>
                      <a:cubicBezTo>
                        <a:pt x="474" y="0"/>
                        <a:pt x="474" y="0"/>
                        <a:pt x="474" y="0"/>
                      </a:cubicBezTo>
                      <a:cubicBezTo>
                        <a:pt x="69" y="234"/>
                        <a:pt x="69" y="234"/>
                        <a:pt x="69" y="234"/>
                      </a:cubicBezTo>
                      <a:cubicBezTo>
                        <a:pt x="69" y="234"/>
                        <a:pt x="0" y="300"/>
                        <a:pt x="69" y="406"/>
                      </a:cubicBezTo>
                      <a:cubicBezTo>
                        <a:pt x="474" y="172"/>
                        <a:pt x="474" y="172"/>
                        <a:pt x="474" y="172"/>
                      </a:cubicBezTo>
                      <a:cubicBezTo>
                        <a:pt x="474" y="148"/>
                        <a:pt x="474" y="148"/>
                        <a:pt x="474" y="148"/>
                      </a:cubicBezTo>
                      <a:lnTo>
                        <a:pt x="73" y="37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022" name="Group 2021"/>
              <p:cNvGrpSpPr/>
              <p:nvPr/>
            </p:nvGrpSpPr>
            <p:grpSpPr>
              <a:xfrm>
                <a:off x="3419475" y="2538413"/>
                <a:ext cx="3694113" cy="2635250"/>
                <a:chOff x="3419475" y="2538413"/>
                <a:chExt cx="3694113" cy="2635250"/>
              </a:xfrm>
            </p:grpSpPr>
            <p:sp>
              <p:nvSpPr>
                <p:cNvPr id="1914" name="Freeform 547"/>
                <p:cNvSpPr>
                  <a:spLocks/>
                </p:cNvSpPr>
                <p:nvPr/>
              </p:nvSpPr>
              <p:spPr bwMode="auto">
                <a:xfrm>
                  <a:off x="3678238" y="3095625"/>
                  <a:ext cx="3435350" cy="1987550"/>
                </a:xfrm>
                <a:custGeom>
                  <a:avLst/>
                  <a:gdLst>
                    <a:gd name="T0" fmla="*/ 961 w 2164"/>
                    <a:gd name="T1" fmla="*/ 0 h 1252"/>
                    <a:gd name="T2" fmla="*/ 2164 w 2164"/>
                    <a:gd name="T3" fmla="*/ 697 h 1252"/>
                    <a:gd name="T4" fmla="*/ 1203 w 2164"/>
                    <a:gd name="T5" fmla="*/ 1252 h 1252"/>
                    <a:gd name="T6" fmla="*/ 0 w 2164"/>
                    <a:gd name="T7" fmla="*/ 553 h 1252"/>
                    <a:gd name="T8" fmla="*/ 961 w 2164"/>
                    <a:gd name="T9" fmla="*/ 0 h 1252"/>
                  </a:gdLst>
                  <a:ahLst/>
                  <a:cxnLst>
                    <a:cxn ang="0">
                      <a:pos x="T0" y="T1"/>
                    </a:cxn>
                    <a:cxn ang="0">
                      <a:pos x="T2" y="T3"/>
                    </a:cxn>
                    <a:cxn ang="0">
                      <a:pos x="T4" y="T5"/>
                    </a:cxn>
                    <a:cxn ang="0">
                      <a:pos x="T6" y="T7"/>
                    </a:cxn>
                    <a:cxn ang="0">
                      <a:pos x="T8" y="T9"/>
                    </a:cxn>
                  </a:cxnLst>
                  <a:rect l="0" t="0" r="r" b="b"/>
                  <a:pathLst>
                    <a:path w="2164" h="1252">
                      <a:moveTo>
                        <a:pt x="961" y="0"/>
                      </a:moveTo>
                      <a:lnTo>
                        <a:pt x="2164" y="697"/>
                      </a:lnTo>
                      <a:lnTo>
                        <a:pt x="1203" y="1252"/>
                      </a:lnTo>
                      <a:lnTo>
                        <a:pt x="0" y="553"/>
                      </a:lnTo>
                      <a:lnTo>
                        <a:pt x="961"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15" name="Freeform 548"/>
                <p:cNvSpPr>
                  <a:spLocks/>
                </p:cNvSpPr>
                <p:nvPr/>
              </p:nvSpPr>
              <p:spPr bwMode="auto">
                <a:xfrm>
                  <a:off x="5387975" y="3762375"/>
                  <a:ext cx="1530350" cy="1271588"/>
                </a:xfrm>
                <a:custGeom>
                  <a:avLst/>
                  <a:gdLst>
                    <a:gd name="T0" fmla="*/ 393 w 406"/>
                    <a:gd name="T1" fmla="*/ 84 h 338"/>
                    <a:gd name="T2" fmla="*/ 396 w 406"/>
                    <a:gd name="T3" fmla="*/ 29 h 338"/>
                    <a:gd name="T4" fmla="*/ 406 w 406"/>
                    <a:gd name="T5" fmla="*/ 0 h 338"/>
                    <a:gd name="T6" fmla="*/ 53 w 406"/>
                    <a:gd name="T7" fmla="*/ 204 h 338"/>
                    <a:gd name="T8" fmla="*/ 33 w 406"/>
                    <a:gd name="T9" fmla="*/ 338 h 338"/>
                    <a:gd name="T10" fmla="*/ 401 w 406"/>
                    <a:gd name="T11" fmla="*/ 126 h 338"/>
                    <a:gd name="T12" fmla="*/ 393 w 406"/>
                    <a:gd name="T13" fmla="*/ 84 h 338"/>
                  </a:gdLst>
                  <a:ahLst/>
                  <a:cxnLst>
                    <a:cxn ang="0">
                      <a:pos x="T0" y="T1"/>
                    </a:cxn>
                    <a:cxn ang="0">
                      <a:pos x="T2" y="T3"/>
                    </a:cxn>
                    <a:cxn ang="0">
                      <a:pos x="T4" y="T5"/>
                    </a:cxn>
                    <a:cxn ang="0">
                      <a:pos x="T6" y="T7"/>
                    </a:cxn>
                    <a:cxn ang="0">
                      <a:pos x="T8" y="T9"/>
                    </a:cxn>
                    <a:cxn ang="0">
                      <a:pos x="T10" y="T11"/>
                    </a:cxn>
                    <a:cxn ang="0">
                      <a:pos x="T12" y="T13"/>
                    </a:cxn>
                  </a:cxnLst>
                  <a:rect l="0" t="0" r="r" b="b"/>
                  <a:pathLst>
                    <a:path w="406" h="338">
                      <a:moveTo>
                        <a:pt x="393" y="84"/>
                      </a:moveTo>
                      <a:cubicBezTo>
                        <a:pt x="392" y="66"/>
                        <a:pt x="393" y="47"/>
                        <a:pt x="396" y="29"/>
                      </a:cubicBezTo>
                      <a:cubicBezTo>
                        <a:pt x="399" y="19"/>
                        <a:pt x="402" y="9"/>
                        <a:pt x="406" y="0"/>
                      </a:cubicBezTo>
                      <a:cubicBezTo>
                        <a:pt x="53" y="204"/>
                        <a:pt x="53" y="204"/>
                        <a:pt x="53" y="204"/>
                      </a:cubicBezTo>
                      <a:cubicBezTo>
                        <a:pt x="53" y="204"/>
                        <a:pt x="0" y="255"/>
                        <a:pt x="33" y="338"/>
                      </a:cubicBezTo>
                      <a:cubicBezTo>
                        <a:pt x="401" y="126"/>
                        <a:pt x="401" y="126"/>
                        <a:pt x="401" y="126"/>
                      </a:cubicBezTo>
                      <a:cubicBezTo>
                        <a:pt x="397" y="112"/>
                        <a:pt x="394" y="98"/>
                        <a:pt x="393" y="8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17" name="Freeform 550"/>
                <p:cNvSpPr>
                  <a:spLocks/>
                </p:cNvSpPr>
                <p:nvPr/>
              </p:nvSpPr>
              <p:spPr bwMode="auto">
                <a:xfrm>
                  <a:off x="3678238" y="2538413"/>
                  <a:ext cx="3435350" cy="1992313"/>
                </a:xfrm>
                <a:custGeom>
                  <a:avLst/>
                  <a:gdLst>
                    <a:gd name="T0" fmla="*/ 961 w 2164"/>
                    <a:gd name="T1" fmla="*/ 0 h 1255"/>
                    <a:gd name="T2" fmla="*/ 2164 w 2164"/>
                    <a:gd name="T3" fmla="*/ 700 h 1255"/>
                    <a:gd name="T4" fmla="*/ 1203 w 2164"/>
                    <a:gd name="T5" fmla="*/ 1255 h 1255"/>
                    <a:gd name="T6" fmla="*/ 0 w 2164"/>
                    <a:gd name="T7" fmla="*/ 555 h 1255"/>
                    <a:gd name="T8" fmla="*/ 961 w 2164"/>
                    <a:gd name="T9" fmla="*/ 0 h 1255"/>
                  </a:gdLst>
                  <a:ahLst/>
                  <a:cxnLst>
                    <a:cxn ang="0">
                      <a:pos x="T0" y="T1"/>
                    </a:cxn>
                    <a:cxn ang="0">
                      <a:pos x="T2" y="T3"/>
                    </a:cxn>
                    <a:cxn ang="0">
                      <a:pos x="T4" y="T5"/>
                    </a:cxn>
                    <a:cxn ang="0">
                      <a:pos x="T6" y="T7"/>
                    </a:cxn>
                    <a:cxn ang="0">
                      <a:pos x="T8" y="T9"/>
                    </a:cxn>
                  </a:cxnLst>
                  <a:rect l="0" t="0" r="r" b="b"/>
                  <a:pathLst>
                    <a:path w="2164" h="1255">
                      <a:moveTo>
                        <a:pt x="961" y="0"/>
                      </a:moveTo>
                      <a:lnTo>
                        <a:pt x="2164" y="700"/>
                      </a:lnTo>
                      <a:lnTo>
                        <a:pt x="1203" y="1255"/>
                      </a:lnTo>
                      <a:lnTo>
                        <a:pt x="0" y="555"/>
                      </a:lnTo>
                      <a:lnTo>
                        <a:pt x="961"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18" name="Freeform 551"/>
                <p:cNvSpPr>
                  <a:spLocks/>
                </p:cNvSpPr>
                <p:nvPr/>
              </p:nvSpPr>
              <p:spPr bwMode="auto">
                <a:xfrm>
                  <a:off x="3419475" y="3419475"/>
                  <a:ext cx="2168525" cy="1754188"/>
                </a:xfrm>
                <a:custGeom>
                  <a:avLst/>
                  <a:gdLst>
                    <a:gd name="T0" fmla="*/ 69 w 576"/>
                    <a:gd name="T1" fmla="*/ 0 h 466"/>
                    <a:gd name="T2" fmla="*/ 69 w 576"/>
                    <a:gd name="T3" fmla="*/ 172 h 466"/>
                    <a:gd name="T4" fmla="*/ 576 w 576"/>
                    <a:gd name="T5" fmla="*/ 466 h 466"/>
                    <a:gd name="T6" fmla="*/ 576 w 576"/>
                    <a:gd name="T7" fmla="*/ 295 h 466"/>
                    <a:gd name="T8" fmla="*/ 69 w 576"/>
                    <a:gd name="T9" fmla="*/ 0 h 466"/>
                  </a:gdLst>
                  <a:ahLst/>
                  <a:cxnLst>
                    <a:cxn ang="0">
                      <a:pos x="T0" y="T1"/>
                    </a:cxn>
                    <a:cxn ang="0">
                      <a:pos x="T2" y="T3"/>
                    </a:cxn>
                    <a:cxn ang="0">
                      <a:pos x="T4" y="T5"/>
                    </a:cxn>
                    <a:cxn ang="0">
                      <a:pos x="T6" y="T7"/>
                    </a:cxn>
                    <a:cxn ang="0">
                      <a:pos x="T8" y="T9"/>
                    </a:cxn>
                  </a:cxnLst>
                  <a:rect l="0" t="0" r="r" b="b"/>
                  <a:pathLst>
                    <a:path w="576" h="466">
                      <a:moveTo>
                        <a:pt x="69" y="0"/>
                      </a:moveTo>
                      <a:cubicBezTo>
                        <a:pt x="69" y="0"/>
                        <a:pt x="0" y="66"/>
                        <a:pt x="69" y="172"/>
                      </a:cubicBezTo>
                      <a:cubicBezTo>
                        <a:pt x="576" y="466"/>
                        <a:pt x="576" y="466"/>
                        <a:pt x="576" y="466"/>
                      </a:cubicBezTo>
                      <a:cubicBezTo>
                        <a:pt x="507" y="361"/>
                        <a:pt x="576" y="295"/>
                        <a:pt x="576" y="295"/>
                      </a:cubicBezTo>
                      <a:cubicBezTo>
                        <a:pt x="69" y="0"/>
                        <a:pt x="69" y="0"/>
                        <a:pt x="69" y="0"/>
                      </a:cubicBezTo>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19" name="Freeform 552"/>
                <p:cNvSpPr>
                  <a:spLocks/>
                </p:cNvSpPr>
                <p:nvPr/>
              </p:nvSpPr>
              <p:spPr bwMode="auto">
                <a:xfrm>
                  <a:off x="5327650" y="3649663"/>
                  <a:ext cx="1785938" cy="1524000"/>
                </a:xfrm>
                <a:custGeom>
                  <a:avLst/>
                  <a:gdLst>
                    <a:gd name="T0" fmla="*/ 73 w 474"/>
                    <a:gd name="T1" fmla="*/ 379 h 405"/>
                    <a:gd name="T2" fmla="*/ 75 w 474"/>
                    <a:gd name="T3" fmla="*/ 253 h 405"/>
                    <a:gd name="T4" fmla="*/ 474 w 474"/>
                    <a:gd name="T5" fmla="*/ 24 h 405"/>
                    <a:gd name="T6" fmla="*/ 474 w 474"/>
                    <a:gd name="T7" fmla="*/ 0 h 405"/>
                    <a:gd name="T8" fmla="*/ 69 w 474"/>
                    <a:gd name="T9" fmla="*/ 234 h 405"/>
                    <a:gd name="T10" fmla="*/ 69 w 474"/>
                    <a:gd name="T11" fmla="*/ 405 h 405"/>
                    <a:gd name="T12" fmla="*/ 474 w 474"/>
                    <a:gd name="T13" fmla="*/ 172 h 405"/>
                    <a:gd name="T14" fmla="*/ 474 w 474"/>
                    <a:gd name="T15" fmla="*/ 147 h 405"/>
                    <a:gd name="T16" fmla="*/ 73 w 474"/>
                    <a:gd name="T17" fmla="*/ 37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405">
                      <a:moveTo>
                        <a:pt x="73" y="379"/>
                      </a:moveTo>
                      <a:cubicBezTo>
                        <a:pt x="45" y="325"/>
                        <a:pt x="63" y="260"/>
                        <a:pt x="75" y="253"/>
                      </a:cubicBezTo>
                      <a:cubicBezTo>
                        <a:pt x="474" y="24"/>
                        <a:pt x="474" y="24"/>
                        <a:pt x="474" y="24"/>
                      </a:cubicBezTo>
                      <a:cubicBezTo>
                        <a:pt x="474" y="0"/>
                        <a:pt x="474" y="0"/>
                        <a:pt x="474" y="0"/>
                      </a:cubicBezTo>
                      <a:cubicBezTo>
                        <a:pt x="69" y="234"/>
                        <a:pt x="69" y="234"/>
                        <a:pt x="69" y="234"/>
                      </a:cubicBezTo>
                      <a:cubicBezTo>
                        <a:pt x="69" y="234"/>
                        <a:pt x="0" y="300"/>
                        <a:pt x="69" y="405"/>
                      </a:cubicBezTo>
                      <a:cubicBezTo>
                        <a:pt x="474" y="172"/>
                        <a:pt x="474" y="172"/>
                        <a:pt x="474" y="172"/>
                      </a:cubicBezTo>
                      <a:cubicBezTo>
                        <a:pt x="474" y="147"/>
                        <a:pt x="474" y="147"/>
                        <a:pt x="474" y="147"/>
                      </a:cubicBezTo>
                      <a:lnTo>
                        <a:pt x="73" y="379"/>
                      </a:lnTo>
                      <a:close/>
                    </a:path>
                  </a:pathLst>
                </a:custGeom>
                <a:solidFill>
                  <a:srgbClr val="FF63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025" name="Group 2024"/>
              <p:cNvGrpSpPr/>
              <p:nvPr/>
            </p:nvGrpSpPr>
            <p:grpSpPr>
              <a:xfrm>
                <a:off x="2794000" y="476250"/>
                <a:ext cx="3032125" cy="6135688"/>
                <a:chOff x="2794000" y="476250"/>
                <a:chExt cx="3032125" cy="6135688"/>
              </a:xfrm>
            </p:grpSpPr>
            <p:sp>
              <p:nvSpPr>
                <p:cNvPr id="1920" name="Freeform 553"/>
                <p:cNvSpPr>
                  <a:spLocks/>
                </p:cNvSpPr>
                <p:nvPr/>
              </p:nvSpPr>
              <p:spPr bwMode="auto">
                <a:xfrm>
                  <a:off x="4292600" y="1319213"/>
                  <a:ext cx="1454150" cy="2355850"/>
                </a:xfrm>
                <a:custGeom>
                  <a:avLst/>
                  <a:gdLst>
                    <a:gd name="T0" fmla="*/ 210 w 386"/>
                    <a:gd name="T1" fmla="*/ 27 h 626"/>
                    <a:gd name="T2" fmla="*/ 200 w 386"/>
                    <a:gd name="T3" fmla="*/ 38 h 626"/>
                    <a:gd name="T4" fmla="*/ 178 w 386"/>
                    <a:gd name="T5" fmla="*/ 70 h 626"/>
                    <a:gd name="T6" fmla="*/ 141 w 386"/>
                    <a:gd name="T7" fmla="*/ 93 h 626"/>
                    <a:gd name="T8" fmla="*/ 105 w 386"/>
                    <a:gd name="T9" fmla="*/ 90 h 626"/>
                    <a:gd name="T10" fmla="*/ 89 w 386"/>
                    <a:gd name="T11" fmla="*/ 67 h 626"/>
                    <a:gd name="T12" fmla="*/ 84 w 386"/>
                    <a:gd name="T13" fmla="*/ 39 h 626"/>
                    <a:gd name="T14" fmla="*/ 86 w 386"/>
                    <a:gd name="T15" fmla="*/ 10 h 626"/>
                    <a:gd name="T16" fmla="*/ 33 w 386"/>
                    <a:gd name="T17" fmla="*/ 22 h 626"/>
                    <a:gd name="T18" fmla="*/ 1 w 386"/>
                    <a:gd name="T19" fmla="*/ 77 h 626"/>
                    <a:gd name="T20" fmla="*/ 10 w 386"/>
                    <a:gd name="T21" fmla="*/ 91 h 626"/>
                    <a:gd name="T22" fmla="*/ 19 w 386"/>
                    <a:gd name="T23" fmla="*/ 107 h 626"/>
                    <a:gd name="T24" fmla="*/ 35 w 386"/>
                    <a:gd name="T25" fmla="*/ 139 h 626"/>
                    <a:gd name="T26" fmla="*/ 45 w 386"/>
                    <a:gd name="T27" fmla="*/ 173 h 626"/>
                    <a:gd name="T28" fmla="*/ 52 w 386"/>
                    <a:gd name="T29" fmla="*/ 213 h 626"/>
                    <a:gd name="T30" fmla="*/ 65 w 386"/>
                    <a:gd name="T31" fmla="*/ 299 h 626"/>
                    <a:gd name="T32" fmla="*/ 68 w 386"/>
                    <a:gd name="T33" fmla="*/ 352 h 626"/>
                    <a:gd name="T34" fmla="*/ 55 w 386"/>
                    <a:gd name="T35" fmla="*/ 403 h 626"/>
                    <a:gd name="T36" fmla="*/ 79 w 386"/>
                    <a:gd name="T37" fmla="*/ 516 h 626"/>
                    <a:gd name="T38" fmla="*/ 261 w 386"/>
                    <a:gd name="T39" fmla="*/ 514 h 626"/>
                    <a:gd name="T40" fmla="*/ 297 w 386"/>
                    <a:gd name="T41" fmla="*/ 524 h 626"/>
                    <a:gd name="T42" fmla="*/ 323 w 386"/>
                    <a:gd name="T43" fmla="*/ 550 h 626"/>
                    <a:gd name="T44" fmla="*/ 323 w 386"/>
                    <a:gd name="T45" fmla="*/ 604 h 626"/>
                    <a:gd name="T46" fmla="*/ 341 w 386"/>
                    <a:gd name="T47" fmla="*/ 626 h 626"/>
                    <a:gd name="T48" fmla="*/ 366 w 386"/>
                    <a:gd name="T49" fmla="*/ 488 h 626"/>
                    <a:gd name="T50" fmla="*/ 352 w 386"/>
                    <a:gd name="T51" fmla="*/ 346 h 626"/>
                    <a:gd name="T52" fmla="*/ 386 w 386"/>
                    <a:gd name="T53" fmla="*/ 110 h 626"/>
                    <a:gd name="T54" fmla="*/ 378 w 386"/>
                    <a:gd name="T55" fmla="*/ 97 h 626"/>
                    <a:gd name="T56" fmla="*/ 335 w 386"/>
                    <a:gd name="T57" fmla="*/ 53 h 626"/>
                    <a:gd name="T58" fmla="*/ 217 w 386"/>
                    <a:gd name="T59" fmla="*/ 1 h 626"/>
                    <a:gd name="T60" fmla="*/ 212 w 386"/>
                    <a:gd name="T61" fmla="*/ 0 h 626"/>
                    <a:gd name="T62" fmla="*/ 218 w 386"/>
                    <a:gd name="T63" fmla="*/ 13 h 626"/>
                    <a:gd name="T64" fmla="*/ 210 w 386"/>
                    <a:gd name="T65" fmla="*/ 27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6" h="626">
                      <a:moveTo>
                        <a:pt x="210" y="27"/>
                      </a:moveTo>
                      <a:cubicBezTo>
                        <a:pt x="207" y="31"/>
                        <a:pt x="204" y="34"/>
                        <a:pt x="200" y="38"/>
                      </a:cubicBezTo>
                      <a:cubicBezTo>
                        <a:pt x="192" y="48"/>
                        <a:pt x="187" y="60"/>
                        <a:pt x="178" y="70"/>
                      </a:cubicBezTo>
                      <a:cubicBezTo>
                        <a:pt x="169" y="81"/>
                        <a:pt x="155" y="90"/>
                        <a:pt x="141" y="93"/>
                      </a:cubicBezTo>
                      <a:cubicBezTo>
                        <a:pt x="129" y="96"/>
                        <a:pt x="116" y="96"/>
                        <a:pt x="105" y="90"/>
                      </a:cubicBezTo>
                      <a:cubicBezTo>
                        <a:pt x="97" y="85"/>
                        <a:pt x="92" y="76"/>
                        <a:pt x="89" y="67"/>
                      </a:cubicBezTo>
                      <a:cubicBezTo>
                        <a:pt x="85" y="58"/>
                        <a:pt x="85" y="48"/>
                        <a:pt x="84" y="39"/>
                      </a:cubicBezTo>
                      <a:cubicBezTo>
                        <a:pt x="84" y="29"/>
                        <a:pt x="84" y="19"/>
                        <a:pt x="86" y="10"/>
                      </a:cubicBezTo>
                      <a:cubicBezTo>
                        <a:pt x="68" y="11"/>
                        <a:pt x="50" y="15"/>
                        <a:pt x="33" y="22"/>
                      </a:cubicBezTo>
                      <a:cubicBezTo>
                        <a:pt x="19" y="38"/>
                        <a:pt x="9" y="57"/>
                        <a:pt x="1" y="77"/>
                      </a:cubicBezTo>
                      <a:cubicBezTo>
                        <a:pt x="0" y="78"/>
                        <a:pt x="9" y="89"/>
                        <a:pt x="10" y="91"/>
                      </a:cubicBezTo>
                      <a:cubicBezTo>
                        <a:pt x="13" y="96"/>
                        <a:pt x="16" y="101"/>
                        <a:pt x="19" y="107"/>
                      </a:cubicBezTo>
                      <a:cubicBezTo>
                        <a:pt x="25" y="117"/>
                        <a:pt x="30" y="128"/>
                        <a:pt x="35" y="139"/>
                      </a:cubicBezTo>
                      <a:cubicBezTo>
                        <a:pt x="40" y="151"/>
                        <a:pt x="43" y="161"/>
                        <a:pt x="45" y="173"/>
                      </a:cubicBezTo>
                      <a:cubicBezTo>
                        <a:pt x="47" y="187"/>
                        <a:pt x="50" y="200"/>
                        <a:pt x="52" y="213"/>
                      </a:cubicBezTo>
                      <a:cubicBezTo>
                        <a:pt x="56" y="242"/>
                        <a:pt x="61" y="270"/>
                        <a:pt x="65" y="299"/>
                      </a:cubicBezTo>
                      <a:cubicBezTo>
                        <a:pt x="68" y="317"/>
                        <a:pt x="71" y="334"/>
                        <a:pt x="68" y="352"/>
                      </a:cubicBezTo>
                      <a:cubicBezTo>
                        <a:pt x="65" y="369"/>
                        <a:pt x="56" y="386"/>
                        <a:pt x="55" y="403"/>
                      </a:cubicBezTo>
                      <a:cubicBezTo>
                        <a:pt x="52" y="443"/>
                        <a:pt x="62" y="481"/>
                        <a:pt x="79" y="516"/>
                      </a:cubicBezTo>
                      <a:cubicBezTo>
                        <a:pt x="140" y="510"/>
                        <a:pt x="201" y="504"/>
                        <a:pt x="261" y="514"/>
                      </a:cubicBezTo>
                      <a:cubicBezTo>
                        <a:pt x="273" y="516"/>
                        <a:pt x="285" y="519"/>
                        <a:pt x="297" y="524"/>
                      </a:cubicBezTo>
                      <a:cubicBezTo>
                        <a:pt x="308" y="530"/>
                        <a:pt x="318" y="539"/>
                        <a:pt x="323" y="550"/>
                      </a:cubicBezTo>
                      <a:cubicBezTo>
                        <a:pt x="331" y="567"/>
                        <a:pt x="327" y="586"/>
                        <a:pt x="323" y="604"/>
                      </a:cubicBezTo>
                      <a:cubicBezTo>
                        <a:pt x="329" y="611"/>
                        <a:pt x="334" y="619"/>
                        <a:pt x="341" y="626"/>
                      </a:cubicBezTo>
                      <a:cubicBezTo>
                        <a:pt x="360" y="583"/>
                        <a:pt x="367" y="536"/>
                        <a:pt x="366" y="488"/>
                      </a:cubicBezTo>
                      <a:cubicBezTo>
                        <a:pt x="364" y="440"/>
                        <a:pt x="357" y="393"/>
                        <a:pt x="352" y="346"/>
                      </a:cubicBezTo>
                      <a:cubicBezTo>
                        <a:pt x="386" y="110"/>
                        <a:pt x="386" y="110"/>
                        <a:pt x="386" y="110"/>
                      </a:cubicBezTo>
                      <a:cubicBezTo>
                        <a:pt x="384" y="106"/>
                        <a:pt x="381" y="101"/>
                        <a:pt x="378" y="97"/>
                      </a:cubicBezTo>
                      <a:cubicBezTo>
                        <a:pt x="367" y="80"/>
                        <a:pt x="353" y="64"/>
                        <a:pt x="335" y="53"/>
                      </a:cubicBezTo>
                      <a:cubicBezTo>
                        <a:pt x="298" y="31"/>
                        <a:pt x="258" y="13"/>
                        <a:pt x="217" y="1"/>
                      </a:cubicBezTo>
                      <a:cubicBezTo>
                        <a:pt x="215" y="0"/>
                        <a:pt x="213" y="0"/>
                        <a:pt x="212" y="0"/>
                      </a:cubicBezTo>
                      <a:cubicBezTo>
                        <a:pt x="216" y="3"/>
                        <a:pt x="218" y="8"/>
                        <a:pt x="218" y="13"/>
                      </a:cubicBezTo>
                      <a:cubicBezTo>
                        <a:pt x="218" y="18"/>
                        <a:pt x="214" y="23"/>
                        <a:pt x="210" y="2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1" name="Freeform 554"/>
                <p:cNvSpPr>
                  <a:spLocks/>
                </p:cNvSpPr>
                <p:nvPr/>
              </p:nvSpPr>
              <p:spPr bwMode="auto">
                <a:xfrm>
                  <a:off x="4564063" y="1319213"/>
                  <a:ext cx="598488" cy="406400"/>
                </a:xfrm>
                <a:custGeom>
                  <a:avLst/>
                  <a:gdLst>
                    <a:gd name="T0" fmla="*/ 0 w 159"/>
                    <a:gd name="T1" fmla="*/ 24 h 108"/>
                    <a:gd name="T2" fmla="*/ 0 w 159"/>
                    <a:gd name="T3" fmla="*/ 39 h 108"/>
                    <a:gd name="T4" fmla="*/ 5 w 159"/>
                    <a:gd name="T5" fmla="*/ 71 h 108"/>
                    <a:gd name="T6" fmla="*/ 27 w 159"/>
                    <a:gd name="T7" fmla="*/ 100 h 108"/>
                    <a:gd name="T8" fmla="*/ 54 w 159"/>
                    <a:gd name="T9" fmla="*/ 108 h 108"/>
                    <a:gd name="T10" fmla="*/ 72 w 159"/>
                    <a:gd name="T11" fmla="*/ 105 h 108"/>
                    <a:gd name="T12" fmla="*/ 116 w 159"/>
                    <a:gd name="T13" fmla="*/ 78 h 108"/>
                    <a:gd name="T14" fmla="*/ 128 w 159"/>
                    <a:gd name="T15" fmla="*/ 60 h 108"/>
                    <a:gd name="T16" fmla="*/ 138 w 159"/>
                    <a:gd name="T17" fmla="*/ 46 h 108"/>
                    <a:gd name="T18" fmla="*/ 143 w 159"/>
                    <a:gd name="T19" fmla="*/ 41 h 108"/>
                    <a:gd name="T20" fmla="*/ 148 w 159"/>
                    <a:gd name="T21" fmla="*/ 35 h 108"/>
                    <a:gd name="T22" fmla="*/ 149 w 159"/>
                    <a:gd name="T23" fmla="*/ 33 h 108"/>
                    <a:gd name="T24" fmla="*/ 158 w 159"/>
                    <a:gd name="T25" fmla="*/ 18 h 108"/>
                    <a:gd name="T26" fmla="*/ 155 w 159"/>
                    <a:gd name="T27" fmla="*/ 4 h 108"/>
                    <a:gd name="T28" fmla="*/ 145 w 159"/>
                    <a:gd name="T29" fmla="*/ 1 h 108"/>
                    <a:gd name="T30" fmla="*/ 140 w 159"/>
                    <a:gd name="T31" fmla="*/ 0 h 108"/>
                    <a:gd name="T32" fmla="*/ 146 w 159"/>
                    <a:gd name="T33" fmla="*/ 13 h 108"/>
                    <a:gd name="T34" fmla="*/ 138 w 159"/>
                    <a:gd name="T35" fmla="*/ 27 h 108"/>
                    <a:gd name="T36" fmla="*/ 128 w 159"/>
                    <a:gd name="T37" fmla="*/ 38 h 108"/>
                    <a:gd name="T38" fmla="*/ 106 w 159"/>
                    <a:gd name="T39" fmla="*/ 70 h 108"/>
                    <a:gd name="T40" fmla="*/ 69 w 159"/>
                    <a:gd name="T41" fmla="*/ 93 h 108"/>
                    <a:gd name="T42" fmla="*/ 33 w 159"/>
                    <a:gd name="T43" fmla="*/ 90 h 108"/>
                    <a:gd name="T44" fmla="*/ 17 w 159"/>
                    <a:gd name="T45" fmla="*/ 67 h 108"/>
                    <a:gd name="T46" fmla="*/ 12 w 159"/>
                    <a:gd name="T47" fmla="*/ 39 h 108"/>
                    <a:gd name="T48" fmla="*/ 14 w 159"/>
                    <a:gd name="T49" fmla="*/ 10 h 108"/>
                    <a:gd name="T50" fmla="*/ 0 w 159"/>
                    <a:gd name="T51" fmla="*/ 11 h 108"/>
                    <a:gd name="T52" fmla="*/ 0 w 159"/>
                    <a:gd name="T53" fmla="*/ 2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08">
                      <a:moveTo>
                        <a:pt x="0" y="24"/>
                      </a:moveTo>
                      <a:cubicBezTo>
                        <a:pt x="0" y="29"/>
                        <a:pt x="0" y="33"/>
                        <a:pt x="0" y="39"/>
                      </a:cubicBezTo>
                      <a:cubicBezTo>
                        <a:pt x="0" y="49"/>
                        <a:pt x="1" y="60"/>
                        <a:pt x="5" y="71"/>
                      </a:cubicBezTo>
                      <a:cubicBezTo>
                        <a:pt x="9" y="84"/>
                        <a:pt x="17" y="94"/>
                        <a:pt x="27" y="100"/>
                      </a:cubicBezTo>
                      <a:cubicBezTo>
                        <a:pt x="35" y="105"/>
                        <a:pt x="44" y="108"/>
                        <a:pt x="54" y="108"/>
                      </a:cubicBezTo>
                      <a:cubicBezTo>
                        <a:pt x="60" y="108"/>
                        <a:pt x="66" y="107"/>
                        <a:pt x="72" y="105"/>
                      </a:cubicBezTo>
                      <a:cubicBezTo>
                        <a:pt x="89" y="101"/>
                        <a:pt x="104" y="91"/>
                        <a:pt x="116" y="78"/>
                      </a:cubicBezTo>
                      <a:cubicBezTo>
                        <a:pt x="121" y="72"/>
                        <a:pt x="124" y="66"/>
                        <a:pt x="128" y="60"/>
                      </a:cubicBezTo>
                      <a:cubicBezTo>
                        <a:pt x="131" y="55"/>
                        <a:pt x="134" y="50"/>
                        <a:pt x="138" y="46"/>
                      </a:cubicBezTo>
                      <a:cubicBezTo>
                        <a:pt x="139" y="44"/>
                        <a:pt x="141" y="42"/>
                        <a:pt x="143" y="41"/>
                      </a:cubicBezTo>
                      <a:cubicBezTo>
                        <a:pt x="144" y="39"/>
                        <a:pt x="146" y="37"/>
                        <a:pt x="148" y="35"/>
                      </a:cubicBezTo>
                      <a:cubicBezTo>
                        <a:pt x="149" y="33"/>
                        <a:pt x="149" y="33"/>
                        <a:pt x="149" y="33"/>
                      </a:cubicBezTo>
                      <a:cubicBezTo>
                        <a:pt x="152" y="30"/>
                        <a:pt x="156" y="25"/>
                        <a:pt x="158" y="18"/>
                      </a:cubicBezTo>
                      <a:cubicBezTo>
                        <a:pt x="159" y="13"/>
                        <a:pt x="157" y="9"/>
                        <a:pt x="155" y="4"/>
                      </a:cubicBezTo>
                      <a:cubicBezTo>
                        <a:pt x="152" y="3"/>
                        <a:pt x="148" y="2"/>
                        <a:pt x="145" y="1"/>
                      </a:cubicBezTo>
                      <a:cubicBezTo>
                        <a:pt x="143" y="0"/>
                        <a:pt x="141" y="0"/>
                        <a:pt x="140" y="0"/>
                      </a:cubicBezTo>
                      <a:cubicBezTo>
                        <a:pt x="144" y="3"/>
                        <a:pt x="146" y="8"/>
                        <a:pt x="146" y="13"/>
                      </a:cubicBezTo>
                      <a:cubicBezTo>
                        <a:pt x="146" y="18"/>
                        <a:pt x="142" y="23"/>
                        <a:pt x="138" y="27"/>
                      </a:cubicBezTo>
                      <a:cubicBezTo>
                        <a:pt x="135" y="31"/>
                        <a:pt x="132" y="34"/>
                        <a:pt x="128" y="38"/>
                      </a:cubicBezTo>
                      <a:cubicBezTo>
                        <a:pt x="120" y="48"/>
                        <a:pt x="115" y="60"/>
                        <a:pt x="106" y="70"/>
                      </a:cubicBezTo>
                      <a:cubicBezTo>
                        <a:pt x="97" y="81"/>
                        <a:pt x="83" y="90"/>
                        <a:pt x="69" y="93"/>
                      </a:cubicBezTo>
                      <a:cubicBezTo>
                        <a:pt x="57" y="96"/>
                        <a:pt x="44" y="96"/>
                        <a:pt x="33" y="90"/>
                      </a:cubicBezTo>
                      <a:cubicBezTo>
                        <a:pt x="25" y="85"/>
                        <a:pt x="20" y="76"/>
                        <a:pt x="17" y="67"/>
                      </a:cubicBezTo>
                      <a:cubicBezTo>
                        <a:pt x="13" y="58"/>
                        <a:pt x="13" y="48"/>
                        <a:pt x="12" y="39"/>
                      </a:cubicBezTo>
                      <a:cubicBezTo>
                        <a:pt x="12" y="29"/>
                        <a:pt x="12" y="19"/>
                        <a:pt x="14" y="10"/>
                      </a:cubicBezTo>
                      <a:cubicBezTo>
                        <a:pt x="10" y="10"/>
                        <a:pt x="5" y="11"/>
                        <a:pt x="0" y="11"/>
                      </a:cubicBezTo>
                      <a:cubicBezTo>
                        <a:pt x="0" y="16"/>
                        <a:pt x="0" y="20"/>
                        <a:pt x="0" y="2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2" name="Freeform 555"/>
                <p:cNvSpPr>
                  <a:spLocks/>
                </p:cNvSpPr>
                <p:nvPr/>
              </p:nvSpPr>
              <p:spPr bwMode="auto">
                <a:xfrm>
                  <a:off x="5387975" y="1733550"/>
                  <a:ext cx="438150" cy="708025"/>
                </a:xfrm>
                <a:custGeom>
                  <a:avLst/>
                  <a:gdLst>
                    <a:gd name="T0" fmla="*/ 95 w 116"/>
                    <a:gd name="T1" fmla="*/ 0 h 188"/>
                    <a:gd name="T2" fmla="*/ 101 w 116"/>
                    <a:gd name="T3" fmla="*/ 15 h 188"/>
                    <a:gd name="T4" fmla="*/ 109 w 116"/>
                    <a:gd name="T5" fmla="*/ 52 h 188"/>
                    <a:gd name="T6" fmla="*/ 111 w 116"/>
                    <a:gd name="T7" fmla="*/ 177 h 188"/>
                    <a:gd name="T8" fmla="*/ 93 w 116"/>
                    <a:gd name="T9" fmla="*/ 183 h 188"/>
                    <a:gd name="T10" fmla="*/ 12 w 116"/>
                    <a:gd name="T11" fmla="*/ 187 h 188"/>
                    <a:gd name="T12" fmla="*/ 4 w 116"/>
                    <a:gd name="T13" fmla="*/ 127 h 188"/>
                    <a:gd name="T14" fmla="*/ 14 w 116"/>
                    <a:gd name="T15" fmla="*/ 92 h 188"/>
                    <a:gd name="T16" fmla="*/ 7 w 116"/>
                    <a:gd name="T17" fmla="*/ 58 h 188"/>
                    <a:gd name="T18" fmla="*/ 95 w 116"/>
                    <a:gd name="T1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88">
                      <a:moveTo>
                        <a:pt x="95" y="0"/>
                      </a:moveTo>
                      <a:cubicBezTo>
                        <a:pt x="98" y="5"/>
                        <a:pt x="100" y="10"/>
                        <a:pt x="101" y="15"/>
                      </a:cubicBezTo>
                      <a:cubicBezTo>
                        <a:pt x="105" y="27"/>
                        <a:pt x="107" y="40"/>
                        <a:pt x="109" y="52"/>
                      </a:cubicBezTo>
                      <a:cubicBezTo>
                        <a:pt x="116" y="94"/>
                        <a:pt x="116" y="136"/>
                        <a:pt x="111" y="177"/>
                      </a:cubicBezTo>
                      <a:cubicBezTo>
                        <a:pt x="106" y="181"/>
                        <a:pt x="99" y="182"/>
                        <a:pt x="93" y="183"/>
                      </a:cubicBezTo>
                      <a:cubicBezTo>
                        <a:pt x="66" y="187"/>
                        <a:pt x="39" y="188"/>
                        <a:pt x="12" y="187"/>
                      </a:cubicBezTo>
                      <a:cubicBezTo>
                        <a:pt x="3" y="169"/>
                        <a:pt x="0" y="147"/>
                        <a:pt x="4" y="127"/>
                      </a:cubicBezTo>
                      <a:cubicBezTo>
                        <a:pt x="7" y="115"/>
                        <a:pt x="12" y="104"/>
                        <a:pt x="14" y="92"/>
                      </a:cubicBezTo>
                      <a:cubicBezTo>
                        <a:pt x="16" y="81"/>
                        <a:pt x="15" y="68"/>
                        <a:pt x="7" y="58"/>
                      </a:cubicBezTo>
                      <a:cubicBezTo>
                        <a:pt x="22" y="38"/>
                        <a:pt x="75" y="5"/>
                        <a:pt x="95" y="0"/>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3" name="Freeform 556"/>
                <p:cNvSpPr>
                  <a:spLocks/>
                </p:cNvSpPr>
                <p:nvPr/>
              </p:nvSpPr>
              <p:spPr bwMode="auto">
                <a:xfrm>
                  <a:off x="4295775" y="1609725"/>
                  <a:ext cx="203200" cy="598488"/>
                </a:xfrm>
                <a:custGeom>
                  <a:avLst/>
                  <a:gdLst>
                    <a:gd name="T0" fmla="*/ 54 w 54"/>
                    <a:gd name="T1" fmla="*/ 159 h 159"/>
                    <a:gd name="T2" fmla="*/ 51 w 54"/>
                    <a:gd name="T3" fmla="*/ 136 h 159"/>
                    <a:gd name="T4" fmla="*/ 44 w 54"/>
                    <a:gd name="T5" fmla="*/ 96 h 159"/>
                    <a:gd name="T6" fmla="*/ 34 w 54"/>
                    <a:gd name="T7" fmla="*/ 62 h 159"/>
                    <a:gd name="T8" fmla="*/ 18 w 54"/>
                    <a:gd name="T9" fmla="*/ 30 h 159"/>
                    <a:gd name="T10" fmla="*/ 9 w 54"/>
                    <a:gd name="T11" fmla="*/ 14 h 159"/>
                    <a:gd name="T12" fmla="*/ 0 w 54"/>
                    <a:gd name="T13" fmla="*/ 0 h 159"/>
                    <a:gd name="T14" fmla="*/ 4 w 54"/>
                    <a:gd name="T15" fmla="*/ 33 h 159"/>
                    <a:gd name="T16" fmla="*/ 5 w 54"/>
                    <a:gd name="T17" fmla="*/ 47 h 159"/>
                    <a:gd name="T18" fmla="*/ 8 w 54"/>
                    <a:gd name="T19" fmla="*/ 65 h 159"/>
                    <a:gd name="T20" fmla="*/ 5 w 54"/>
                    <a:gd name="T21" fmla="*/ 139 h 159"/>
                    <a:gd name="T22" fmla="*/ 54 w 54"/>
                    <a:gd name="T23"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59">
                      <a:moveTo>
                        <a:pt x="54" y="159"/>
                      </a:moveTo>
                      <a:cubicBezTo>
                        <a:pt x="53" y="152"/>
                        <a:pt x="52" y="144"/>
                        <a:pt x="51" y="136"/>
                      </a:cubicBezTo>
                      <a:cubicBezTo>
                        <a:pt x="49" y="123"/>
                        <a:pt x="46" y="110"/>
                        <a:pt x="44" y="96"/>
                      </a:cubicBezTo>
                      <a:cubicBezTo>
                        <a:pt x="42" y="84"/>
                        <a:pt x="39" y="74"/>
                        <a:pt x="34" y="62"/>
                      </a:cubicBezTo>
                      <a:cubicBezTo>
                        <a:pt x="29" y="51"/>
                        <a:pt x="24" y="40"/>
                        <a:pt x="18" y="30"/>
                      </a:cubicBezTo>
                      <a:cubicBezTo>
                        <a:pt x="15" y="24"/>
                        <a:pt x="12" y="19"/>
                        <a:pt x="9" y="14"/>
                      </a:cubicBezTo>
                      <a:cubicBezTo>
                        <a:pt x="8" y="12"/>
                        <a:pt x="0" y="3"/>
                        <a:pt x="0" y="0"/>
                      </a:cubicBezTo>
                      <a:cubicBezTo>
                        <a:pt x="1" y="11"/>
                        <a:pt x="3" y="22"/>
                        <a:pt x="4" y="33"/>
                      </a:cubicBezTo>
                      <a:cubicBezTo>
                        <a:pt x="4" y="38"/>
                        <a:pt x="4" y="42"/>
                        <a:pt x="5" y="47"/>
                      </a:cubicBezTo>
                      <a:cubicBezTo>
                        <a:pt x="6" y="53"/>
                        <a:pt x="7" y="59"/>
                        <a:pt x="8" y="65"/>
                      </a:cubicBezTo>
                      <a:cubicBezTo>
                        <a:pt x="10" y="90"/>
                        <a:pt x="7" y="114"/>
                        <a:pt x="5" y="139"/>
                      </a:cubicBezTo>
                      <a:cubicBezTo>
                        <a:pt x="19" y="150"/>
                        <a:pt x="36" y="157"/>
                        <a:pt x="54" y="159"/>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4" name="Freeform 557"/>
                <p:cNvSpPr>
                  <a:spLocks/>
                </p:cNvSpPr>
                <p:nvPr/>
              </p:nvSpPr>
              <p:spPr bwMode="auto">
                <a:xfrm>
                  <a:off x="4202113" y="476250"/>
                  <a:ext cx="790575" cy="708025"/>
                </a:xfrm>
                <a:custGeom>
                  <a:avLst/>
                  <a:gdLst>
                    <a:gd name="T0" fmla="*/ 23 w 210"/>
                    <a:gd name="T1" fmla="*/ 137 h 188"/>
                    <a:gd name="T2" fmla="*/ 49 w 210"/>
                    <a:gd name="T3" fmla="*/ 132 h 188"/>
                    <a:gd name="T4" fmla="*/ 80 w 210"/>
                    <a:gd name="T5" fmla="*/ 119 h 188"/>
                    <a:gd name="T6" fmla="*/ 98 w 210"/>
                    <a:gd name="T7" fmla="*/ 118 h 188"/>
                    <a:gd name="T8" fmla="*/ 105 w 210"/>
                    <a:gd name="T9" fmla="*/ 133 h 188"/>
                    <a:gd name="T10" fmla="*/ 126 w 210"/>
                    <a:gd name="T11" fmla="*/ 147 h 188"/>
                    <a:gd name="T12" fmla="*/ 145 w 210"/>
                    <a:gd name="T13" fmla="*/ 162 h 188"/>
                    <a:gd name="T14" fmla="*/ 146 w 210"/>
                    <a:gd name="T15" fmla="*/ 177 h 188"/>
                    <a:gd name="T16" fmla="*/ 156 w 210"/>
                    <a:gd name="T17" fmla="*/ 187 h 188"/>
                    <a:gd name="T18" fmla="*/ 163 w 210"/>
                    <a:gd name="T19" fmla="*/ 176 h 188"/>
                    <a:gd name="T20" fmla="*/ 179 w 210"/>
                    <a:gd name="T21" fmla="*/ 144 h 188"/>
                    <a:gd name="T22" fmla="*/ 201 w 210"/>
                    <a:gd name="T23" fmla="*/ 136 h 188"/>
                    <a:gd name="T24" fmla="*/ 206 w 210"/>
                    <a:gd name="T25" fmla="*/ 120 h 188"/>
                    <a:gd name="T26" fmla="*/ 207 w 210"/>
                    <a:gd name="T27" fmla="*/ 84 h 188"/>
                    <a:gd name="T28" fmla="*/ 195 w 210"/>
                    <a:gd name="T29" fmla="*/ 51 h 188"/>
                    <a:gd name="T30" fmla="*/ 90 w 210"/>
                    <a:gd name="T31" fmla="*/ 6 h 188"/>
                    <a:gd name="T32" fmla="*/ 42 w 210"/>
                    <a:gd name="T33" fmla="*/ 27 h 188"/>
                    <a:gd name="T34" fmla="*/ 11 w 210"/>
                    <a:gd name="T35" fmla="*/ 62 h 188"/>
                    <a:gd name="T36" fmla="*/ 4 w 210"/>
                    <a:gd name="T37" fmla="*/ 124 h 188"/>
                    <a:gd name="T38" fmla="*/ 23 w 210"/>
                    <a:gd name="T39" fmla="*/ 13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188">
                      <a:moveTo>
                        <a:pt x="23" y="137"/>
                      </a:moveTo>
                      <a:cubicBezTo>
                        <a:pt x="32" y="139"/>
                        <a:pt x="41" y="135"/>
                        <a:pt x="49" y="132"/>
                      </a:cubicBezTo>
                      <a:cubicBezTo>
                        <a:pt x="59" y="127"/>
                        <a:pt x="70" y="123"/>
                        <a:pt x="80" y="119"/>
                      </a:cubicBezTo>
                      <a:cubicBezTo>
                        <a:pt x="86" y="117"/>
                        <a:pt x="93" y="114"/>
                        <a:pt x="98" y="118"/>
                      </a:cubicBezTo>
                      <a:cubicBezTo>
                        <a:pt x="102" y="122"/>
                        <a:pt x="103" y="128"/>
                        <a:pt x="105" y="133"/>
                      </a:cubicBezTo>
                      <a:cubicBezTo>
                        <a:pt x="109" y="141"/>
                        <a:pt x="118" y="144"/>
                        <a:pt x="126" y="147"/>
                      </a:cubicBezTo>
                      <a:cubicBezTo>
                        <a:pt x="134" y="150"/>
                        <a:pt x="143" y="154"/>
                        <a:pt x="145" y="162"/>
                      </a:cubicBezTo>
                      <a:cubicBezTo>
                        <a:pt x="147" y="167"/>
                        <a:pt x="146" y="172"/>
                        <a:pt x="146" y="177"/>
                      </a:cubicBezTo>
                      <a:cubicBezTo>
                        <a:pt x="147" y="183"/>
                        <a:pt x="151" y="188"/>
                        <a:pt x="156" y="187"/>
                      </a:cubicBezTo>
                      <a:cubicBezTo>
                        <a:pt x="160" y="186"/>
                        <a:pt x="162" y="180"/>
                        <a:pt x="163" y="176"/>
                      </a:cubicBezTo>
                      <a:cubicBezTo>
                        <a:pt x="166" y="164"/>
                        <a:pt x="171" y="153"/>
                        <a:pt x="179" y="144"/>
                      </a:cubicBezTo>
                      <a:cubicBezTo>
                        <a:pt x="185" y="139"/>
                        <a:pt x="193" y="136"/>
                        <a:pt x="201" y="136"/>
                      </a:cubicBezTo>
                      <a:cubicBezTo>
                        <a:pt x="202" y="130"/>
                        <a:pt x="204" y="125"/>
                        <a:pt x="206" y="120"/>
                      </a:cubicBezTo>
                      <a:cubicBezTo>
                        <a:pt x="210" y="108"/>
                        <a:pt x="209" y="96"/>
                        <a:pt x="207" y="84"/>
                      </a:cubicBezTo>
                      <a:cubicBezTo>
                        <a:pt x="204" y="73"/>
                        <a:pt x="199" y="62"/>
                        <a:pt x="195" y="51"/>
                      </a:cubicBezTo>
                      <a:cubicBezTo>
                        <a:pt x="179" y="14"/>
                        <a:pt x="129" y="0"/>
                        <a:pt x="90" y="6"/>
                      </a:cubicBezTo>
                      <a:cubicBezTo>
                        <a:pt x="72" y="9"/>
                        <a:pt x="56" y="17"/>
                        <a:pt x="42" y="27"/>
                      </a:cubicBezTo>
                      <a:cubicBezTo>
                        <a:pt x="29" y="37"/>
                        <a:pt x="18" y="48"/>
                        <a:pt x="11" y="62"/>
                      </a:cubicBezTo>
                      <a:cubicBezTo>
                        <a:pt x="2" y="81"/>
                        <a:pt x="0" y="103"/>
                        <a:pt x="4" y="124"/>
                      </a:cubicBezTo>
                      <a:cubicBezTo>
                        <a:pt x="9" y="131"/>
                        <a:pt x="15" y="136"/>
                        <a:pt x="23" y="13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5" name="Freeform 558"/>
                <p:cNvSpPr>
                  <a:spLocks/>
                </p:cNvSpPr>
                <p:nvPr/>
              </p:nvSpPr>
              <p:spPr bwMode="auto">
                <a:xfrm>
                  <a:off x="4216400" y="904875"/>
                  <a:ext cx="757238" cy="639763"/>
                </a:xfrm>
                <a:custGeom>
                  <a:avLst/>
                  <a:gdLst>
                    <a:gd name="T0" fmla="*/ 200 w 201"/>
                    <a:gd name="T1" fmla="*/ 41 h 170"/>
                    <a:gd name="T2" fmla="*/ 197 w 201"/>
                    <a:gd name="T3" fmla="*/ 23 h 170"/>
                    <a:gd name="T4" fmla="*/ 197 w 201"/>
                    <a:gd name="T5" fmla="*/ 22 h 170"/>
                    <a:gd name="T6" fmla="*/ 175 w 201"/>
                    <a:gd name="T7" fmla="*/ 30 h 170"/>
                    <a:gd name="T8" fmla="*/ 159 w 201"/>
                    <a:gd name="T9" fmla="*/ 62 h 170"/>
                    <a:gd name="T10" fmla="*/ 152 w 201"/>
                    <a:gd name="T11" fmla="*/ 73 h 170"/>
                    <a:gd name="T12" fmla="*/ 142 w 201"/>
                    <a:gd name="T13" fmla="*/ 63 h 170"/>
                    <a:gd name="T14" fmla="*/ 141 w 201"/>
                    <a:gd name="T15" fmla="*/ 48 h 170"/>
                    <a:gd name="T16" fmla="*/ 122 w 201"/>
                    <a:gd name="T17" fmla="*/ 33 h 170"/>
                    <a:gd name="T18" fmla="*/ 101 w 201"/>
                    <a:gd name="T19" fmla="*/ 19 h 170"/>
                    <a:gd name="T20" fmla="*/ 94 w 201"/>
                    <a:gd name="T21" fmla="*/ 4 h 170"/>
                    <a:gd name="T22" fmla="*/ 76 w 201"/>
                    <a:gd name="T23" fmla="*/ 5 h 170"/>
                    <a:gd name="T24" fmla="*/ 45 w 201"/>
                    <a:gd name="T25" fmla="*/ 18 h 170"/>
                    <a:gd name="T26" fmla="*/ 19 w 201"/>
                    <a:gd name="T27" fmla="*/ 23 h 170"/>
                    <a:gd name="T28" fmla="*/ 0 w 201"/>
                    <a:gd name="T29" fmla="*/ 11 h 170"/>
                    <a:gd name="T30" fmla="*/ 19 w 201"/>
                    <a:gd name="T31" fmla="*/ 69 h 170"/>
                    <a:gd name="T32" fmla="*/ 28 w 201"/>
                    <a:gd name="T33" fmla="*/ 108 h 170"/>
                    <a:gd name="T34" fmla="*/ 27 w 201"/>
                    <a:gd name="T35" fmla="*/ 119 h 170"/>
                    <a:gd name="T36" fmla="*/ 33 w 201"/>
                    <a:gd name="T37" fmla="*/ 128 h 170"/>
                    <a:gd name="T38" fmla="*/ 43 w 201"/>
                    <a:gd name="T39" fmla="*/ 127 h 170"/>
                    <a:gd name="T40" fmla="*/ 53 w 201"/>
                    <a:gd name="T41" fmla="*/ 136 h 170"/>
                    <a:gd name="T42" fmla="*/ 57 w 201"/>
                    <a:gd name="T43" fmla="*/ 150 h 170"/>
                    <a:gd name="T44" fmla="*/ 78 w 201"/>
                    <a:gd name="T45" fmla="*/ 168 h 170"/>
                    <a:gd name="T46" fmla="*/ 108 w 201"/>
                    <a:gd name="T47" fmla="*/ 158 h 170"/>
                    <a:gd name="T48" fmla="*/ 164 w 201"/>
                    <a:gd name="T49" fmla="*/ 111 h 170"/>
                    <a:gd name="T50" fmla="*/ 192 w 201"/>
                    <a:gd name="T51" fmla="*/ 77 h 170"/>
                    <a:gd name="T52" fmla="*/ 192 w 201"/>
                    <a:gd name="T53" fmla="*/ 73 h 170"/>
                    <a:gd name="T54" fmla="*/ 200 w 201"/>
                    <a:gd name="T55" fmla="*/ 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170">
                      <a:moveTo>
                        <a:pt x="200" y="41"/>
                      </a:moveTo>
                      <a:cubicBezTo>
                        <a:pt x="200" y="35"/>
                        <a:pt x="197" y="29"/>
                        <a:pt x="197" y="23"/>
                      </a:cubicBezTo>
                      <a:cubicBezTo>
                        <a:pt x="197" y="23"/>
                        <a:pt x="197" y="22"/>
                        <a:pt x="197" y="22"/>
                      </a:cubicBezTo>
                      <a:cubicBezTo>
                        <a:pt x="189" y="22"/>
                        <a:pt x="181" y="25"/>
                        <a:pt x="175" y="30"/>
                      </a:cubicBezTo>
                      <a:cubicBezTo>
                        <a:pt x="167" y="39"/>
                        <a:pt x="162" y="50"/>
                        <a:pt x="159" y="62"/>
                      </a:cubicBezTo>
                      <a:cubicBezTo>
                        <a:pt x="158" y="66"/>
                        <a:pt x="156" y="72"/>
                        <a:pt x="152" y="73"/>
                      </a:cubicBezTo>
                      <a:cubicBezTo>
                        <a:pt x="147" y="74"/>
                        <a:pt x="143" y="69"/>
                        <a:pt x="142" y="63"/>
                      </a:cubicBezTo>
                      <a:cubicBezTo>
                        <a:pt x="142" y="58"/>
                        <a:pt x="143" y="53"/>
                        <a:pt x="141" y="48"/>
                      </a:cubicBezTo>
                      <a:cubicBezTo>
                        <a:pt x="139" y="40"/>
                        <a:pt x="130" y="36"/>
                        <a:pt x="122" y="33"/>
                      </a:cubicBezTo>
                      <a:cubicBezTo>
                        <a:pt x="114" y="30"/>
                        <a:pt x="105" y="27"/>
                        <a:pt x="101" y="19"/>
                      </a:cubicBezTo>
                      <a:cubicBezTo>
                        <a:pt x="99" y="14"/>
                        <a:pt x="98" y="8"/>
                        <a:pt x="94" y="4"/>
                      </a:cubicBezTo>
                      <a:cubicBezTo>
                        <a:pt x="89" y="0"/>
                        <a:pt x="82" y="3"/>
                        <a:pt x="76" y="5"/>
                      </a:cubicBezTo>
                      <a:cubicBezTo>
                        <a:pt x="66" y="9"/>
                        <a:pt x="55" y="13"/>
                        <a:pt x="45" y="18"/>
                      </a:cubicBezTo>
                      <a:cubicBezTo>
                        <a:pt x="37" y="21"/>
                        <a:pt x="28" y="25"/>
                        <a:pt x="19" y="23"/>
                      </a:cubicBezTo>
                      <a:cubicBezTo>
                        <a:pt x="11" y="22"/>
                        <a:pt x="5" y="17"/>
                        <a:pt x="0" y="11"/>
                      </a:cubicBezTo>
                      <a:cubicBezTo>
                        <a:pt x="3" y="31"/>
                        <a:pt x="11" y="50"/>
                        <a:pt x="19" y="69"/>
                      </a:cubicBezTo>
                      <a:cubicBezTo>
                        <a:pt x="24" y="82"/>
                        <a:pt x="30" y="95"/>
                        <a:pt x="28" y="108"/>
                      </a:cubicBezTo>
                      <a:cubicBezTo>
                        <a:pt x="28" y="112"/>
                        <a:pt x="27" y="115"/>
                        <a:pt x="27" y="119"/>
                      </a:cubicBezTo>
                      <a:cubicBezTo>
                        <a:pt x="27" y="123"/>
                        <a:pt x="29" y="127"/>
                        <a:pt x="33" y="128"/>
                      </a:cubicBezTo>
                      <a:cubicBezTo>
                        <a:pt x="36" y="128"/>
                        <a:pt x="39" y="127"/>
                        <a:pt x="43" y="127"/>
                      </a:cubicBezTo>
                      <a:cubicBezTo>
                        <a:pt x="48" y="127"/>
                        <a:pt x="51" y="131"/>
                        <a:pt x="53" y="136"/>
                      </a:cubicBezTo>
                      <a:cubicBezTo>
                        <a:pt x="55" y="140"/>
                        <a:pt x="55" y="145"/>
                        <a:pt x="57" y="150"/>
                      </a:cubicBezTo>
                      <a:cubicBezTo>
                        <a:pt x="60" y="159"/>
                        <a:pt x="68" y="166"/>
                        <a:pt x="78" y="168"/>
                      </a:cubicBezTo>
                      <a:cubicBezTo>
                        <a:pt x="88" y="170"/>
                        <a:pt x="99" y="163"/>
                        <a:pt x="108" y="158"/>
                      </a:cubicBezTo>
                      <a:cubicBezTo>
                        <a:pt x="130" y="146"/>
                        <a:pt x="148" y="129"/>
                        <a:pt x="164" y="111"/>
                      </a:cubicBezTo>
                      <a:cubicBezTo>
                        <a:pt x="174" y="100"/>
                        <a:pt x="184" y="89"/>
                        <a:pt x="192" y="77"/>
                      </a:cubicBezTo>
                      <a:cubicBezTo>
                        <a:pt x="192" y="76"/>
                        <a:pt x="192" y="74"/>
                        <a:pt x="192" y="73"/>
                      </a:cubicBezTo>
                      <a:cubicBezTo>
                        <a:pt x="192" y="61"/>
                        <a:pt x="201" y="52"/>
                        <a:pt x="200" y="41"/>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6" name="Freeform 559"/>
                <p:cNvSpPr>
                  <a:spLocks/>
                </p:cNvSpPr>
                <p:nvPr/>
              </p:nvSpPr>
              <p:spPr bwMode="auto">
                <a:xfrm>
                  <a:off x="4613275" y="1195388"/>
                  <a:ext cx="500063" cy="485775"/>
                </a:xfrm>
                <a:custGeom>
                  <a:avLst/>
                  <a:gdLst>
                    <a:gd name="T0" fmla="*/ 127 w 133"/>
                    <a:gd name="T1" fmla="*/ 33 h 129"/>
                    <a:gd name="T2" fmla="*/ 102 w 133"/>
                    <a:gd name="T3" fmla="*/ 22 h 129"/>
                    <a:gd name="T4" fmla="*/ 87 w 133"/>
                    <a:gd name="T5" fmla="*/ 0 h 129"/>
                    <a:gd name="T6" fmla="*/ 59 w 133"/>
                    <a:gd name="T7" fmla="*/ 34 h 129"/>
                    <a:gd name="T8" fmla="*/ 3 w 133"/>
                    <a:gd name="T9" fmla="*/ 81 h 129"/>
                    <a:gd name="T10" fmla="*/ 0 w 133"/>
                    <a:gd name="T11" fmla="*/ 83 h 129"/>
                    <a:gd name="T12" fmla="*/ 4 w 133"/>
                    <a:gd name="T13" fmla="*/ 100 h 129"/>
                    <a:gd name="T14" fmla="*/ 20 w 133"/>
                    <a:gd name="T15" fmla="*/ 123 h 129"/>
                    <a:gd name="T16" fmla="*/ 56 w 133"/>
                    <a:gd name="T17" fmla="*/ 126 h 129"/>
                    <a:gd name="T18" fmla="*/ 93 w 133"/>
                    <a:gd name="T19" fmla="*/ 103 h 129"/>
                    <a:gd name="T20" fmla="*/ 115 w 133"/>
                    <a:gd name="T21" fmla="*/ 71 h 129"/>
                    <a:gd name="T22" fmla="*/ 125 w 133"/>
                    <a:gd name="T23" fmla="*/ 60 h 129"/>
                    <a:gd name="T24" fmla="*/ 133 w 133"/>
                    <a:gd name="T25" fmla="*/ 46 h 129"/>
                    <a:gd name="T26" fmla="*/ 127 w 133"/>
                    <a:gd name="T27" fmla="*/ 3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29">
                      <a:moveTo>
                        <a:pt x="127" y="33"/>
                      </a:moveTo>
                      <a:cubicBezTo>
                        <a:pt x="118" y="30"/>
                        <a:pt x="109" y="27"/>
                        <a:pt x="102" y="22"/>
                      </a:cubicBezTo>
                      <a:cubicBezTo>
                        <a:pt x="94" y="17"/>
                        <a:pt x="88" y="9"/>
                        <a:pt x="87" y="0"/>
                      </a:cubicBezTo>
                      <a:cubicBezTo>
                        <a:pt x="79" y="12"/>
                        <a:pt x="69" y="23"/>
                        <a:pt x="59" y="34"/>
                      </a:cubicBezTo>
                      <a:cubicBezTo>
                        <a:pt x="43" y="52"/>
                        <a:pt x="25" y="69"/>
                        <a:pt x="3" y="81"/>
                      </a:cubicBezTo>
                      <a:cubicBezTo>
                        <a:pt x="2" y="82"/>
                        <a:pt x="1" y="82"/>
                        <a:pt x="0" y="83"/>
                      </a:cubicBezTo>
                      <a:cubicBezTo>
                        <a:pt x="1" y="89"/>
                        <a:pt x="2" y="95"/>
                        <a:pt x="4" y="100"/>
                      </a:cubicBezTo>
                      <a:cubicBezTo>
                        <a:pt x="7" y="109"/>
                        <a:pt x="12" y="118"/>
                        <a:pt x="20" y="123"/>
                      </a:cubicBezTo>
                      <a:cubicBezTo>
                        <a:pt x="31" y="129"/>
                        <a:pt x="44" y="129"/>
                        <a:pt x="56" y="126"/>
                      </a:cubicBezTo>
                      <a:cubicBezTo>
                        <a:pt x="70" y="123"/>
                        <a:pt x="84" y="114"/>
                        <a:pt x="93" y="103"/>
                      </a:cubicBezTo>
                      <a:cubicBezTo>
                        <a:pt x="102" y="93"/>
                        <a:pt x="107" y="81"/>
                        <a:pt x="115" y="71"/>
                      </a:cubicBezTo>
                      <a:cubicBezTo>
                        <a:pt x="119" y="67"/>
                        <a:pt x="122" y="64"/>
                        <a:pt x="125" y="60"/>
                      </a:cubicBezTo>
                      <a:cubicBezTo>
                        <a:pt x="129" y="56"/>
                        <a:pt x="133" y="51"/>
                        <a:pt x="133" y="46"/>
                      </a:cubicBezTo>
                      <a:cubicBezTo>
                        <a:pt x="133" y="41"/>
                        <a:pt x="131" y="36"/>
                        <a:pt x="127" y="33"/>
                      </a:cubicBezTo>
                      <a:close/>
                    </a:path>
                  </a:pathLst>
                </a:custGeom>
                <a:solidFill>
                  <a:srgbClr val="B377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7" name="Freeform 560"/>
                <p:cNvSpPr>
                  <a:spLocks/>
                </p:cNvSpPr>
                <p:nvPr/>
              </p:nvSpPr>
              <p:spPr bwMode="auto">
                <a:xfrm>
                  <a:off x="4144963" y="3221038"/>
                  <a:ext cx="1393825" cy="2795588"/>
                </a:xfrm>
                <a:custGeom>
                  <a:avLst/>
                  <a:gdLst>
                    <a:gd name="T0" fmla="*/ 362 w 370"/>
                    <a:gd name="T1" fmla="*/ 45 h 743"/>
                    <a:gd name="T2" fmla="*/ 336 w 370"/>
                    <a:gd name="T3" fmla="*/ 19 h 743"/>
                    <a:gd name="T4" fmla="*/ 300 w 370"/>
                    <a:gd name="T5" fmla="*/ 9 h 743"/>
                    <a:gd name="T6" fmla="*/ 148 w 370"/>
                    <a:gd name="T7" fmla="*/ 8 h 743"/>
                    <a:gd name="T8" fmla="*/ 130 w 370"/>
                    <a:gd name="T9" fmla="*/ 35 h 743"/>
                    <a:gd name="T10" fmla="*/ 88 w 370"/>
                    <a:gd name="T11" fmla="*/ 107 h 743"/>
                    <a:gd name="T12" fmla="*/ 19 w 370"/>
                    <a:gd name="T13" fmla="*/ 241 h 743"/>
                    <a:gd name="T14" fmla="*/ 12 w 370"/>
                    <a:gd name="T15" fmla="*/ 376 h 743"/>
                    <a:gd name="T16" fmla="*/ 40 w 370"/>
                    <a:gd name="T17" fmla="*/ 499 h 743"/>
                    <a:gd name="T18" fmla="*/ 41 w 370"/>
                    <a:gd name="T19" fmla="*/ 596 h 743"/>
                    <a:gd name="T20" fmla="*/ 60 w 370"/>
                    <a:gd name="T21" fmla="*/ 690 h 743"/>
                    <a:gd name="T22" fmla="*/ 136 w 370"/>
                    <a:gd name="T23" fmla="*/ 743 h 743"/>
                    <a:gd name="T24" fmla="*/ 172 w 370"/>
                    <a:gd name="T25" fmla="*/ 733 h 743"/>
                    <a:gd name="T26" fmla="*/ 193 w 370"/>
                    <a:gd name="T27" fmla="*/ 701 h 743"/>
                    <a:gd name="T28" fmla="*/ 182 w 370"/>
                    <a:gd name="T29" fmla="*/ 496 h 743"/>
                    <a:gd name="T30" fmla="*/ 188 w 370"/>
                    <a:gd name="T31" fmla="*/ 431 h 743"/>
                    <a:gd name="T32" fmla="*/ 154 w 370"/>
                    <a:gd name="T33" fmla="*/ 311 h 743"/>
                    <a:gd name="T34" fmla="*/ 151 w 370"/>
                    <a:gd name="T35" fmla="*/ 303 h 743"/>
                    <a:gd name="T36" fmla="*/ 161 w 370"/>
                    <a:gd name="T37" fmla="*/ 294 h 743"/>
                    <a:gd name="T38" fmla="*/ 256 w 370"/>
                    <a:gd name="T39" fmla="*/ 212 h 743"/>
                    <a:gd name="T40" fmla="*/ 317 w 370"/>
                    <a:gd name="T41" fmla="*/ 164 h 743"/>
                    <a:gd name="T42" fmla="*/ 347 w 370"/>
                    <a:gd name="T43" fmla="*/ 128 h 743"/>
                    <a:gd name="T44" fmla="*/ 362 w 370"/>
                    <a:gd name="T45" fmla="*/ 98 h 743"/>
                    <a:gd name="T46" fmla="*/ 362 w 370"/>
                    <a:gd name="T47" fmla="*/ 4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0" h="743">
                      <a:moveTo>
                        <a:pt x="362" y="45"/>
                      </a:moveTo>
                      <a:cubicBezTo>
                        <a:pt x="357" y="34"/>
                        <a:pt x="347" y="25"/>
                        <a:pt x="336" y="19"/>
                      </a:cubicBezTo>
                      <a:cubicBezTo>
                        <a:pt x="324" y="14"/>
                        <a:pt x="312" y="11"/>
                        <a:pt x="300" y="9"/>
                      </a:cubicBezTo>
                      <a:cubicBezTo>
                        <a:pt x="250" y="0"/>
                        <a:pt x="198" y="3"/>
                        <a:pt x="148" y="8"/>
                      </a:cubicBezTo>
                      <a:cubicBezTo>
                        <a:pt x="142" y="17"/>
                        <a:pt x="136" y="26"/>
                        <a:pt x="130" y="35"/>
                      </a:cubicBezTo>
                      <a:cubicBezTo>
                        <a:pt x="116" y="59"/>
                        <a:pt x="102" y="83"/>
                        <a:pt x="88" y="107"/>
                      </a:cubicBezTo>
                      <a:cubicBezTo>
                        <a:pt x="63" y="150"/>
                        <a:pt x="39" y="195"/>
                        <a:pt x="19" y="241"/>
                      </a:cubicBezTo>
                      <a:cubicBezTo>
                        <a:pt x="0" y="284"/>
                        <a:pt x="2" y="331"/>
                        <a:pt x="12" y="376"/>
                      </a:cubicBezTo>
                      <a:cubicBezTo>
                        <a:pt x="21" y="417"/>
                        <a:pt x="36" y="457"/>
                        <a:pt x="40" y="499"/>
                      </a:cubicBezTo>
                      <a:cubicBezTo>
                        <a:pt x="43" y="531"/>
                        <a:pt x="41" y="564"/>
                        <a:pt x="41" y="596"/>
                      </a:cubicBezTo>
                      <a:cubicBezTo>
                        <a:pt x="41" y="628"/>
                        <a:pt x="45" y="661"/>
                        <a:pt x="60" y="690"/>
                      </a:cubicBezTo>
                      <a:cubicBezTo>
                        <a:pt x="75" y="718"/>
                        <a:pt x="103" y="742"/>
                        <a:pt x="136" y="743"/>
                      </a:cubicBezTo>
                      <a:cubicBezTo>
                        <a:pt x="148" y="743"/>
                        <a:pt x="162" y="740"/>
                        <a:pt x="172" y="733"/>
                      </a:cubicBezTo>
                      <a:cubicBezTo>
                        <a:pt x="182" y="725"/>
                        <a:pt x="189" y="713"/>
                        <a:pt x="193" y="701"/>
                      </a:cubicBezTo>
                      <a:cubicBezTo>
                        <a:pt x="214" y="635"/>
                        <a:pt x="182" y="565"/>
                        <a:pt x="182" y="496"/>
                      </a:cubicBezTo>
                      <a:cubicBezTo>
                        <a:pt x="182" y="474"/>
                        <a:pt x="186" y="453"/>
                        <a:pt x="188" y="431"/>
                      </a:cubicBezTo>
                      <a:cubicBezTo>
                        <a:pt x="192" y="389"/>
                        <a:pt x="180" y="345"/>
                        <a:pt x="154" y="311"/>
                      </a:cubicBezTo>
                      <a:cubicBezTo>
                        <a:pt x="153" y="308"/>
                        <a:pt x="151" y="306"/>
                        <a:pt x="151" y="303"/>
                      </a:cubicBezTo>
                      <a:cubicBezTo>
                        <a:pt x="151" y="298"/>
                        <a:pt x="157" y="296"/>
                        <a:pt x="161" y="294"/>
                      </a:cubicBezTo>
                      <a:cubicBezTo>
                        <a:pt x="201" y="279"/>
                        <a:pt x="224" y="240"/>
                        <a:pt x="256" y="212"/>
                      </a:cubicBezTo>
                      <a:cubicBezTo>
                        <a:pt x="275" y="195"/>
                        <a:pt x="298" y="181"/>
                        <a:pt x="317" y="164"/>
                      </a:cubicBezTo>
                      <a:cubicBezTo>
                        <a:pt x="329" y="153"/>
                        <a:pt x="339" y="141"/>
                        <a:pt x="347" y="128"/>
                      </a:cubicBezTo>
                      <a:cubicBezTo>
                        <a:pt x="353" y="119"/>
                        <a:pt x="357" y="108"/>
                        <a:pt x="362" y="98"/>
                      </a:cubicBezTo>
                      <a:cubicBezTo>
                        <a:pt x="366" y="81"/>
                        <a:pt x="370" y="62"/>
                        <a:pt x="362"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28" name="Freeform 561"/>
                <p:cNvSpPr>
                  <a:spLocks/>
                </p:cNvSpPr>
                <p:nvPr/>
              </p:nvSpPr>
              <p:spPr bwMode="auto">
                <a:xfrm>
                  <a:off x="3252788" y="2930525"/>
                  <a:ext cx="1450975" cy="2355850"/>
                </a:xfrm>
                <a:custGeom>
                  <a:avLst/>
                  <a:gdLst>
                    <a:gd name="T0" fmla="*/ 281 w 385"/>
                    <a:gd name="T1" fmla="*/ 222 h 626"/>
                    <a:gd name="T2" fmla="*/ 308 w 385"/>
                    <a:gd name="T3" fmla="*/ 213 h 626"/>
                    <a:gd name="T4" fmla="*/ 325 w 385"/>
                    <a:gd name="T5" fmla="*/ 184 h 626"/>
                    <a:gd name="T6" fmla="*/ 367 w 385"/>
                    <a:gd name="T7" fmla="*/ 112 h 626"/>
                    <a:gd name="T8" fmla="*/ 385 w 385"/>
                    <a:gd name="T9" fmla="*/ 85 h 626"/>
                    <a:gd name="T10" fmla="*/ 356 w 385"/>
                    <a:gd name="T11" fmla="*/ 88 h 626"/>
                    <a:gd name="T12" fmla="*/ 332 w 385"/>
                    <a:gd name="T13" fmla="*/ 10 h 626"/>
                    <a:gd name="T14" fmla="*/ 287 w 385"/>
                    <a:gd name="T15" fmla="*/ 3 h 626"/>
                    <a:gd name="T16" fmla="*/ 234 w 385"/>
                    <a:gd name="T17" fmla="*/ 26 h 626"/>
                    <a:gd name="T18" fmla="*/ 80 w 385"/>
                    <a:gd name="T19" fmla="*/ 127 h 626"/>
                    <a:gd name="T20" fmla="*/ 9 w 385"/>
                    <a:gd name="T21" fmla="*/ 220 h 626"/>
                    <a:gd name="T22" fmla="*/ 1 w 385"/>
                    <a:gd name="T23" fmla="*/ 289 h 626"/>
                    <a:gd name="T24" fmla="*/ 3 w 385"/>
                    <a:gd name="T25" fmla="*/ 325 h 626"/>
                    <a:gd name="T26" fmla="*/ 13 w 385"/>
                    <a:gd name="T27" fmla="*/ 357 h 626"/>
                    <a:gd name="T28" fmla="*/ 24 w 385"/>
                    <a:gd name="T29" fmla="*/ 452 h 626"/>
                    <a:gd name="T30" fmla="*/ 19 w 385"/>
                    <a:gd name="T31" fmla="*/ 497 h 626"/>
                    <a:gd name="T32" fmla="*/ 25 w 385"/>
                    <a:gd name="T33" fmla="*/ 546 h 626"/>
                    <a:gd name="T34" fmla="*/ 47 w 385"/>
                    <a:gd name="T35" fmla="*/ 608 h 626"/>
                    <a:gd name="T36" fmla="*/ 110 w 385"/>
                    <a:gd name="T37" fmla="*/ 625 h 626"/>
                    <a:gd name="T38" fmla="*/ 163 w 385"/>
                    <a:gd name="T39" fmla="*/ 608 h 626"/>
                    <a:gd name="T40" fmla="*/ 166 w 385"/>
                    <a:gd name="T41" fmla="*/ 525 h 626"/>
                    <a:gd name="T42" fmla="*/ 171 w 385"/>
                    <a:gd name="T43" fmla="*/ 429 h 626"/>
                    <a:gd name="T44" fmla="*/ 180 w 385"/>
                    <a:gd name="T45" fmla="*/ 344 h 626"/>
                    <a:gd name="T46" fmla="*/ 154 w 385"/>
                    <a:gd name="T47" fmla="*/ 264 h 626"/>
                    <a:gd name="T48" fmla="*/ 281 w 385"/>
                    <a:gd name="T49" fmla="*/ 222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5" h="626">
                      <a:moveTo>
                        <a:pt x="281" y="222"/>
                      </a:moveTo>
                      <a:cubicBezTo>
                        <a:pt x="290" y="219"/>
                        <a:pt x="300" y="216"/>
                        <a:pt x="308" y="213"/>
                      </a:cubicBezTo>
                      <a:cubicBezTo>
                        <a:pt x="314" y="203"/>
                        <a:pt x="319" y="193"/>
                        <a:pt x="325" y="184"/>
                      </a:cubicBezTo>
                      <a:cubicBezTo>
                        <a:pt x="339" y="160"/>
                        <a:pt x="353" y="136"/>
                        <a:pt x="367" y="112"/>
                      </a:cubicBezTo>
                      <a:cubicBezTo>
                        <a:pt x="373" y="103"/>
                        <a:pt x="379" y="94"/>
                        <a:pt x="385" y="85"/>
                      </a:cubicBezTo>
                      <a:cubicBezTo>
                        <a:pt x="375" y="86"/>
                        <a:pt x="365" y="87"/>
                        <a:pt x="356" y="88"/>
                      </a:cubicBezTo>
                      <a:cubicBezTo>
                        <a:pt x="343" y="63"/>
                        <a:pt x="335" y="37"/>
                        <a:pt x="332" y="10"/>
                      </a:cubicBezTo>
                      <a:cubicBezTo>
                        <a:pt x="319" y="2"/>
                        <a:pt x="302" y="0"/>
                        <a:pt x="287" y="3"/>
                      </a:cubicBezTo>
                      <a:cubicBezTo>
                        <a:pt x="268" y="6"/>
                        <a:pt x="251" y="16"/>
                        <a:pt x="234" y="26"/>
                      </a:cubicBezTo>
                      <a:cubicBezTo>
                        <a:pt x="181" y="56"/>
                        <a:pt x="127" y="87"/>
                        <a:pt x="80" y="127"/>
                      </a:cubicBezTo>
                      <a:cubicBezTo>
                        <a:pt x="50" y="152"/>
                        <a:pt x="22" y="182"/>
                        <a:pt x="9" y="220"/>
                      </a:cubicBezTo>
                      <a:cubicBezTo>
                        <a:pt x="2" y="242"/>
                        <a:pt x="0" y="266"/>
                        <a:pt x="1" y="289"/>
                      </a:cubicBezTo>
                      <a:cubicBezTo>
                        <a:pt x="1" y="301"/>
                        <a:pt x="2" y="313"/>
                        <a:pt x="3" y="325"/>
                      </a:cubicBezTo>
                      <a:cubicBezTo>
                        <a:pt x="4" y="336"/>
                        <a:pt x="9" y="346"/>
                        <a:pt x="13" y="357"/>
                      </a:cubicBezTo>
                      <a:cubicBezTo>
                        <a:pt x="22" y="388"/>
                        <a:pt x="26" y="420"/>
                        <a:pt x="24" y="452"/>
                      </a:cubicBezTo>
                      <a:cubicBezTo>
                        <a:pt x="23" y="467"/>
                        <a:pt x="17" y="483"/>
                        <a:pt x="19" y="497"/>
                      </a:cubicBezTo>
                      <a:cubicBezTo>
                        <a:pt x="21" y="513"/>
                        <a:pt x="23" y="530"/>
                        <a:pt x="25" y="546"/>
                      </a:cubicBezTo>
                      <a:cubicBezTo>
                        <a:pt x="27" y="568"/>
                        <a:pt x="30" y="593"/>
                        <a:pt x="47" y="608"/>
                      </a:cubicBezTo>
                      <a:cubicBezTo>
                        <a:pt x="63" y="624"/>
                        <a:pt x="87" y="625"/>
                        <a:pt x="110" y="625"/>
                      </a:cubicBezTo>
                      <a:cubicBezTo>
                        <a:pt x="129" y="626"/>
                        <a:pt x="152" y="625"/>
                        <a:pt x="163" y="608"/>
                      </a:cubicBezTo>
                      <a:cubicBezTo>
                        <a:pt x="177" y="586"/>
                        <a:pt x="166" y="549"/>
                        <a:pt x="166" y="525"/>
                      </a:cubicBezTo>
                      <a:cubicBezTo>
                        <a:pt x="165" y="493"/>
                        <a:pt x="167" y="461"/>
                        <a:pt x="171" y="429"/>
                      </a:cubicBezTo>
                      <a:cubicBezTo>
                        <a:pt x="175" y="401"/>
                        <a:pt x="180" y="373"/>
                        <a:pt x="180" y="344"/>
                      </a:cubicBezTo>
                      <a:cubicBezTo>
                        <a:pt x="179" y="315"/>
                        <a:pt x="172" y="286"/>
                        <a:pt x="154" y="264"/>
                      </a:cubicBezTo>
                      <a:cubicBezTo>
                        <a:pt x="197" y="251"/>
                        <a:pt x="239" y="236"/>
                        <a:pt x="281" y="22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6" name="Freeform 649"/>
                <p:cNvSpPr>
                  <a:spLocks/>
                </p:cNvSpPr>
                <p:nvPr/>
              </p:nvSpPr>
              <p:spPr bwMode="auto">
                <a:xfrm>
                  <a:off x="2794000" y="5324475"/>
                  <a:ext cx="1125538" cy="346075"/>
                </a:xfrm>
                <a:custGeom>
                  <a:avLst/>
                  <a:gdLst>
                    <a:gd name="T0" fmla="*/ 225 w 299"/>
                    <a:gd name="T1" fmla="*/ 18 h 92"/>
                    <a:gd name="T2" fmla="*/ 146 w 299"/>
                    <a:gd name="T3" fmla="*/ 50 h 92"/>
                    <a:gd name="T4" fmla="*/ 64 w 299"/>
                    <a:gd name="T5" fmla="*/ 73 h 92"/>
                    <a:gd name="T6" fmla="*/ 2 w 299"/>
                    <a:gd name="T7" fmla="*/ 48 h 92"/>
                    <a:gd name="T8" fmla="*/ 1 w 299"/>
                    <a:gd name="T9" fmla="*/ 53 h 92"/>
                    <a:gd name="T10" fmla="*/ 12 w 299"/>
                    <a:gd name="T11" fmla="*/ 78 h 92"/>
                    <a:gd name="T12" fmla="*/ 39 w 299"/>
                    <a:gd name="T13" fmla="*/ 88 h 92"/>
                    <a:gd name="T14" fmla="*/ 121 w 299"/>
                    <a:gd name="T15" fmla="*/ 74 h 92"/>
                    <a:gd name="T16" fmla="*/ 199 w 299"/>
                    <a:gd name="T17" fmla="*/ 40 h 92"/>
                    <a:gd name="T18" fmla="*/ 261 w 299"/>
                    <a:gd name="T19" fmla="*/ 28 h 92"/>
                    <a:gd name="T20" fmla="*/ 293 w 299"/>
                    <a:gd name="T21" fmla="*/ 15 h 92"/>
                    <a:gd name="T22" fmla="*/ 299 w 299"/>
                    <a:gd name="T23" fmla="*/ 0 h 92"/>
                    <a:gd name="T24" fmla="*/ 276 w 299"/>
                    <a:gd name="T25" fmla="*/ 8 h 92"/>
                    <a:gd name="T26" fmla="*/ 225 w 299"/>
                    <a:gd name="T27"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9" h="92">
                      <a:moveTo>
                        <a:pt x="225" y="18"/>
                      </a:moveTo>
                      <a:cubicBezTo>
                        <a:pt x="197" y="24"/>
                        <a:pt x="171" y="38"/>
                        <a:pt x="146" y="50"/>
                      </a:cubicBezTo>
                      <a:cubicBezTo>
                        <a:pt x="120" y="62"/>
                        <a:pt x="93" y="73"/>
                        <a:pt x="64" y="73"/>
                      </a:cubicBezTo>
                      <a:cubicBezTo>
                        <a:pt x="41" y="73"/>
                        <a:pt x="17" y="64"/>
                        <a:pt x="2" y="48"/>
                      </a:cubicBezTo>
                      <a:cubicBezTo>
                        <a:pt x="1" y="50"/>
                        <a:pt x="1" y="51"/>
                        <a:pt x="1" y="53"/>
                      </a:cubicBezTo>
                      <a:cubicBezTo>
                        <a:pt x="0" y="62"/>
                        <a:pt x="5" y="72"/>
                        <a:pt x="12" y="78"/>
                      </a:cubicBezTo>
                      <a:cubicBezTo>
                        <a:pt x="20" y="84"/>
                        <a:pt x="29" y="87"/>
                        <a:pt x="39" y="88"/>
                      </a:cubicBezTo>
                      <a:cubicBezTo>
                        <a:pt x="67" y="92"/>
                        <a:pt x="95" y="85"/>
                        <a:pt x="121" y="74"/>
                      </a:cubicBezTo>
                      <a:cubicBezTo>
                        <a:pt x="147" y="63"/>
                        <a:pt x="172" y="49"/>
                        <a:pt x="199" y="40"/>
                      </a:cubicBezTo>
                      <a:cubicBezTo>
                        <a:pt x="219" y="34"/>
                        <a:pt x="240" y="30"/>
                        <a:pt x="261" y="28"/>
                      </a:cubicBezTo>
                      <a:cubicBezTo>
                        <a:pt x="272" y="26"/>
                        <a:pt x="285" y="24"/>
                        <a:pt x="293" y="15"/>
                      </a:cubicBezTo>
                      <a:cubicBezTo>
                        <a:pt x="297" y="11"/>
                        <a:pt x="298" y="5"/>
                        <a:pt x="299" y="0"/>
                      </a:cubicBezTo>
                      <a:cubicBezTo>
                        <a:pt x="292" y="4"/>
                        <a:pt x="284" y="6"/>
                        <a:pt x="276" y="8"/>
                      </a:cubicBezTo>
                      <a:cubicBezTo>
                        <a:pt x="259" y="13"/>
                        <a:pt x="241" y="14"/>
                        <a:pt x="225"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7" name="Freeform 650"/>
                <p:cNvSpPr>
                  <a:spLocks/>
                </p:cNvSpPr>
                <p:nvPr/>
              </p:nvSpPr>
              <p:spPr bwMode="auto">
                <a:xfrm>
                  <a:off x="3005138" y="5132388"/>
                  <a:ext cx="442913" cy="331788"/>
                </a:xfrm>
                <a:custGeom>
                  <a:avLst/>
                  <a:gdLst>
                    <a:gd name="T0" fmla="*/ 28 w 118"/>
                    <a:gd name="T1" fmla="*/ 87 h 88"/>
                    <a:gd name="T2" fmla="*/ 46 w 118"/>
                    <a:gd name="T3" fmla="*/ 81 h 88"/>
                    <a:gd name="T4" fmla="*/ 118 w 118"/>
                    <a:gd name="T5" fmla="*/ 28 h 88"/>
                    <a:gd name="T6" fmla="*/ 113 w 118"/>
                    <a:gd name="T7" fmla="*/ 23 h 88"/>
                    <a:gd name="T8" fmla="*/ 98 w 118"/>
                    <a:gd name="T9" fmla="*/ 0 h 88"/>
                    <a:gd name="T10" fmla="*/ 64 w 118"/>
                    <a:gd name="T11" fmla="*/ 18 h 88"/>
                    <a:gd name="T12" fmla="*/ 0 w 118"/>
                    <a:gd name="T13" fmla="*/ 54 h 88"/>
                    <a:gd name="T14" fmla="*/ 14 w 118"/>
                    <a:gd name="T15" fmla="*/ 75 h 88"/>
                    <a:gd name="T16" fmla="*/ 28 w 118"/>
                    <a:gd name="T1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8">
                      <a:moveTo>
                        <a:pt x="28" y="87"/>
                      </a:moveTo>
                      <a:cubicBezTo>
                        <a:pt x="34" y="88"/>
                        <a:pt x="41" y="85"/>
                        <a:pt x="46" y="81"/>
                      </a:cubicBezTo>
                      <a:cubicBezTo>
                        <a:pt x="71" y="65"/>
                        <a:pt x="95" y="47"/>
                        <a:pt x="118" y="28"/>
                      </a:cubicBezTo>
                      <a:cubicBezTo>
                        <a:pt x="116" y="26"/>
                        <a:pt x="114" y="25"/>
                        <a:pt x="113" y="23"/>
                      </a:cubicBezTo>
                      <a:cubicBezTo>
                        <a:pt x="105" y="17"/>
                        <a:pt x="101" y="9"/>
                        <a:pt x="98" y="0"/>
                      </a:cubicBezTo>
                      <a:cubicBezTo>
                        <a:pt x="86" y="5"/>
                        <a:pt x="75" y="12"/>
                        <a:pt x="64" y="18"/>
                      </a:cubicBezTo>
                      <a:cubicBezTo>
                        <a:pt x="43" y="31"/>
                        <a:pt x="21" y="42"/>
                        <a:pt x="0" y="54"/>
                      </a:cubicBezTo>
                      <a:cubicBezTo>
                        <a:pt x="5" y="61"/>
                        <a:pt x="10" y="68"/>
                        <a:pt x="14" y="75"/>
                      </a:cubicBezTo>
                      <a:cubicBezTo>
                        <a:pt x="18" y="80"/>
                        <a:pt x="22" y="85"/>
                        <a:pt x="28" y="8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8" name="Freeform 651"/>
                <p:cNvSpPr>
                  <a:spLocks/>
                </p:cNvSpPr>
                <p:nvPr/>
              </p:nvSpPr>
              <p:spPr bwMode="auto">
                <a:xfrm>
                  <a:off x="2800350" y="5154613"/>
                  <a:ext cx="1122363" cy="444500"/>
                </a:xfrm>
                <a:custGeom>
                  <a:avLst/>
                  <a:gdLst>
                    <a:gd name="T0" fmla="*/ 298 w 298"/>
                    <a:gd name="T1" fmla="*/ 27 h 118"/>
                    <a:gd name="T2" fmla="*/ 289 w 298"/>
                    <a:gd name="T3" fmla="*/ 0 h 118"/>
                    <a:gd name="T4" fmla="*/ 283 w 298"/>
                    <a:gd name="T5" fmla="*/ 17 h 118"/>
                    <a:gd name="T6" fmla="*/ 230 w 298"/>
                    <a:gd name="T7" fmla="*/ 34 h 118"/>
                    <a:gd name="T8" fmla="*/ 172 w 298"/>
                    <a:gd name="T9" fmla="*/ 22 h 118"/>
                    <a:gd name="T10" fmla="*/ 100 w 298"/>
                    <a:gd name="T11" fmla="*/ 75 h 118"/>
                    <a:gd name="T12" fmla="*/ 82 w 298"/>
                    <a:gd name="T13" fmla="*/ 81 h 118"/>
                    <a:gd name="T14" fmla="*/ 68 w 298"/>
                    <a:gd name="T15" fmla="*/ 69 h 118"/>
                    <a:gd name="T16" fmla="*/ 54 w 298"/>
                    <a:gd name="T17" fmla="*/ 48 h 118"/>
                    <a:gd name="T18" fmla="*/ 20 w 298"/>
                    <a:gd name="T19" fmla="*/ 70 h 118"/>
                    <a:gd name="T20" fmla="*/ 0 w 298"/>
                    <a:gd name="T21" fmla="*/ 93 h 118"/>
                    <a:gd name="T22" fmla="*/ 62 w 298"/>
                    <a:gd name="T23" fmla="*/ 118 h 118"/>
                    <a:gd name="T24" fmla="*/ 144 w 298"/>
                    <a:gd name="T25" fmla="*/ 95 h 118"/>
                    <a:gd name="T26" fmla="*/ 223 w 298"/>
                    <a:gd name="T27" fmla="*/ 63 h 118"/>
                    <a:gd name="T28" fmla="*/ 274 w 298"/>
                    <a:gd name="T29" fmla="*/ 53 h 118"/>
                    <a:gd name="T30" fmla="*/ 297 w 298"/>
                    <a:gd name="T31" fmla="*/ 45 h 118"/>
                    <a:gd name="T32" fmla="*/ 298 w 298"/>
                    <a:gd name="T33"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8" h="118">
                      <a:moveTo>
                        <a:pt x="298" y="27"/>
                      </a:moveTo>
                      <a:cubicBezTo>
                        <a:pt x="297" y="17"/>
                        <a:pt x="296" y="7"/>
                        <a:pt x="289" y="0"/>
                      </a:cubicBezTo>
                      <a:cubicBezTo>
                        <a:pt x="288" y="7"/>
                        <a:pt x="286" y="12"/>
                        <a:pt x="283" y="17"/>
                      </a:cubicBezTo>
                      <a:cubicBezTo>
                        <a:pt x="272" y="34"/>
                        <a:pt x="249" y="35"/>
                        <a:pt x="230" y="34"/>
                      </a:cubicBezTo>
                      <a:cubicBezTo>
                        <a:pt x="210" y="34"/>
                        <a:pt x="188" y="33"/>
                        <a:pt x="172" y="22"/>
                      </a:cubicBezTo>
                      <a:cubicBezTo>
                        <a:pt x="149" y="41"/>
                        <a:pt x="125" y="59"/>
                        <a:pt x="100" y="75"/>
                      </a:cubicBezTo>
                      <a:cubicBezTo>
                        <a:pt x="95" y="79"/>
                        <a:pt x="88" y="82"/>
                        <a:pt x="82" y="81"/>
                      </a:cubicBezTo>
                      <a:cubicBezTo>
                        <a:pt x="76" y="79"/>
                        <a:pt x="72" y="74"/>
                        <a:pt x="68" y="69"/>
                      </a:cubicBezTo>
                      <a:cubicBezTo>
                        <a:pt x="64" y="62"/>
                        <a:pt x="59" y="55"/>
                        <a:pt x="54" y="48"/>
                      </a:cubicBezTo>
                      <a:cubicBezTo>
                        <a:pt x="42" y="55"/>
                        <a:pt x="31" y="62"/>
                        <a:pt x="20" y="70"/>
                      </a:cubicBezTo>
                      <a:cubicBezTo>
                        <a:pt x="11" y="76"/>
                        <a:pt x="3" y="84"/>
                        <a:pt x="0" y="93"/>
                      </a:cubicBezTo>
                      <a:cubicBezTo>
                        <a:pt x="15" y="109"/>
                        <a:pt x="39" y="118"/>
                        <a:pt x="62" y="118"/>
                      </a:cubicBezTo>
                      <a:cubicBezTo>
                        <a:pt x="91" y="118"/>
                        <a:pt x="118" y="107"/>
                        <a:pt x="144" y="95"/>
                      </a:cubicBezTo>
                      <a:cubicBezTo>
                        <a:pt x="169" y="83"/>
                        <a:pt x="195" y="69"/>
                        <a:pt x="223" y="63"/>
                      </a:cubicBezTo>
                      <a:cubicBezTo>
                        <a:pt x="239" y="59"/>
                        <a:pt x="257" y="58"/>
                        <a:pt x="274" y="53"/>
                      </a:cubicBezTo>
                      <a:cubicBezTo>
                        <a:pt x="282" y="51"/>
                        <a:pt x="290" y="49"/>
                        <a:pt x="297" y="45"/>
                      </a:cubicBezTo>
                      <a:cubicBezTo>
                        <a:pt x="298" y="39"/>
                        <a:pt x="298" y="33"/>
                        <a:pt x="29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9" name="Freeform 652"/>
                <p:cNvSpPr>
                  <a:spLocks/>
                </p:cNvSpPr>
                <p:nvPr/>
              </p:nvSpPr>
              <p:spPr bwMode="auto">
                <a:xfrm>
                  <a:off x="4054475" y="6076950"/>
                  <a:ext cx="693738" cy="534988"/>
                </a:xfrm>
                <a:custGeom>
                  <a:avLst/>
                  <a:gdLst>
                    <a:gd name="T0" fmla="*/ 148 w 184"/>
                    <a:gd name="T1" fmla="*/ 63 h 142"/>
                    <a:gd name="T2" fmla="*/ 40 w 184"/>
                    <a:gd name="T3" fmla="*/ 116 h 142"/>
                    <a:gd name="T4" fmla="*/ 19 w 184"/>
                    <a:gd name="T5" fmla="*/ 111 h 142"/>
                    <a:gd name="T6" fmla="*/ 3 w 184"/>
                    <a:gd name="T7" fmla="*/ 82 h 142"/>
                    <a:gd name="T8" fmla="*/ 3 w 184"/>
                    <a:gd name="T9" fmla="*/ 81 h 142"/>
                    <a:gd name="T10" fmla="*/ 0 w 184"/>
                    <a:gd name="T11" fmla="*/ 99 h 142"/>
                    <a:gd name="T12" fmla="*/ 10 w 184"/>
                    <a:gd name="T13" fmla="*/ 126 h 142"/>
                    <a:gd name="T14" fmla="*/ 48 w 184"/>
                    <a:gd name="T15" fmla="*/ 140 h 142"/>
                    <a:gd name="T16" fmla="*/ 141 w 184"/>
                    <a:gd name="T17" fmla="*/ 104 h 142"/>
                    <a:gd name="T18" fmla="*/ 167 w 184"/>
                    <a:gd name="T19" fmla="*/ 54 h 142"/>
                    <a:gd name="T20" fmla="*/ 184 w 184"/>
                    <a:gd name="T21" fmla="*/ 0 h 142"/>
                    <a:gd name="T22" fmla="*/ 173 w 184"/>
                    <a:gd name="T23" fmla="*/ 18 h 142"/>
                    <a:gd name="T24" fmla="*/ 148 w 184"/>
                    <a:gd name="T25" fmla="*/ 6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 h="142">
                      <a:moveTo>
                        <a:pt x="148" y="63"/>
                      </a:moveTo>
                      <a:cubicBezTo>
                        <a:pt x="124" y="97"/>
                        <a:pt x="82" y="118"/>
                        <a:pt x="40" y="116"/>
                      </a:cubicBezTo>
                      <a:cubicBezTo>
                        <a:pt x="32" y="116"/>
                        <a:pt x="25" y="115"/>
                        <a:pt x="19" y="111"/>
                      </a:cubicBezTo>
                      <a:cubicBezTo>
                        <a:pt x="9" y="105"/>
                        <a:pt x="4" y="93"/>
                        <a:pt x="3" y="82"/>
                      </a:cubicBezTo>
                      <a:cubicBezTo>
                        <a:pt x="3" y="81"/>
                        <a:pt x="3" y="81"/>
                        <a:pt x="3" y="81"/>
                      </a:cubicBezTo>
                      <a:cubicBezTo>
                        <a:pt x="1" y="87"/>
                        <a:pt x="0" y="93"/>
                        <a:pt x="0" y="99"/>
                      </a:cubicBezTo>
                      <a:cubicBezTo>
                        <a:pt x="0" y="109"/>
                        <a:pt x="3" y="119"/>
                        <a:pt x="10" y="126"/>
                      </a:cubicBezTo>
                      <a:cubicBezTo>
                        <a:pt x="19" y="137"/>
                        <a:pt x="34" y="140"/>
                        <a:pt x="48" y="140"/>
                      </a:cubicBezTo>
                      <a:cubicBezTo>
                        <a:pt x="83" y="142"/>
                        <a:pt x="119" y="131"/>
                        <a:pt x="141" y="104"/>
                      </a:cubicBezTo>
                      <a:cubicBezTo>
                        <a:pt x="153" y="90"/>
                        <a:pt x="160" y="72"/>
                        <a:pt x="167" y="54"/>
                      </a:cubicBezTo>
                      <a:cubicBezTo>
                        <a:pt x="173" y="36"/>
                        <a:pt x="179" y="18"/>
                        <a:pt x="184" y="0"/>
                      </a:cubicBezTo>
                      <a:cubicBezTo>
                        <a:pt x="180" y="6"/>
                        <a:pt x="177" y="12"/>
                        <a:pt x="173" y="18"/>
                      </a:cubicBezTo>
                      <a:cubicBezTo>
                        <a:pt x="165" y="33"/>
                        <a:pt x="158" y="49"/>
                        <a:pt x="148" y="6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20" name="Freeform 653"/>
                <p:cNvSpPr>
                  <a:spLocks/>
                </p:cNvSpPr>
                <p:nvPr/>
              </p:nvSpPr>
              <p:spPr bwMode="auto">
                <a:xfrm>
                  <a:off x="4144963" y="5824538"/>
                  <a:ext cx="425450" cy="493713"/>
                </a:xfrm>
                <a:custGeom>
                  <a:avLst/>
                  <a:gdLst>
                    <a:gd name="T0" fmla="*/ 113 w 113"/>
                    <a:gd name="T1" fmla="*/ 46 h 131"/>
                    <a:gd name="T2" fmla="*/ 61 w 113"/>
                    <a:gd name="T3" fmla="*/ 0 h 131"/>
                    <a:gd name="T4" fmla="*/ 32 w 113"/>
                    <a:gd name="T5" fmla="*/ 68 h 131"/>
                    <a:gd name="T6" fmla="*/ 0 w 113"/>
                    <a:gd name="T7" fmla="*/ 109 h 131"/>
                    <a:gd name="T8" fmla="*/ 73 w 113"/>
                    <a:gd name="T9" fmla="*/ 131 h 131"/>
                    <a:gd name="T10" fmla="*/ 113 w 113"/>
                    <a:gd name="T11" fmla="*/ 46 h 131"/>
                  </a:gdLst>
                  <a:ahLst/>
                  <a:cxnLst>
                    <a:cxn ang="0">
                      <a:pos x="T0" y="T1"/>
                    </a:cxn>
                    <a:cxn ang="0">
                      <a:pos x="T2" y="T3"/>
                    </a:cxn>
                    <a:cxn ang="0">
                      <a:pos x="T4" y="T5"/>
                    </a:cxn>
                    <a:cxn ang="0">
                      <a:pos x="T6" y="T7"/>
                    </a:cxn>
                    <a:cxn ang="0">
                      <a:pos x="T8" y="T9"/>
                    </a:cxn>
                    <a:cxn ang="0">
                      <a:pos x="T10" y="T11"/>
                    </a:cxn>
                  </a:cxnLst>
                  <a:rect l="0" t="0" r="r" b="b"/>
                  <a:pathLst>
                    <a:path w="113" h="131">
                      <a:moveTo>
                        <a:pt x="113" y="46"/>
                      </a:moveTo>
                      <a:cubicBezTo>
                        <a:pt x="91" y="38"/>
                        <a:pt x="73" y="21"/>
                        <a:pt x="61" y="0"/>
                      </a:cubicBezTo>
                      <a:cubicBezTo>
                        <a:pt x="60" y="24"/>
                        <a:pt x="47" y="48"/>
                        <a:pt x="32" y="68"/>
                      </a:cubicBezTo>
                      <a:cubicBezTo>
                        <a:pt x="22" y="82"/>
                        <a:pt x="10" y="95"/>
                        <a:pt x="0" y="109"/>
                      </a:cubicBezTo>
                      <a:cubicBezTo>
                        <a:pt x="25" y="113"/>
                        <a:pt x="50" y="120"/>
                        <a:pt x="73" y="131"/>
                      </a:cubicBezTo>
                      <a:cubicBezTo>
                        <a:pt x="90" y="105"/>
                        <a:pt x="103" y="76"/>
                        <a:pt x="113" y="46"/>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21" name="Freeform 654"/>
                <p:cNvSpPr>
                  <a:spLocks/>
                </p:cNvSpPr>
                <p:nvPr/>
              </p:nvSpPr>
              <p:spPr bwMode="auto">
                <a:xfrm>
                  <a:off x="4067175" y="5991225"/>
                  <a:ext cx="703263" cy="530225"/>
                </a:xfrm>
                <a:custGeom>
                  <a:avLst/>
                  <a:gdLst>
                    <a:gd name="T0" fmla="*/ 157 w 187"/>
                    <a:gd name="T1" fmla="*/ 7 h 141"/>
                    <a:gd name="T2" fmla="*/ 134 w 187"/>
                    <a:gd name="T3" fmla="*/ 2 h 141"/>
                    <a:gd name="T4" fmla="*/ 103 w 187"/>
                    <a:gd name="T5" fmla="*/ 71 h 141"/>
                    <a:gd name="T6" fmla="*/ 78 w 187"/>
                    <a:gd name="T7" fmla="*/ 81 h 141"/>
                    <a:gd name="T8" fmla="*/ 21 w 187"/>
                    <a:gd name="T9" fmla="*/ 65 h 141"/>
                    <a:gd name="T10" fmla="*/ 4 w 187"/>
                    <a:gd name="T11" fmla="*/ 93 h 141"/>
                    <a:gd name="T12" fmla="*/ 0 w 187"/>
                    <a:gd name="T13" fmla="*/ 104 h 141"/>
                    <a:gd name="T14" fmla="*/ 16 w 187"/>
                    <a:gd name="T15" fmla="*/ 134 h 141"/>
                    <a:gd name="T16" fmla="*/ 37 w 187"/>
                    <a:gd name="T17" fmla="*/ 139 h 141"/>
                    <a:gd name="T18" fmla="*/ 145 w 187"/>
                    <a:gd name="T19" fmla="*/ 86 h 141"/>
                    <a:gd name="T20" fmla="*/ 170 w 187"/>
                    <a:gd name="T21" fmla="*/ 41 h 141"/>
                    <a:gd name="T22" fmla="*/ 176 w 187"/>
                    <a:gd name="T23" fmla="*/ 31 h 141"/>
                    <a:gd name="T24" fmla="*/ 185 w 187"/>
                    <a:gd name="T25" fmla="*/ 9 h 141"/>
                    <a:gd name="T26" fmla="*/ 187 w 187"/>
                    <a:gd name="T27" fmla="*/ 0 h 141"/>
                    <a:gd name="T28" fmla="*/ 157 w 187"/>
                    <a:gd name="T29" fmla="*/ 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41">
                      <a:moveTo>
                        <a:pt x="157" y="7"/>
                      </a:moveTo>
                      <a:cubicBezTo>
                        <a:pt x="149" y="7"/>
                        <a:pt x="142" y="5"/>
                        <a:pt x="134" y="2"/>
                      </a:cubicBezTo>
                      <a:cubicBezTo>
                        <a:pt x="126" y="26"/>
                        <a:pt x="116" y="50"/>
                        <a:pt x="103" y="71"/>
                      </a:cubicBezTo>
                      <a:cubicBezTo>
                        <a:pt x="98" y="80"/>
                        <a:pt x="88" y="84"/>
                        <a:pt x="78" y="81"/>
                      </a:cubicBezTo>
                      <a:cubicBezTo>
                        <a:pt x="60" y="73"/>
                        <a:pt x="41" y="68"/>
                        <a:pt x="21" y="65"/>
                      </a:cubicBezTo>
                      <a:cubicBezTo>
                        <a:pt x="15" y="74"/>
                        <a:pt x="9" y="83"/>
                        <a:pt x="4" y="93"/>
                      </a:cubicBezTo>
                      <a:cubicBezTo>
                        <a:pt x="3" y="96"/>
                        <a:pt x="1" y="100"/>
                        <a:pt x="0" y="104"/>
                      </a:cubicBezTo>
                      <a:cubicBezTo>
                        <a:pt x="0" y="116"/>
                        <a:pt x="5" y="128"/>
                        <a:pt x="16" y="134"/>
                      </a:cubicBezTo>
                      <a:cubicBezTo>
                        <a:pt x="22" y="138"/>
                        <a:pt x="29" y="139"/>
                        <a:pt x="37" y="139"/>
                      </a:cubicBezTo>
                      <a:cubicBezTo>
                        <a:pt x="79" y="141"/>
                        <a:pt x="121" y="120"/>
                        <a:pt x="145" y="86"/>
                      </a:cubicBezTo>
                      <a:cubicBezTo>
                        <a:pt x="155" y="72"/>
                        <a:pt x="162" y="56"/>
                        <a:pt x="170" y="41"/>
                      </a:cubicBezTo>
                      <a:cubicBezTo>
                        <a:pt x="172" y="38"/>
                        <a:pt x="174" y="34"/>
                        <a:pt x="176" y="31"/>
                      </a:cubicBezTo>
                      <a:cubicBezTo>
                        <a:pt x="178" y="25"/>
                        <a:pt x="182" y="15"/>
                        <a:pt x="185" y="9"/>
                      </a:cubicBezTo>
                      <a:cubicBezTo>
                        <a:pt x="186" y="6"/>
                        <a:pt x="186" y="3"/>
                        <a:pt x="187" y="0"/>
                      </a:cubicBezTo>
                      <a:cubicBezTo>
                        <a:pt x="178" y="5"/>
                        <a:pt x="167" y="7"/>
                        <a:pt x="15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1" name="Freeform 644"/>
                <p:cNvSpPr>
                  <a:spLocks/>
                </p:cNvSpPr>
                <p:nvPr/>
              </p:nvSpPr>
              <p:spPr bwMode="auto">
                <a:xfrm>
                  <a:off x="3471863" y="2151063"/>
                  <a:ext cx="1081088" cy="1268413"/>
                </a:xfrm>
                <a:custGeom>
                  <a:avLst/>
                  <a:gdLst>
                    <a:gd name="T0" fmla="*/ 287 w 287"/>
                    <a:gd name="T1" fmla="*/ 115 h 337"/>
                    <a:gd name="T2" fmla="*/ 283 w 287"/>
                    <a:gd name="T3" fmla="*/ 78 h 337"/>
                    <a:gd name="T4" fmla="*/ 273 w 287"/>
                    <a:gd name="T5" fmla="*/ 15 h 337"/>
                    <a:gd name="T6" fmla="*/ 232 w 287"/>
                    <a:gd name="T7" fmla="*/ 0 h 337"/>
                    <a:gd name="T8" fmla="*/ 224 w 287"/>
                    <a:gd name="T9" fmla="*/ 60 h 337"/>
                    <a:gd name="T10" fmla="*/ 200 w 287"/>
                    <a:gd name="T11" fmla="*/ 95 h 337"/>
                    <a:gd name="T12" fmla="*/ 175 w 287"/>
                    <a:gd name="T13" fmla="*/ 143 h 337"/>
                    <a:gd name="T14" fmla="*/ 137 w 287"/>
                    <a:gd name="T15" fmla="*/ 227 h 337"/>
                    <a:gd name="T16" fmla="*/ 130 w 287"/>
                    <a:gd name="T17" fmla="*/ 226 h 337"/>
                    <a:gd name="T18" fmla="*/ 85 w 287"/>
                    <a:gd name="T19" fmla="*/ 231 h 337"/>
                    <a:gd name="T20" fmla="*/ 42 w 287"/>
                    <a:gd name="T21" fmla="*/ 245 h 337"/>
                    <a:gd name="T22" fmla="*/ 18 w 287"/>
                    <a:gd name="T23" fmla="*/ 273 h 337"/>
                    <a:gd name="T24" fmla="*/ 0 w 287"/>
                    <a:gd name="T25" fmla="*/ 321 h 337"/>
                    <a:gd name="T26" fmla="*/ 0 w 287"/>
                    <a:gd name="T27" fmla="*/ 328 h 337"/>
                    <a:gd name="T28" fmla="*/ 5 w 287"/>
                    <a:gd name="T29" fmla="*/ 333 h 337"/>
                    <a:gd name="T30" fmla="*/ 14 w 287"/>
                    <a:gd name="T31" fmla="*/ 327 h 337"/>
                    <a:gd name="T32" fmla="*/ 21 w 287"/>
                    <a:gd name="T33" fmla="*/ 314 h 337"/>
                    <a:gd name="T34" fmla="*/ 19 w 287"/>
                    <a:gd name="T35" fmla="*/ 324 h 337"/>
                    <a:gd name="T36" fmla="*/ 20 w 287"/>
                    <a:gd name="T37" fmla="*/ 333 h 337"/>
                    <a:gd name="T38" fmla="*/ 32 w 287"/>
                    <a:gd name="T39" fmla="*/ 333 h 337"/>
                    <a:gd name="T40" fmla="*/ 37 w 287"/>
                    <a:gd name="T41" fmla="*/ 322 h 337"/>
                    <a:gd name="T42" fmla="*/ 64 w 287"/>
                    <a:gd name="T43" fmla="*/ 272 h 337"/>
                    <a:gd name="T44" fmla="*/ 76 w 287"/>
                    <a:gd name="T45" fmla="*/ 266 h 337"/>
                    <a:gd name="T46" fmla="*/ 88 w 287"/>
                    <a:gd name="T47" fmla="*/ 271 h 337"/>
                    <a:gd name="T48" fmla="*/ 86 w 287"/>
                    <a:gd name="T49" fmla="*/ 285 h 337"/>
                    <a:gd name="T50" fmla="*/ 74 w 287"/>
                    <a:gd name="T51" fmla="*/ 295 h 337"/>
                    <a:gd name="T52" fmla="*/ 55 w 287"/>
                    <a:gd name="T53" fmla="*/ 308 h 337"/>
                    <a:gd name="T54" fmla="*/ 49 w 287"/>
                    <a:gd name="T55" fmla="*/ 321 h 337"/>
                    <a:gd name="T56" fmla="*/ 56 w 287"/>
                    <a:gd name="T57" fmla="*/ 327 h 337"/>
                    <a:gd name="T58" fmla="*/ 66 w 287"/>
                    <a:gd name="T59" fmla="*/ 325 h 337"/>
                    <a:gd name="T60" fmla="*/ 92 w 287"/>
                    <a:gd name="T61" fmla="*/ 313 h 337"/>
                    <a:gd name="T62" fmla="*/ 126 w 287"/>
                    <a:gd name="T63" fmla="*/ 292 h 337"/>
                    <a:gd name="T64" fmla="*/ 154 w 287"/>
                    <a:gd name="T65" fmla="*/ 262 h 337"/>
                    <a:gd name="T66" fmla="*/ 221 w 287"/>
                    <a:gd name="T67" fmla="*/ 200 h 337"/>
                    <a:gd name="T68" fmla="*/ 281 w 287"/>
                    <a:gd name="T69" fmla="*/ 127 h 337"/>
                    <a:gd name="T70" fmla="*/ 287 w 287"/>
                    <a:gd name="T71" fmla="*/ 11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7" h="337">
                      <a:moveTo>
                        <a:pt x="287" y="115"/>
                      </a:moveTo>
                      <a:cubicBezTo>
                        <a:pt x="287" y="103"/>
                        <a:pt x="285" y="90"/>
                        <a:pt x="283" y="78"/>
                      </a:cubicBezTo>
                      <a:cubicBezTo>
                        <a:pt x="280" y="57"/>
                        <a:pt x="277" y="36"/>
                        <a:pt x="273" y="15"/>
                      </a:cubicBezTo>
                      <a:cubicBezTo>
                        <a:pt x="259" y="13"/>
                        <a:pt x="244" y="8"/>
                        <a:pt x="232" y="0"/>
                      </a:cubicBezTo>
                      <a:cubicBezTo>
                        <a:pt x="233" y="21"/>
                        <a:pt x="232" y="42"/>
                        <a:pt x="224" y="60"/>
                      </a:cubicBezTo>
                      <a:cubicBezTo>
                        <a:pt x="218" y="73"/>
                        <a:pt x="208" y="83"/>
                        <a:pt x="200" y="95"/>
                      </a:cubicBezTo>
                      <a:cubicBezTo>
                        <a:pt x="190" y="110"/>
                        <a:pt x="183" y="126"/>
                        <a:pt x="175" y="143"/>
                      </a:cubicBezTo>
                      <a:cubicBezTo>
                        <a:pt x="162" y="171"/>
                        <a:pt x="149" y="199"/>
                        <a:pt x="137" y="227"/>
                      </a:cubicBezTo>
                      <a:cubicBezTo>
                        <a:pt x="135" y="227"/>
                        <a:pt x="132" y="227"/>
                        <a:pt x="130" y="226"/>
                      </a:cubicBezTo>
                      <a:cubicBezTo>
                        <a:pt x="116" y="229"/>
                        <a:pt x="100" y="229"/>
                        <a:pt x="85" y="231"/>
                      </a:cubicBezTo>
                      <a:cubicBezTo>
                        <a:pt x="70" y="233"/>
                        <a:pt x="55" y="236"/>
                        <a:pt x="42" y="245"/>
                      </a:cubicBezTo>
                      <a:cubicBezTo>
                        <a:pt x="32" y="252"/>
                        <a:pt x="24" y="262"/>
                        <a:pt x="18" y="273"/>
                      </a:cubicBezTo>
                      <a:cubicBezTo>
                        <a:pt x="9" y="288"/>
                        <a:pt x="3" y="304"/>
                        <a:pt x="0" y="321"/>
                      </a:cubicBezTo>
                      <a:cubicBezTo>
                        <a:pt x="0" y="324"/>
                        <a:pt x="0" y="326"/>
                        <a:pt x="0" y="328"/>
                      </a:cubicBezTo>
                      <a:cubicBezTo>
                        <a:pt x="1" y="330"/>
                        <a:pt x="2" y="333"/>
                        <a:pt x="5" y="333"/>
                      </a:cubicBezTo>
                      <a:cubicBezTo>
                        <a:pt x="9" y="334"/>
                        <a:pt x="12" y="330"/>
                        <a:pt x="14" y="327"/>
                      </a:cubicBezTo>
                      <a:cubicBezTo>
                        <a:pt x="16" y="323"/>
                        <a:pt x="19" y="318"/>
                        <a:pt x="21" y="314"/>
                      </a:cubicBezTo>
                      <a:cubicBezTo>
                        <a:pt x="20" y="317"/>
                        <a:pt x="19" y="321"/>
                        <a:pt x="19" y="324"/>
                      </a:cubicBezTo>
                      <a:cubicBezTo>
                        <a:pt x="18" y="327"/>
                        <a:pt x="18" y="331"/>
                        <a:pt x="20" y="333"/>
                      </a:cubicBezTo>
                      <a:cubicBezTo>
                        <a:pt x="23" y="337"/>
                        <a:pt x="28" y="336"/>
                        <a:pt x="32" y="333"/>
                      </a:cubicBezTo>
                      <a:cubicBezTo>
                        <a:pt x="35" y="330"/>
                        <a:pt x="36" y="326"/>
                        <a:pt x="37" y="322"/>
                      </a:cubicBezTo>
                      <a:cubicBezTo>
                        <a:pt x="43" y="303"/>
                        <a:pt x="49" y="285"/>
                        <a:pt x="64" y="272"/>
                      </a:cubicBezTo>
                      <a:cubicBezTo>
                        <a:pt x="67" y="269"/>
                        <a:pt x="71" y="267"/>
                        <a:pt x="76" y="266"/>
                      </a:cubicBezTo>
                      <a:cubicBezTo>
                        <a:pt x="80" y="265"/>
                        <a:pt x="85" y="267"/>
                        <a:pt x="88" y="271"/>
                      </a:cubicBezTo>
                      <a:cubicBezTo>
                        <a:pt x="91" y="275"/>
                        <a:pt x="89" y="281"/>
                        <a:pt x="86" y="285"/>
                      </a:cubicBezTo>
                      <a:cubicBezTo>
                        <a:pt x="83" y="289"/>
                        <a:pt x="78" y="292"/>
                        <a:pt x="74" y="295"/>
                      </a:cubicBezTo>
                      <a:cubicBezTo>
                        <a:pt x="68" y="299"/>
                        <a:pt x="61" y="304"/>
                        <a:pt x="55" y="308"/>
                      </a:cubicBezTo>
                      <a:cubicBezTo>
                        <a:pt x="51" y="312"/>
                        <a:pt x="47" y="316"/>
                        <a:pt x="49" y="321"/>
                      </a:cubicBezTo>
                      <a:cubicBezTo>
                        <a:pt x="50" y="324"/>
                        <a:pt x="53" y="326"/>
                        <a:pt x="56" y="327"/>
                      </a:cubicBezTo>
                      <a:cubicBezTo>
                        <a:pt x="60" y="327"/>
                        <a:pt x="63" y="326"/>
                        <a:pt x="66" y="325"/>
                      </a:cubicBezTo>
                      <a:cubicBezTo>
                        <a:pt x="75" y="322"/>
                        <a:pt x="84" y="317"/>
                        <a:pt x="92" y="313"/>
                      </a:cubicBezTo>
                      <a:cubicBezTo>
                        <a:pt x="104" y="306"/>
                        <a:pt x="116" y="300"/>
                        <a:pt x="126" y="292"/>
                      </a:cubicBezTo>
                      <a:cubicBezTo>
                        <a:pt x="137" y="283"/>
                        <a:pt x="145" y="272"/>
                        <a:pt x="154" y="262"/>
                      </a:cubicBezTo>
                      <a:cubicBezTo>
                        <a:pt x="174" y="239"/>
                        <a:pt x="197" y="218"/>
                        <a:pt x="221" y="200"/>
                      </a:cubicBezTo>
                      <a:cubicBezTo>
                        <a:pt x="247" y="181"/>
                        <a:pt x="266" y="155"/>
                        <a:pt x="281" y="127"/>
                      </a:cubicBezTo>
                      <a:cubicBezTo>
                        <a:pt x="283" y="123"/>
                        <a:pt x="285" y="119"/>
                        <a:pt x="287" y="115"/>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5" name="Freeform 648"/>
                <p:cNvSpPr>
                  <a:spLocks/>
                </p:cNvSpPr>
                <p:nvPr/>
              </p:nvSpPr>
              <p:spPr bwMode="auto">
                <a:xfrm>
                  <a:off x="4695825" y="2411413"/>
                  <a:ext cx="1103313" cy="1466850"/>
                </a:xfrm>
                <a:custGeom>
                  <a:avLst/>
                  <a:gdLst>
                    <a:gd name="T0" fmla="*/ 291 w 293"/>
                    <a:gd name="T1" fmla="*/ 10 h 390"/>
                    <a:gd name="T2" fmla="*/ 289 w 293"/>
                    <a:gd name="T3" fmla="*/ 0 h 390"/>
                    <a:gd name="T4" fmla="*/ 277 w 293"/>
                    <a:gd name="T5" fmla="*/ 3 h 390"/>
                    <a:gd name="T6" fmla="*/ 205 w 293"/>
                    <a:gd name="T7" fmla="*/ 7 h 390"/>
                    <a:gd name="T8" fmla="*/ 217 w 293"/>
                    <a:gd name="T9" fmla="*/ 63 h 390"/>
                    <a:gd name="T10" fmla="*/ 218 w 293"/>
                    <a:gd name="T11" fmla="*/ 74 h 390"/>
                    <a:gd name="T12" fmla="*/ 207 w 293"/>
                    <a:gd name="T13" fmla="*/ 87 h 390"/>
                    <a:gd name="T14" fmla="*/ 191 w 293"/>
                    <a:gd name="T15" fmla="*/ 102 h 390"/>
                    <a:gd name="T16" fmla="*/ 162 w 293"/>
                    <a:gd name="T17" fmla="*/ 133 h 390"/>
                    <a:gd name="T18" fmla="*/ 112 w 293"/>
                    <a:gd name="T19" fmla="*/ 202 h 390"/>
                    <a:gd name="T20" fmla="*/ 49 w 293"/>
                    <a:gd name="T21" fmla="*/ 262 h 390"/>
                    <a:gd name="T22" fmla="*/ 18 w 293"/>
                    <a:gd name="T23" fmla="*/ 316 h 390"/>
                    <a:gd name="T24" fmla="*/ 2 w 293"/>
                    <a:gd name="T25" fmla="*/ 354 h 390"/>
                    <a:gd name="T26" fmla="*/ 0 w 293"/>
                    <a:gd name="T27" fmla="*/ 363 h 390"/>
                    <a:gd name="T28" fmla="*/ 4 w 293"/>
                    <a:gd name="T29" fmla="*/ 370 h 390"/>
                    <a:gd name="T30" fmla="*/ 13 w 293"/>
                    <a:gd name="T31" fmla="*/ 368 h 390"/>
                    <a:gd name="T32" fmla="*/ 18 w 293"/>
                    <a:gd name="T33" fmla="*/ 360 h 390"/>
                    <a:gd name="T34" fmla="*/ 50 w 293"/>
                    <a:gd name="T35" fmla="*/ 313 h 390"/>
                    <a:gd name="T36" fmla="*/ 24 w 293"/>
                    <a:gd name="T37" fmla="*/ 375 h 390"/>
                    <a:gd name="T38" fmla="*/ 26 w 293"/>
                    <a:gd name="T39" fmla="*/ 387 h 390"/>
                    <a:gd name="T40" fmla="*/ 32 w 293"/>
                    <a:gd name="T41" fmla="*/ 387 h 390"/>
                    <a:gd name="T42" fmla="*/ 41 w 293"/>
                    <a:gd name="T43" fmla="*/ 378 h 390"/>
                    <a:gd name="T44" fmla="*/ 68 w 293"/>
                    <a:gd name="T45" fmla="*/ 334 h 390"/>
                    <a:gd name="T46" fmla="*/ 47 w 293"/>
                    <a:gd name="T47" fmla="*/ 378 h 390"/>
                    <a:gd name="T48" fmla="*/ 47 w 293"/>
                    <a:gd name="T49" fmla="*/ 385 h 390"/>
                    <a:gd name="T50" fmla="*/ 58 w 293"/>
                    <a:gd name="T51" fmla="*/ 386 h 390"/>
                    <a:gd name="T52" fmla="*/ 91 w 293"/>
                    <a:gd name="T53" fmla="*/ 335 h 390"/>
                    <a:gd name="T54" fmla="*/ 74 w 293"/>
                    <a:gd name="T55" fmla="*/ 379 h 390"/>
                    <a:gd name="T56" fmla="*/ 80 w 293"/>
                    <a:gd name="T57" fmla="*/ 386 h 390"/>
                    <a:gd name="T58" fmla="*/ 90 w 293"/>
                    <a:gd name="T59" fmla="*/ 377 h 390"/>
                    <a:gd name="T60" fmla="*/ 107 w 293"/>
                    <a:gd name="T61" fmla="*/ 341 h 390"/>
                    <a:gd name="T62" fmla="*/ 125 w 293"/>
                    <a:gd name="T63" fmla="*/ 285 h 390"/>
                    <a:gd name="T64" fmla="*/ 132 w 293"/>
                    <a:gd name="T65" fmla="*/ 270 h 390"/>
                    <a:gd name="T66" fmla="*/ 156 w 293"/>
                    <a:gd name="T67" fmla="*/ 247 h 390"/>
                    <a:gd name="T68" fmla="*/ 202 w 293"/>
                    <a:gd name="T69" fmla="*/ 202 h 390"/>
                    <a:gd name="T70" fmla="*/ 269 w 293"/>
                    <a:gd name="T71" fmla="*/ 128 h 390"/>
                    <a:gd name="T72" fmla="*/ 291 w 293"/>
                    <a:gd name="T73" fmla="*/ 53 h 390"/>
                    <a:gd name="T74" fmla="*/ 291 w 293"/>
                    <a:gd name="T75" fmla="*/ 1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390">
                      <a:moveTo>
                        <a:pt x="291" y="10"/>
                      </a:moveTo>
                      <a:cubicBezTo>
                        <a:pt x="291" y="7"/>
                        <a:pt x="290" y="3"/>
                        <a:pt x="289" y="0"/>
                      </a:cubicBezTo>
                      <a:cubicBezTo>
                        <a:pt x="286" y="2"/>
                        <a:pt x="281" y="3"/>
                        <a:pt x="277" y="3"/>
                      </a:cubicBezTo>
                      <a:cubicBezTo>
                        <a:pt x="253" y="7"/>
                        <a:pt x="229" y="8"/>
                        <a:pt x="205" y="7"/>
                      </a:cubicBezTo>
                      <a:cubicBezTo>
                        <a:pt x="207" y="26"/>
                        <a:pt x="211" y="45"/>
                        <a:pt x="217" y="63"/>
                      </a:cubicBezTo>
                      <a:cubicBezTo>
                        <a:pt x="218" y="67"/>
                        <a:pt x="218" y="70"/>
                        <a:pt x="218" y="74"/>
                      </a:cubicBezTo>
                      <a:cubicBezTo>
                        <a:pt x="216" y="81"/>
                        <a:pt x="212" y="83"/>
                        <a:pt x="207" y="87"/>
                      </a:cubicBezTo>
                      <a:cubicBezTo>
                        <a:pt x="201" y="91"/>
                        <a:pt x="196" y="97"/>
                        <a:pt x="191" y="102"/>
                      </a:cubicBezTo>
                      <a:cubicBezTo>
                        <a:pt x="181" y="112"/>
                        <a:pt x="172" y="122"/>
                        <a:pt x="162" y="133"/>
                      </a:cubicBezTo>
                      <a:cubicBezTo>
                        <a:pt x="144" y="155"/>
                        <a:pt x="127" y="178"/>
                        <a:pt x="112" y="202"/>
                      </a:cubicBezTo>
                      <a:cubicBezTo>
                        <a:pt x="96" y="227"/>
                        <a:pt x="68" y="239"/>
                        <a:pt x="49" y="262"/>
                      </a:cubicBezTo>
                      <a:cubicBezTo>
                        <a:pt x="35" y="278"/>
                        <a:pt x="27" y="298"/>
                        <a:pt x="18" y="316"/>
                      </a:cubicBezTo>
                      <a:cubicBezTo>
                        <a:pt x="12" y="329"/>
                        <a:pt x="7" y="341"/>
                        <a:pt x="2" y="354"/>
                      </a:cubicBezTo>
                      <a:cubicBezTo>
                        <a:pt x="1" y="357"/>
                        <a:pt x="0" y="360"/>
                        <a:pt x="0" y="363"/>
                      </a:cubicBezTo>
                      <a:cubicBezTo>
                        <a:pt x="0" y="366"/>
                        <a:pt x="1" y="369"/>
                        <a:pt x="4" y="370"/>
                      </a:cubicBezTo>
                      <a:cubicBezTo>
                        <a:pt x="7" y="371"/>
                        <a:pt x="11" y="370"/>
                        <a:pt x="13" y="368"/>
                      </a:cubicBezTo>
                      <a:cubicBezTo>
                        <a:pt x="15" y="366"/>
                        <a:pt x="17" y="363"/>
                        <a:pt x="18" y="360"/>
                      </a:cubicBezTo>
                      <a:cubicBezTo>
                        <a:pt x="25" y="344"/>
                        <a:pt x="41" y="327"/>
                        <a:pt x="50" y="313"/>
                      </a:cubicBezTo>
                      <a:cubicBezTo>
                        <a:pt x="52" y="312"/>
                        <a:pt x="30" y="357"/>
                        <a:pt x="24" y="375"/>
                      </a:cubicBezTo>
                      <a:cubicBezTo>
                        <a:pt x="23" y="379"/>
                        <a:pt x="22" y="384"/>
                        <a:pt x="26" y="387"/>
                      </a:cubicBezTo>
                      <a:cubicBezTo>
                        <a:pt x="28" y="388"/>
                        <a:pt x="30" y="388"/>
                        <a:pt x="32" y="387"/>
                      </a:cubicBezTo>
                      <a:cubicBezTo>
                        <a:pt x="36" y="386"/>
                        <a:pt x="39" y="382"/>
                        <a:pt x="41" y="378"/>
                      </a:cubicBezTo>
                      <a:cubicBezTo>
                        <a:pt x="54" y="350"/>
                        <a:pt x="85" y="298"/>
                        <a:pt x="68" y="334"/>
                      </a:cubicBezTo>
                      <a:cubicBezTo>
                        <a:pt x="61" y="348"/>
                        <a:pt x="55" y="365"/>
                        <a:pt x="47" y="378"/>
                      </a:cubicBezTo>
                      <a:cubicBezTo>
                        <a:pt x="46" y="381"/>
                        <a:pt x="46" y="383"/>
                        <a:pt x="47" y="385"/>
                      </a:cubicBezTo>
                      <a:cubicBezTo>
                        <a:pt x="49" y="390"/>
                        <a:pt x="55" y="389"/>
                        <a:pt x="58" y="386"/>
                      </a:cubicBezTo>
                      <a:cubicBezTo>
                        <a:pt x="73" y="370"/>
                        <a:pt x="91" y="332"/>
                        <a:pt x="91" y="335"/>
                      </a:cubicBezTo>
                      <a:cubicBezTo>
                        <a:pt x="90" y="345"/>
                        <a:pt x="73" y="373"/>
                        <a:pt x="74" y="379"/>
                      </a:cubicBezTo>
                      <a:cubicBezTo>
                        <a:pt x="74" y="383"/>
                        <a:pt x="76" y="386"/>
                        <a:pt x="80" y="386"/>
                      </a:cubicBezTo>
                      <a:cubicBezTo>
                        <a:pt x="85" y="387"/>
                        <a:pt x="88" y="382"/>
                        <a:pt x="90" y="377"/>
                      </a:cubicBezTo>
                      <a:cubicBezTo>
                        <a:pt x="96" y="365"/>
                        <a:pt x="102" y="353"/>
                        <a:pt x="107" y="341"/>
                      </a:cubicBezTo>
                      <a:cubicBezTo>
                        <a:pt x="114" y="326"/>
                        <a:pt x="123" y="301"/>
                        <a:pt x="125" y="285"/>
                      </a:cubicBezTo>
                      <a:cubicBezTo>
                        <a:pt x="126" y="280"/>
                        <a:pt x="128" y="275"/>
                        <a:pt x="132" y="270"/>
                      </a:cubicBezTo>
                      <a:cubicBezTo>
                        <a:pt x="140" y="262"/>
                        <a:pt x="148" y="255"/>
                        <a:pt x="156" y="247"/>
                      </a:cubicBezTo>
                      <a:cubicBezTo>
                        <a:pt x="171" y="232"/>
                        <a:pt x="187" y="217"/>
                        <a:pt x="202" y="202"/>
                      </a:cubicBezTo>
                      <a:cubicBezTo>
                        <a:pt x="226" y="178"/>
                        <a:pt x="250" y="155"/>
                        <a:pt x="269" y="128"/>
                      </a:cubicBezTo>
                      <a:cubicBezTo>
                        <a:pt x="283" y="110"/>
                        <a:pt x="293" y="76"/>
                        <a:pt x="291" y="53"/>
                      </a:cubicBezTo>
                      <a:cubicBezTo>
                        <a:pt x="290" y="38"/>
                        <a:pt x="291" y="24"/>
                        <a:pt x="291" y="10"/>
                      </a:cubicBez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024" name="Group 2023"/>
              <p:cNvGrpSpPr/>
              <p:nvPr/>
            </p:nvGrpSpPr>
            <p:grpSpPr>
              <a:xfrm>
                <a:off x="3203575" y="2622550"/>
                <a:ext cx="2068513" cy="1554163"/>
                <a:chOff x="3203575" y="2622550"/>
                <a:chExt cx="2068513" cy="1554163"/>
              </a:xfrm>
            </p:grpSpPr>
            <p:sp>
              <p:nvSpPr>
                <p:cNvPr id="1929" name="Freeform 562"/>
                <p:cNvSpPr>
                  <a:spLocks/>
                </p:cNvSpPr>
                <p:nvPr/>
              </p:nvSpPr>
              <p:spPr bwMode="auto">
                <a:xfrm>
                  <a:off x="3219450" y="2960688"/>
                  <a:ext cx="2052638" cy="1185863"/>
                </a:xfrm>
                <a:custGeom>
                  <a:avLst/>
                  <a:gdLst>
                    <a:gd name="T0" fmla="*/ 316 w 545"/>
                    <a:gd name="T1" fmla="*/ 313 h 315"/>
                    <a:gd name="T2" fmla="*/ 2 w 545"/>
                    <a:gd name="T3" fmla="*/ 132 h 315"/>
                    <a:gd name="T4" fmla="*/ 2 w 545"/>
                    <a:gd name="T5" fmla="*/ 127 h 315"/>
                    <a:gd name="T6" fmla="*/ 219 w 545"/>
                    <a:gd name="T7" fmla="*/ 1 h 315"/>
                    <a:gd name="T8" fmla="*/ 229 w 545"/>
                    <a:gd name="T9" fmla="*/ 1 h 315"/>
                    <a:gd name="T10" fmla="*/ 542 w 545"/>
                    <a:gd name="T11" fmla="*/ 182 h 315"/>
                    <a:gd name="T12" fmla="*/ 542 w 545"/>
                    <a:gd name="T13" fmla="*/ 188 h 315"/>
                    <a:gd name="T14" fmla="*/ 325 w 545"/>
                    <a:gd name="T15" fmla="*/ 313 h 315"/>
                    <a:gd name="T16" fmla="*/ 316 w 545"/>
                    <a:gd name="T17" fmla="*/ 31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5" h="315">
                      <a:moveTo>
                        <a:pt x="316" y="313"/>
                      </a:moveTo>
                      <a:cubicBezTo>
                        <a:pt x="2" y="132"/>
                        <a:pt x="2" y="132"/>
                        <a:pt x="2" y="132"/>
                      </a:cubicBezTo>
                      <a:cubicBezTo>
                        <a:pt x="0" y="130"/>
                        <a:pt x="0" y="128"/>
                        <a:pt x="2" y="127"/>
                      </a:cubicBezTo>
                      <a:cubicBezTo>
                        <a:pt x="219" y="1"/>
                        <a:pt x="219" y="1"/>
                        <a:pt x="219" y="1"/>
                      </a:cubicBezTo>
                      <a:cubicBezTo>
                        <a:pt x="222" y="0"/>
                        <a:pt x="226" y="0"/>
                        <a:pt x="229" y="1"/>
                      </a:cubicBezTo>
                      <a:cubicBezTo>
                        <a:pt x="542" y="182"/>
                        <a:pt x="542" y="182"/>
                        <a:pt x="542" y="182"/>
                      </a:cubicBezTo>
                      <a:cubicBezTo>
                        <a:pt x="545" y="184"/>
                        <a:pt x="545" y="186"/>
                        <a:pt x="542" y="188"/>
                      </a:cubicBezTo>
                      <a:cubicBezTo>
                        <a:pt x="325" y="313"/>
                        <a:pt x="325" y="313"/>
                        <a:pt x="325" y="313"/>
                      </a:cubicBezTo>
                      <a:cubicBezTo>
                        <a:pt x="323" y="315"/>
                        <a:pt x="319" y="315"/>
                        <a:pt x="316" y="313"/>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0" name="Freeform 563"/>
                <p:cNvSpPr>
                  <a:spLocks/>
                </p:cNvSpPr>
                <p:nvPr/>
              </p:nvSpPr>
              <p:spPr bwMode="auto">
                <a:xfrm>
                  <a:off x="3302000" y="3386138"/>
                  <a:ext cx="142875" cy="82550"/>
                </a:xfrm>
                <a:custGeom>
                  <a:avLst/>
                  <a:gdLst>
                    <a:gd name="T0" fmla="*/ 37 w 38"/>
                    <a:gd name="T1" fmla="*/ 16 h 22"/>
                    <a:gd name="T2" fmla="*/ 9 w 38"/>
                    <a:gd name="T3" fmla="*/ 0 h 22"/>
                    <a:gd name="T4" fmla="*/ 7 w 38"/>
                    <a:gd name="T5" fmla="*/ 0 h 22"/>
                    <a:gd name="T6" fmla="*/ 1 w 38"/>
                    <a:gd name="T7" fmla="*/ 4 h 22"/>
                    <a:gd name="T8" fmla="*/ 1 w 38"/>
                    <a:gd name="T9" fmla="*/ 5 h 22"/>
                    <a:gd name="T10" fmla="*/ 29 w 38"/>
                    <a:gd name="T11" fmla="*/ 21 h 22"/>
                    <a:gd name="T12" fmla="*/ 31 w 38"/>
                    <a:gd name="T13" fmla="*/ 21 h 22"/>
                    <a:gd name="T14" fmla="*/ 37 w 38"/>
                    <a:gd name="T15" fmla="*/ 18 h 22"/>
                    <a:gd name="T16" fmla="*/ 37 w 38"/>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6"/>
                      </a:moveTo>
                      <a:cubicBezTo>
                        <a:pt x="9" y="0"/>
                        <a:pt x="9" y="0"/>
                        <a:pt x="9" y="0"/>
                      </a:cubicBezTo>
                      <a:cubicBezTo>
                        <a:pt x="9" y="0"/>
                        <a:pt x="8" y="0"/>
                        <a:pt x="7" y="0"/>
                      </a:cubicBezTo>
                      <a:cubicBezTo>
                        <a:pt x="1" y="4"/>
                        <a:pt x="1" y="4"/>
                        <a:pt x="1" y="4"/>
                      </a:cubicBezTo>
                      <a:cubicBezTo>
                        <a:pt x="0" y="4"/>
                        <a:pt x="0" y="5"/>
                        <a:pt x="1" y="5"/>
                      </a:cubicBezTo>
                      <a:cubicBezTo>
                        <a:pt x="29" y="21"/>
                        <a:pt x="29" y="21"/>
                        <a:pt x="29" y="21"/>
                      </a:cubicBezTo>
                      <a:cubicBezTo>
                        <a:pt x="29" y="22"/>
                        <a:pt x="30" y="22"/>
                        <a:pt x="31" y="21"/>
                      </a:cubicBezTo>
                      <a:cubicBezTo>
                        <a:pt x="37" y="18"/>
                        <a:pt x="37" y="18"/>
                        <a:pt x="37" y="18"/>
                      </a:cubicBezTo>
                      <a:cubicBezTo>
                        <a:pt x="38" y="17"/>
                        <a:pt x="38" y="17"/>
                        <a:pt x="37" y="1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1" name="Freeform 564"/>
                <p:cNvSpPr>
                  <a:spLocks/>
                </p:cNvSpPr>
                <p:nvPr/>
              </p:nvSpPr>
              <p:spPr bwMode="auto">
                <a:xfrm>
                  <a:off x="3425825" y="3457575"/>
                  <a:ext cx="106363"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2" name="Freeform 565"/>
                <p:cNvSpPr>
                  <a:spLocks/>
                </p:cNvSpPr>
                <p:nvPr/>
              </p:nvSpPr>
              <p:spPr bwMode="auto">
                <a:xfrm>
                  <a:off x="3508375" y="3506788"/>
                  <a:ext cx="106363" cy="60325"/>
                </a:xfrm>
                <a:custGeom>
                  <a:avLst/>
                  <a:gdLst>
                    <a:gd name="T0" fmla="*/ 27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0"/>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3" name="Freeform 566"/>
                <p:cNvSpPr>
                  <a:spLocks/>
                </p:cNvSpPr>
                <p:nvPr/>
              </p:nvSpPr>
              <p:spPr bwMode="auto">
                <a:xfrm>
                  <a:off x="3592513" y="3556000"/>
                  <a:ext cx="104775" cy="55563"/>
                </a:xfrm>
                <a:custGeom>
                  <a:avLst/>
                  <a:gdLst>
                    <a:gd name="T0" fmla="*/ 27 w 28"/>
                    <a:gd name="T1" fmla="*/ 10 h 15"/>
                    <a:gd name="T2" fmla="*/ 9 w 28"/>
                    <a:gd name="T3" fmla="*/ 0 h 15"/>
                    <a:gd name="T4" fmla="*/ 7 w 28"/>
                    <a:gd name="T5" fmla="*/ 0 h 15"/>
                    <a:gd name="T6" fmla="*/ 1 w 28"/>
                    <a:gd name="T7" fmla="*/ 3 h 15"/>
                    <a:gd name="T8" fmla="*/ 1 w 28"/>
                    <a:gd name="T9" fmla="*/ 5 h 15"/>
                    <a:gd name="T10" fmla="*/ 19 w 28"/>
                    <a:gd name="T11" fmla="*/ 15 h 15"/>
                    <a:gd name="T12" fmla="*/ 21 w 28"/>
                    <a:gd name="T13" fmla="*/ 15 h 15"/>
                    <a:gd name="T14" fmla="*/ 27 w 28"/>
                    <a:gd name="T15" fmla="*/ 12 h 15"/>
                    <a:gd name="T16" fmla="*/ 27 w 28"/>
                    <a:gd name="T1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5">
                      <a:moveTo>
                        <a:pt x="27" y="10"/>
                      </a:moveTo>
                      <a:cubicBezTo>
                        <a:pt x="9" y="0"/>
                        <a:pt x="9" y="0"/>
                        <a:pt x="9" y="0"/>
                      </a:cubicBezTo>
                      <a:cubicBezTo>
                        <a:pt x="9" y="0"/>
                        <a:pt x="8" y="0"/>
                        <a:pt x="7" y="0"/>
                      </a:cubicBezTo>
                      <a:cubicBezTo>
                        <a:pt x="1" y="3"/>
                        <a:pt x="1" y="3"/>
                        <a:pt x="1" y="3"/>
                      </a:cubicBezTo>
                      <a:cubicBezTo>
                        <a:pt x="0" y="4"/>
                        <a:pt x="0" y="4"/>
                        <a:pt x="1" y="5"/>
                      </a:cubicBezTo>
                      <a:cubicBezTo>
                        <a:pt x="19" y="15"/>
                        <a:pt x="19" y="15"/>
                        <a:pt x="19" y="15"/>
                      </a:cubicBezTo>
                      <a:cubicBezTo>
                        <a:pt x="20" y="15"/>
                        <a:pt x="21" y="15"/>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4" name="Freeform 567"/>
                <p:cNvSpPr>
                  <a:spLocks/>
                </p:cNvSpPr>
                <p:nvPr/>
              </p:nvSpPr>
              <p:spPr bwMode="auto">
                <a:xfrm>
                  <a:off x="3678238" y="3600450"/>
                  <a:ext cx="101600" cy="60325"/>
                </a:xfrm>
                <a:custGeom>
                  <a:avLst/>
                  <a:gdLst>
                    <a:gd name="T0" fmla="*/ 27 w 27"/>
                    <a:gd name="T1" fmla="*/ 11 h 16"/>
                    <a:gd name="T2" fmla="*/ 9 w 27"/>
                    <a:gd name="T3" fmla="*/ 1 h 16"/>
                    <a:gd name="T4" fmla="*/ 6 w 27"/>
                    <a:gd name="T5" fmla="*/ 1 h 16"/>
                    <a:gd name="T6" fmla="*/ 0 w 27"/>
                    <a:gd name="T7" fmla="*/ 4 h 16"/>
                    <a:gd name="T8" fmla="*/ 0 w 27"/>
                    <a:gd name="T9" fmla="*/ 6 h 16"/>
                    <a:gd name="T10" fmla="*/ 18 w 27"/>
                    <a:gd name="T11" fmla="*/ 16 h 16"/>
                    <a:gd name="T12" fmla="*/ 20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6" y="1"/>
                      </a:cubicBezTo>
                      <a:cubicBezTo>
                        <a:pt x="0" y="4"/>
                        <a:pt x="0" y="4"/>
                        <a:pt x="0" y="4"/>
                      </a:cubicBezTo>
                      <a:cubicBezTo>
                        <a:pt x="0" y="5"/>
                        <a:pt x="0" y="5"/>
                        <a:pt x="0" y="6"/>
                      </a:cubicBezTo>
                      <a:cubicBezTo>
                        <a:pt x="18" y="16"/>
                        <a:pt x="18" y="16"/>
                        <a:pt x="18" y="16"/>
                      </a:cubicBezTo>
                      <a:cubicBezTo>
                        <a:pt x="19" y="16"/>
                        <a:pt x="20" y="16"/>
                        <a:pt x="20"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5" name="Freeform 568"/>
                <p:cNvSpPr>
                  <a:spLocks/>
                </p:cNvSpPr>
                <p:nvPr/>
              </p:nvSpPr>
              <p:spPr bwMode="auto">
                <a:xfrm>
                  <a:off x="3760788" y="3649663"/>
                  <a:ext cx="101600" cy="60325"/>
                </a:xfrm>
                <a:custGeom>
                  <a:avLst/>
                  <a:gdLst>
                    <a:gd name="T0" fmla="*/ 27 w 27"/>
                    <a:gd name="T1" fmla="*/ 11 h 16"/>
                    <a:gd name="T2" fmla="*/ 9 w 27"/>
                    <a:gd name="T3" fmla="*/ 0 h 16"/>
                    <a:gd name="T4" fmla="*/ 7 w 27"/>
                    <a:gd name="T5" fmla="*/ 0 h 16"/>
                    <a:gd name="T6" fmla="*/ 0 w 27"/>
                    <a:gd name="T7" fmla="*/ 4 h 16"/>
                    <a:gd name="T8" fmla="*/ 0 w 27"/>
                    <a:gd name="T9" fmla="*/ 5 h 16"/>
                    <a:gd name="T10" fmla="*/ 18 w 27"/>
                    <a:gd name="T11" fmla="*/ 16 h 16"/>
                    <a:gd name="T12" fmla="*/ 21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0"/>
                        <a:pt x="9" y="0"/>
                        <a:pt x="9" y="0"/>
                      </a:cubicBezTo>
                      <a:cubicBezTo>
                        <a:pt x="8" y="0"/>
                        <a:pt x="7" y="0"/>
                        <a:pt x="7" y="0"/>
                      </a:cubicBezTo>
                      <a:cubicBezTo>
                        <a:pt x="0" y="4"/>
                        <a:pt x="0" y="4"/>
                        <a:pt x="0" y="4"/>
                      </a:cubicBezTo>
                      <a:cubicBezTo>
                        <a:pt x="0" y="4"/>
                        <a:pt x="0" y="5"/>
                        <a:pt x="0" y="5"/>
                      </a:cubicBezTo>
                      <a:cubicBezTo>
                        <a:pt x="18" y="16"/>
                        <a:pt x="18" y="16"/>
                        <a:pt x="18" y="16"/>
                      </a:cubicBezTo>
                      <a:cubicBezTo>
                        <a:pt x="19" y="16"/>
                        <a:pt x="20" y="16"/>
                        <a:pt x="21"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6" name="Freeform 569"/>
                <p:cNvSpPr>
                  <a:spLocks/>
                </p:cNvSpPr>
                <p:nvPr/>
              </p:nvSpPr>
              <p:spPr bwMode="auto">
                <a:xfrm>
                  <a:off x="3844925" y="3698875"/>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7" name="Freeform 570"/>
                <p:cNvSpPr>
                  <a:spLocks/>
                </p:cNvSpPr>
                <p:nvPr/>
              </p:nvSpPr>
              <p:spPr bwMode="auto">
                <a:xfrm>
                  <a:off x="3927475" y="3746500"/>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19" y="16"/>
                        <a:pt x="20" y="16"/>
                        <a:pt x="21" y="15"/>
                      </a:cubicBezTo>
                      <a:cubicBezTo>
                        <a:pt x="27" y="12"/>
                        <a:pt x="27" y="12"/>
                        <a:pt x="27" y="12"/>
                      </a:cubicBezTo>
                      <a:cubicBezTo>
                        <a:pt x="28" y="11"/>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8" name="Freeform 571"/>
                <p:cNvSpPr>
                  <a:spLocks/>
                </p:cNvSpPr>
                <p:nvPr/>
              </p:nvSpPr>
              <p:spPr bwMode="auto">
                <a:xfrm>
                  <a:off x="4010025" y="3795713"/>
                  <a:ext cx="104775" cy="60325"/>
                </a:xfrm>
                <a:custGeom>
                  <a:avLst/>
                  <a:gdLst>
                    <a:gd name="T0" fmla="*/ 27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7 w 28"/>
                    <a:gd name="T15" fmla="*/ 12 h 16"/>
                    <a:gd name="T16" fmla="*/ 27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0"/>
                      </a:moveTo>
                      <a:cubicBezTo>
                        <a:pt x="9" y="0"/>
                        <a:pt x="9" y="0"/>
                        <a:pt x="9" y="0"/>
                      </a:cubicBezTo>
                      <a:cubicBezTo>
                        <a:pt x="9" y="0"/>
                        <a:pt x="8" y="0"/>
                        <a:pt x="7" y="0"/>
                      </a:cubicBezTo>
                      <a:cubicBezTo>
                        <a:pt x="1" y="4"/>
                        <a:pt x="1" y="4"/>
                        <a:pt x="1" y="4"/>
                      </a:cubicBezTo>
                      <a:cubicBezTo>
                        <a:pt x="0" y="4"/>
                        <a:pt x="0" y="4"/>
                        <a:pt x="1" y="5"/>
                      </a:cubicBezTo>
                      <a:cubicBezTo>
                        <a:pt x="19" y="15"/>
                        <a:pt x="19" y="15"/>
                        <a:pt x="19" y="15"/>
                      </a:cubicBezTo>
                      <a:cubicBezTo>
                        <a:pt x="20" y="16"/>
                        <a:pt x="21" y="16"/>
                        <a:pt x="21" y="15"/>
                      </a:cubicBezTo>
                      <a:cubicBezTo>
                        <a:pt x="27" y="12"/>
                        <a:pt x="27" y="12"/>
                        <a:pt x="27" y="12"/>
                      </a:cubicBezTo>
                      <a:cubicBezTo>
                        <a:pt x="28" y="11"/>
                        <a:pt x="28" y="11"/>
                        <a:pt x="2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39" name="Freeform 572"/>
                <p:cNvSpPr>
                  <a:spLocks/>
                </p:cNvSpPr>
                <p:nvPr/>
              </p:nvSpPr>
              <p:spPr bwMode="auto">
                <a:xfrm>
                  <a:off x="4097338" y="3841750"/>
                  <a:ext cx="101600" cy="60325"/>
                </a:xfrm>
                <a:custGeom>
                  <a:avLst/>
                  <a:gdLst>
                    <a:gd name="T0" fmla="*/ 27 w 27"/>
                    <a:gd name="T1" fmla="*/ 11 h 16"/>
                    <a:gd name="T2" fmla="*/ 9 w 27"/>
                    <a:gd name="T3" fmla="*/ 1 h 16"/>
                    <a:gd name="T4" fmla="*/ 6 w 27"/>
                    <a:gd name="T5" fmla="*/ 1 h 16"/>
                    <a:gd name="T6" fmla="*/ 0 w 27"/>
                    <a:gd name="T7" fmla="*/ 4 h 16"/>
                    <a:gd name="T8" fmla="*/ 0 w 27"/>
                    <a:gd name="T9" fmla="*/ 6 h 16"/>
                    <a:gd name="T10" fmla="*/ 18 w 27"/>
                    <a:gd name="T11" fmla="*/ 16 h 16"/>
                    <a:gd name="T12" fmla="*/ 20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6" y="1"/>
                      </a:cubicBezTo>
                      <a:cubicBezTo>
                        <a:pt x="0" y="4"/>
                        <a:pt x="0" y="4"/>
                        <a:pt x="0" y="4"/>
                      </a:cubicBezTo>
                      <a:cubicBezTo>
                        <a:pt x="0" y="5"/>
                        <a:pt x="0" y="5"/>
                        <a:pt x="0" y="6"/>
                      </a:cubicBezTo>
                      <a:cubicBezTo>
                        <a:pt x="18" y="16"/>
                        <a:pt x="18" y="16"/>
                        <a:pt x="18" y="16"/>
                      </a:cubicBezTo>
                      <a:cubicBezTo>
                        <a:pt x="19" y="16"/>
                        <a:pt x="20" y="16"/>
                        <a:pt x="20" y="16"/>
                      </a:cubicBezTo>
                      <a:cubicBezTo>
                        <a:pt x="27" y="12"/>
                        <a:pt x="27" y="12"/>
                        <a:pt x="27" y="12"/>
                      </a:cubicBezTo>
                      <a:cubicBezTo>
                        <a:pt x="27" y="12"/>
                        <a:pt x="27" y="12"/>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0" name="Freeform 573"/>
                <p:cNvSpPr>
                  <a:spLocks/>
                </p:cNvSpPr>
                <p:nvPr/>
              </p:nvSpPr>
              <p:spPr bwMode="auto">
                <a:xfrm>
                  <a:off x="4179888" y="3890963"/>
                  <a:ext cx="101600" cy="58738"/>
                </a:xfrm>
                <a:custGeom>
                  <a:avLst/>
                  <a:gdLst>
                    <a:gd name="T0" fmla="*/ 27 w 27"/>
                    <a:gd name="T1" fmla="*/ 11 h 16"/>
                    <a:gd name="T2" fmla="*/ 9 w 27"/>
                    <a:gd name="T3" fmla="*/ 1 h 16"/>
                    <a:gd name="T4" fmla="*/ 7 w 27"/>
                    <a:gd name="T5" fmla="*/ 1 h 16"/>
                    <a:gd name="T6" fmla="*/ 0 w 27"/>
                    <a:gd name="T7" fmla="*/ 4 h 16"/>
                    <a:gd name="T8" fmla="*/ 0 w 27"/>
                    <a:gd name="T9" fmla="*/ 5 h 16"/>
                    <a:gd name="T10" fmla="*/ 18 w 27"/>
                    <a:gd name="T11" fmla="*/ 16 h 16"/>
                    <a:gd name="T12" fmla="*/ 21 w 27"/>
                    <a:gd name="T13" fmla="*/ 16 h 16"/>
                    <a:gd name="T14" fmla="*/ 27 w 27"/>
                    <a:gd name="T15" fmla="*/ 12 h 16"/>
                    <a:gd name="T16" fmla="*/ 27 w 27"/>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6">
                      <a:moveTo>
                        <a:pt x="27" y="11"/>
                      </a:moveTo>
                      <a:cubicBezTo>
                        <a:pt x="9" y="1"/>
                        <a:pt x="9" y="1"/>
                        <a:pt x="9" y="1"/>
                      </a:cubicBezTo>
                      <a:cubicBezTo>
                        <a:pt x="8" y="0"/>
                        <a:pt x="7" y="0"/>
                        <a:pt x="7" y="1"/>
                      </a:cubicBezTo>
                      <a:cubicBezTo>
                        <a:pt x="0" y="4"/>
                        <a:pt x="0" y="4"/>
                        <a:pt x="0" y="4"/>
                      </a:cubicBezTo>
                      <a:cubicBezTo>
                        <a:pt x="0" y="5"/>
                        <a:pt x="0" y="5"/>
                        <a:pt x="0" y="5"/>
                      </a:cubicBezTo>
                      <a:cubicBezTo>
                        <a:pt x="18" y="16"/>
                        <a:pt x="18" y="16"/>
                        <a:pt x="18" y="16"/>
                      </a:cubicBezTo>
                      <a:cubicBezTo>
                        <a:pt x="19" y="16"/>
                        <a:pt x="20" y="16"/>
                        <a:pt x="21" y="16"/>
                      </a:cubicBezTo>
                      <a:cubicBezTo>
                        <a:pt x="27" y="12"/>
                        <a:pt x="27" y="12"/>
                        <a:pt x="27" y="12"/>
                      </a:cubicBezTo>
                      <a:cubicBezTo>
                        <a:pt x="27" y="12"/>
                        <a:pt x="27"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1" name="Freeform 574"/>
                <p:cNvSpPr>
                  <a:spLocks/>
                </p:cNvSpPr>
                <p:nvPr/>
              </p:nvSpPr>
              <p:spPr bwMode="auto">
                <a:xfrm>
                  <a:off x="4262438" y="3938588"/>
                  <a:ext cx="104775"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2" name="Freeform 575"/>
                <p:cNvSpPr>
                  <a:spLocks/>
                </p:cNvSpPr>
                <p:nvPr/>
              </p:nvSpPr>
              <p:spPr bwMode="auto">
                <a:xfrm>
                  <a:off x="4344988" y="3987800"/>
                  <a:ext cx="106363" cy="60325"/>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3" name="Freeform 576"/>
                <p:cNvSpPr>
                  <a:spLocks/>
                </p:cNvSpPr>
                <p:nvPr/>
              </p:nvSpPr>
              <p:spPr bwMode="auto">
                <a:xfrm>
                  <a:off x="4427538" y="4037013"/>
                  <a:ext cx="106363" cy="60325"/>
                </a:xfrm>
                <a:custGeom>
                  <a:avLst/>
                  <a:gdLst>
                    <a:gd name="T0" fmla="*/ 28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8 w 28"/>
                    <a:gd name="T15" fmla="*/ 12 h 16"/>
                    <a:gd name="T16" fmla="*/ 28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0"/>
                      </a:moveTo>
                      <a:cubicBezTo>
                        <a:pt x="9" y="0"/>
                        <a:pt x="9" y="0"/>
                        <a:pt x="9" y="0"/>
                      </a:cubicBezTo>
                      <a:cubicBezTo>
                        <a:pt x="9" y="0"/>
                        <a:pt x="8" y="0"/>
                        <a:pt x="7" y="0"/>
                      </a:cubicBezTo>
                      <a:cubicBezTo>
                        <a:pt x="1" y="4"/>
                        <a:pt x="1" y="4"/>
                        <a:pt x="1" y="4"/>
                      </a:cubicBezTo>
                      <a:cubicBezTo>
                        <a:pt x="0" y="4"/>
                        <a:pt x="0" y="5"/>
                        <a:pt x="1" y="5"/>
                      </a:cubicBezTo>
                      <a:cubicBezTo>
                        <a:pt x="19" y="15"/>
                        <a:pt x="19" y="15"/>
                        <a:pt x="19" y="15"/>
                      </a:cubicBezTo>
                      <a:cubicBezTo>
                        <a:pt x="20" y="16"/>
                        <a:pt x="21" y="16"/>
                        <a:pt x="21" y="15"/>
                      </a:cubicBezTo>
                      <a:cubicBezTo>
                        <a:pt x="28" y="12"/>
                        <a:pt x="28" y="12"/>
                        <a:pt x="28" y="12"/>
                      </a:cubicBezTo>
                      <a:cubicBezTo>
                        <a:pt x="28" y="11"/>
                        <a:pt x="28" y="11"/>
                        <a:pt x="2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4" name="Freeform 577"/>
                <p:cNvSpPr>
                  <a:spLocks/>
                </p:cNvSpPr>
                <p:nvPr/>
              </p:nvSpPr>
              <p:spPr bwMode="auto">
                <a:xfrm>
                  <a:off x="3343275" y="3336925"/>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5" name="Freeform 578"/>
                <p:cNvSpPr>
                  <a:spLocks/>
                </p:cNvSpPr>
                <p:nvPr/>
              </p:nvSpPr>
              <p:spPr bwMode="auto">
                <a:xfrm>
                  <a:off x="3425825" y="3292475"/>
                  <a:ext cx="185738" cy="104775"/>
                </a:xfrm>
                <a:custGeom>
                  <a:avLst/>
                  <a:gdLst>
                    <a:gd name="T0" fmla="*/ 49 w 49"/>
                    <a:gd name="T1" fmla="*/ 17 h 28"/>
                    <a:gd name="T2" fmla="*/ 20 w 49"/>
                    <a:gd name="T3" fmla="*/ 0 h 28"/>
                    <a:gd name="T4" fmla="*/ 18 w 49"/>
                    <a:gd name="T5" fmla="*/ 0 h 28"/>
                    <a:gd name="T6" fmla="*/ 0 w 49"/>
                    <a:gd name="T7" fmla="*/ 10 h 28"/>
                    <a:gd name="T8" fmla="*/ 0 w 49"/>
                    <a:gd name="T9" fmla="*/ 12 h 28"/>
                    <a:gd name="T10" fmla="*/ 29 w 49"/>
                    <a:gd name="T11" fmla="*/ 28 h 28"/>
                    <a:gd name="T12" fmla="*/ 31 w 49"/>
                    <a:gd name="T13" fmla="*/ 28 h 28"/>
                    <a:gd name="T14" fmla="*/ 49 w 49"/>
                    <a:gd name="T15" fmla="*/ 18 h 28"/>
                    <a:gd name="T16" fmla="*/ 49 w 49"/>
                    <a:gd name="T17"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8">
                      <a:moveTo>
                        <a:pt x="49" y="17"/>
                      </a:moveTo>
                      <a:cubicBezTo>
                        <a:pt x="20" y="0"/>
                        <a:pt x="20" y="0"/>
                        <a:pt x="20" y="0"/>
                      </a:cubicBezTo>
                      <a:cubicBezTo>
                        <a:pt x="19" y="0"/>
                        <a:pt x="18" y="0"/>
                        <a:pt x="18" y="0"/>
                      </a:cubicBezTo>
                      <a:cubicBezTo>
                        <a:pt x="0" y="10"/>
                        <a:pt x="0" y="10"/>
                        <a:pt x="0" y="10"/>
                      </a:cubicBezTo>
                      <a:cubicBezTo>
                        <a:pt x="0" y="11"/>
                        <a:pt x="0" y="11"/>
                        <a:pt x="0" y="12"/>
                      </a:cubicBezTo>
                      <a:cubicBezTo>
                        <a:pt x="29" y="28"/>
                        <a:pt x="29" y="28"/>
                        <a:pt x="29" y="28"/>
                      </a:cubicBezTo>
                      <a:cubicBezTo>
                        <a:pt x="30" y="28"/>
                        <a:pt x="31" y="28"/>
                        <a:pt x="31" y="28"/>
                      </a:cubicBezTo>
                      <a:cubicBezTo>
                        <a:pt x="49" y="18"/>
                        <a:pt x="49" y="18"/>
                        <a:pt x="49" y="18"/>
                      </a:cubicBezTo>
                      <a:cubicBezTo>
                        <a:pt x="49" y="18"/>
                        <a:pt x="49" y="17"/>
                        <a:pt x="49" y="1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6" name="Freeform 579"/>
                <p:cNvSpPr>
                  <a:spLocks/>
                </p:cNvSpPr>
                <p:nvPr/>
              </p:nvSpPr>
              <p:spPr bwMode="auto">
                <a:xfrm>
                  <a:off x="3505200" y="3246438"/>
                  <a:ext cx="207963" cy="117475"/>
                </a:xfrm>
                <a:custGeom>
                  <a:avLst/>
                  <a:gdLst>
                    <a:gd name="T0" fmla="*/ 54 w 55"/>
                    <a:gd name="T1" fmla="*/ 20 h 31"/>
                    <a:gd name="T2" fmla="*/ 20 w 55"/>
                    <a:gd name="T3" fmla="*/ 0 h 31"/>
                    <a:gd name="T4" fmla="*/ 18 w 55"/>
                    <a:gd name="T5" fmla="*/ 0 h 31"/>
                    <a:gd name="T6" fmla="*/ 1 w 55"/>
                    <a:gd name="T7" fmla="*/ 10 h 31"/>
                    <a:gd name="T8" fmla="*/ 1 w 55"/>
                    <a:gd name="T9" fmla="*/ 11 h 31"/>
                    <a:gd name="T10" fmla="*/ 35 w 55"/>
                    <a:gd name="T11" fmla="*/ 31 h 31"/>
                    <a:gd name="T12" fmla="*/ 37 w 55"/>
                    <a:gd name="T13" fmla="*/ 31 h 31"/>
                    <a:gd name="T14" fmla="*/ 54 w 55"/>
                    <a:gd name="T15" fmla="*/ 21 h 31"/>
                    <a:gd name="T16" fmla="*/ 54 w 55"/>
                    <a:gd name="T1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1">
                      <a:moveTo>
                        <a:pt x="54" y="20"/>
                      </a:moveTo>
                      <a:cubicBezTo>
                        <a:pt x="20" y="0"/>
                        <a:pt x="20" y="0"/>
                        <a:pt x="20" y="0"/>
                      </a:cubicBezTo>
                      <a:cubicBezTo>
                        <a:pt x="20" y="0"/>
                        <a:pt x="19" y="0"/>
                        <a:pt x="18" y="0"/>
                      </a:cubicBezTo>
                      <a:cubicBezTo>
                        <a:pt x="1" y="10"/>
                        <a:pt x="1" y="10"/>
                        <a:pt x="1" y="10"/>
                      </a:cubicBezTo>
                      <a:cubicBezTo>
                        <a:pt x="0" y="10"/>
                        <a:pt x="0" y="11"/>
                        <a:pt x="1" y="11"/>
                      </a:cubicBezTo>
                      <a:cubicBezTo>
                        <a:pt x="35" y="31"/>
                        <a:pt x="35" y="31"/>
                        <a:pt x="35" y="31"/>
                      </a:cubicBezTo>
                      <a:cubicBezTo>
                        <a:pt x="35" y="31"/>
                        <a:pt x="36" y="31"/>
                        <a:pt x="37" y="31"/>
                      </a:cubicBezTo>
                      <a:cubicBezTo>
                        <a:pt x="54" y="21"/>
                        <a:pt x="54" y="21"/>
                        <a:pt x="54" y="21"/>
                      </a:cubicBezTo>
                      <a:cubicBezTo>
                        <a:pt x="55" y="21"/>
                        <a:pt x="55" y="20"/>
                        <a:pt x="54"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7" name="Freeform 580"/>
                <p:cNvSpPr>
                  <a:spLocks/>
                </p:cNvSpPr>
                <p:nvPr/>
              </p:nvSpPr>
              <p:spPr bwMode="auto">
                <a:xfrm>
                  <a:off x="3584575" y="3197225"/>
                  <a:ext cx="252413" cy="147638"/>
                </a:xfrm>
                <a:custGeom>
                  <a:avLst/>
                  <a:gdLst>
                    <a:gd name="T0" fmla="*/ 66 w 67"/>
                    <a:gd name="T1" fmla="*/ 27 h 39"/>
                    <a:gd name="T2" fmla="*/ 21 w 67"/>
                    <a:gd name="T3" fmla="*/ 1 h 39"/>
                    <a:gd name="T4" fmla="*/ 18 w 67"/>
                    <a:gd name="T5" fmla="*/ 1 h 39"/>
                    <a:gd name="T6" fmla="*/ 1 w 67"/>
                    <a:gd name="T7" fmla="*/ 11 h 39"/>
                    <a:gd name="T8" fmla="*/ 1 w 67"/>
                    <a:gd name="T9" fmla="*/ 12 h 39"/>
                    <a:gd name="T10" fmla="*/ 46 w 67"/>
                    <a:gd name="T11" fmla="*/ 38 h 39"/>
                    <a:gd name="T12" fmla="*/ 49 w 67"/>
                    <a:gd name="T13" fmla="*/ 38 h 39"/>
                    <a:gd name="T14" fmla="*/ 66 w 67"/>
                    <a:gd name="T15" fmla="*/ 28 h 39"/>
                    <a:gd name="T16" fmla="*/ 66 w 67"/>
                    <a:gd name="T1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9">
                      <a:moveTo>
                        <a:pt x="66" y="27"/>
                      </a:moveTo>
                      <a:cubicBezTo>
                        <a:pt x="21" y="1"/>
                        <a:pt x="21" y="1"/>
                        <a:pt x="21" y="1"/>
                      </a:cubicBezTo>
                      <a:cubicBezTo>
                        <a:pt x="20" y="0"/>
                        <a:pt x="19" y="0"/>
                        <a:pt x="18" y="1"/>
                      </a:cubicBezTo>
                      <a:cubicBezTo>
                        <a:pt x="1" y="11"/>
                        <a:pt x="1" y="11"/>
                        <a:pt x="1" y="11"/>
                      </a:cubicBezTo>
                      <a:cubicBezTo>
                        <a:pt x="0" y="11"/>
                        <a:pt x="0" y="12"/>
                        <a:pt x="1" y="12"/>
                      </a:cubicBezTo>
                      <a:cubicBezTo>
                        <a:pt x="46" y="38"/>
                        <a:pt x="46" y="38"/>
                        <a:pt x="46" y="38"/>
                      </a:cubicBezTo>
                      <a:cubicBezTo>
                        <a:pt x="47" y="39"/>
                        <a:pt x="48" y="39"/>
                        <a:pt x="49" y="38"/>
                      </a:cubicBezTo>
                      <a:cubicBezTo>
                        <a:pt x="66" y="28"/>
                        <a:pt x="66" y="28"/>
                        <a:pt x="66" y="28"/>
                      </a:cubicBezTo>
                      <a:cubicBezTo>
                        <a:pt x="67" y="28"/>
                        <a:pt x="67" y="27"/>
                        <a:pt x="66"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8" name="Freeform 581"/>
                <p:cNvSpPr>
                  <a:spLocks/>
                </p:cNvSpPr>
                <p:nvPr/>
              </p:nvSpPr>
              <p:spPr bwMode="auto">
                <a:xfrm>
                  <a:off x="3430588" y="3386138"/>
                  <a:ext cx="142875" cy="82550"/>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8" y="0"/>
                        <a:pt x="18" y="0"/>
                      </a:cubicBezTo>
                      <a:cubicBezTo>
                        <a:pt x="0" y="11"/>
                        <a:pt x="0" y="11"/>
                        <a:pt x="0" y="11"/>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49" name="Freeform 582"/>
                <p:cNvSpPr>
                  <a:spLocks/>
                </p:cNvSpPr>
                <p:nvPr/>
              </p:nvSpPr>
              <p:spPr bwMode="auto">
                <a:xfrm>
                  <a:off x="3513138" y="343535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0" name="Freeform 583"/>
                <p:cNvSpPr>
                  <a:spLocks/>
                </p:cNvSpPr>
                <p:nvPr/>
              </p:nvSpPr>
              <p:spPr bwMode="auto">
                <a:xfrm>
                  <a:off x="3595688" y="3482975"/>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19" y="0"/>
                        <a:pt x="19" y="0"/>
                        <a:pt x="18" y="0"/>
                      </a:cubicBezTo>
                      <a:cubicBezTo>
                        <a:pt x="1" y="10"/>
                        <a:pt x="1" y="10"/>
                        <a:pt x="1" y="10"/>
                      </a:cubicBezTo>
                      <a:cubicBezTo>
                        <a:pt x="0" y="10"/>
                        <a:pt x="0" y="11"/>
                        <a:pt x="1" y="11"/>
                      </a:cubicBezTo>
                      <a:cubicBezTo>
                        <a:pt x="18" y="21"/>
                        <a:pt x="18" y="21"/>
                        <a:pt x="18" y="21"/>
                      </a:cubicBezTo>
                      <a:cubicBezTo>
                        <a:pt x="19" y="22"/>
                        <a:pt x="19"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1" name="Freeform 584"/>
                <p:cNvSpPr>
                  <a:spLocks/>
                </p:cNvSpPr>
                <p:nvPr/>
              </p:nvSpPr>
              <p:spPr bwMode="auto">
                <a:xfrm>
                  <a:off x="3678238" y="353218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2" name="Freeform 585"/>
                <p:cNvSpPr>
                  <a:spLocks/>
                </p:cNvSpPr>
                <p:nvPr/>
              </p:nvSpPr>
              <p:spPr bwMode="auto">
                <a:xfrm>
                  <a:off x="3760788" y="3578225"/>
                  <a:ext cx="144463"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3" name="Freeform 586"/>
                <p:cNvSpPr>
                  <a:spLocks/>
                </p:cNvSpPr>
                <p:nvPr/>
              </p:nvSpPr>
              <p:spPr bwMode="auto">
                <a:xfrm>
                  <a:off x="3844925" y="3627438"/>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4" name="Freeform 587"/>
                <p:cNvSpPr>
                  <a:spLocks/>
                </p:cNvSpPr>
                <p:nvPr/>
              </p:nvSpPr>
              <p:spPr bwMode="auto">
                <a:xfrm>
                  <a:off x="3930650" y="3675063"/>
                  <a:ext cx="142875" cy="84138"/>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5" name="Freeform 588"/>
                <p:cNvSpPr>
                  <a:spLocks/>
                </p:cNvSpPr>
                <p:nvPr/>
              </p:nvSpPr>
              <p:spPr bwMode="auto">
                <a:xfrm>
                  <a:off x="4013200" y="3724275"/>
                  <a:ext cx="144463"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6" name="Freeform 589"/>
                <p:cNvSpPr>
                  <a:spLocks/>
                </p:cNvSpPr>
                <p:nvPr/>
              </p:nvSpPr>
              <p:spPr bwMode="auto">
                <a:xfrm>
                  <a:off x="4097338" y="3770313"/>
                  <a:ext cx="142875" cy="85725"/>
                </a:xfrm>
                <a:custGeom>
                  <a:avLst/>
                  <a:gdLst>
                    <a:gd name="T0" fmla="*/ 37 w 38"/>
                    <a:gd name="T1" fmla="*/ 11 h 23"/>
                    <a:gd name="T2" fmla="*/ 20 w 38"/>
                    <a:gd name="T3" fmla="*/ 1 h 23"/>
                    <a:gd name="T4" fmla="*/ 18 w 38"/>
                    <a:gd name="T5" fmla="*/ 1 h 23"/>
                    <a:gd name="T6" fmla="*/ 0 w 38"/>
                    <a:gd name="T7" fmla="*/ 11 h 23"/>
                    <a:gd name="T8" fmla="*/ 0 w 38"/>
                    <a:gd name="T9" fmla="*/ 12 h 23"/>
                    <a:gd name="T10" fmla="*/ 18 w 38"/>
                    <a:gd name="T11" fmla="*/ 22 h 23"/>
                    <a:gd name="T12" fmla="*/ 20 w 38"/>
                    <a:gd name="T13" fmla="*/ 22 h 23"/>
                    <a:gd name="T14" fmla="*/ 37 w 38"/>
                    <a:gd name="T15" fmla="*/ 12 h 23"/>
                    <a:gd name="T16" fmla="*/ 37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3"/>
                        <a:pt x="19" y="23"/>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7" name="Freeform 590"/>
                <p:cNvSpPr>
                  <a:spLocks/>
                </p:cNvSpPr>
                <p:nvPr/>
              </p:nvSpPr>
              <p:spPr bwMode="auto">
                <a:xfrm>
                  <a:off x="4179888" y="3817938"/>
                  <a:ext cx="142875" cy="84138"/>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8" name="Freeform 591"/>
                <p:cNvSpPr>
                  <a:spLocks/>
                </p:cNvSpPr>
                <p:nvPr/>
              </p:nvSpPr>
              <p:spPr bwMode="auto">
                <a:xfrm>
                  <a:off x="4262438" y="3867150"/>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59" name="Freeform 592"/>
                <p:cNvSpPr>
                  <a:spLocks/>
                </p:cNvSpPr>
                <p:nvPr/>
              </p:nvSpPr>
              <p:spPr bwMode="auto">
                <a:xfrm>
                  <a:off x="4344988" y="3916363"/>
                  <a:ext cx="147638"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0" name="Freeform 593"/>
                <p:cNvSpPr>
                  <a:spLocks/>
                </p:cNvSpPr>
                <p:nvPr/>
              </p:nvSpPr>
              <p:spPr bwMode="auto">
                <a:xfrm>
                  <a:off x="3551238" y="3363913"/>
                  <a:ext cx="142875" cy="82550"/>
                </a:xfrm>
                <a:custGeom>
                  <a:avLst/>
                  <a:gdLst>
                    <a:gd name="T0" fmla="*/ 38 w 38"/>
                    <a:gd name="T1" fmla="*/ 11 h 22"/>
                    <a:gd name="T2" fmla="*/ 20 w 38"/>
                    <a:gd name="T3" fmla="*/ 0 h 22"/>
                    <a:gd name="T4" fmla="*/ 18 w 38"/>
                    <a:gd name="T5" fmla="*/ 0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0"/>
                        <a:pt x="20" y="0"/>
                        <a:pt x="20" y="0"/>
                      </a:cubicBezTo>
                      <a:cubicBezTo>
                        <a:pt x="20" y="0"/>
                        <a:pt x="19" y="0"/>
                        <a:pt x="18" y="0"/>
                      </a:cubicBezTo>
                      <a:cubicBezTo>
                        <a:pt x="1" y="11"/>
                        <a:pt x="1" y="11"/>
                        <a:pt x="1" y="11"/>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1" name="Freeform 594"/>
                <p:cNvSpPr>
                  <a:spLocks/>
                </p:cNvSpPr>
                <p:nvPr/>
              </p:nvSpPr>
              <p:spPr bwMode="auto">
                <a:xfrm>
                  <a:off x="3633788" y="3411538"/>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2" name="Freeform 595"/>
                <p:cNvSpPr>
                  <a:spLocks/>
                </p:cNvSpPr>
                <p:nvPr/>
              </p:nvSpPr>
              <p:spPr bwMode="auto">
                <a:xfrm>
                  <a:off x="3716338" y="3460750"/>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1 h 22"/>
                    <a:gd name="T12" fmla="*/ 21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1"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3" name="Freeform 596"/>
                <p:cNvSpPr>
                  <a:spLocks/>
                </p:cNvSpPr>
                <p:nvPr/>
              </p:nvSpPr>
              <p:spPr bwMode="auto">
                <a:xfrm>
                  <a:off x="3803650" y="3509963"/>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4" name="Freeform 597"/>
                <p:cNvSpPr>
                  <a:spLocks/>
                </p:cNvSpPr>
                <p:nvPr/>
              </p:nvSpPr>
              <p:spPr bwMode="auto">
                <a:xfrm>
                  <a:off x="3886200" y="3556000"/>
                  <a:ext cx="142875" cy="82550"/>
                </a:xfrm>
                <a:custGeom>
                  <a:avLst/>
                  <a:gdLst>
                    <a:gd name="T0" fmla="*/ 37 w 38"/>
                    <a:gd name="T1" fmla="*/ 11 h 22"/>
                    <a:gd name="T2" fmla="*/ 20 w 38"/>
                    <a:gd name="T3" fmla="*/ 1 h 22"/>
                    <a:gd name="T4" fmla="*/ 18 w 38"/>
                    <a:gd name="T5" fmla="*/ 1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2"/>
                        <a:pt x="19" y="22"/>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5" name="Freeform 598"/>
                <p:cNvSpPr>
                  <a:spLocks/>
                </p:cNvSpPr>
                <p:nvPr/>
              </p:nvSpPr>
              <p:spPr bwMode="auto">
                <a:xfrm>
                  <a:off x="3968750" y="3603625"/>
                  <a:ext cx="142875" cy="84138"/>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9" y="0"/>
                        <a:pt x="18" y="0"/>
                      </a:cubicBezTo>
                      <a:cubicBezTo>
                        <a:pt x="0" y="11"/>
                        <a:pt x="0" y="11"/>
                        <a:pt x="0" y="11"/>
                      </a:cubicBezTo>
                      <a:cubicBezTo>
                        <a:pt x="0" y="11"/>
                        <a:pt x="0" y="11"/>
                        <a:pt x="0" y="12"/>
                      </a:cubicBezTo>
                      <a:cubicBezTo>
                        <a:pt x="18" y="22"/>
                        <a:pt x="18" y="22"/>
                        <a:pt x="18" y="22"/>
                      </a:cubicBezTo>
                      <a:cubicBezTo>
                        <a:pt x="19"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6" name="Freeform 599"/>
                <p:cNvSpPr>
                  <a:spLocks/>
                </p:cNvSpPr>
                <p:nvPr/>
              </p:nvSpPr>
              <p:spPr bwMode="auto">
                <a:xfrm>
                  <a:off x="4051300" y="365283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7" name="Freeform 600"/>
                <p:cNvSpPr>
                  <a:spLocks/>
                </p:cNvSpPr>
                <p:nvPr/>
              </p:nvSpPr>
              <p:spPr bwMode="auto">
                <a:xfrm>
                  <a:off x="4133850" y="3702050"/>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8" name="Freeform 601"/>
                <p:cNvSpPr>
                  <a:spLocks/>
                </p:cNvSpPr>
                <p:nvPr/>
              </p:nvSpPr>
              <p:spPr bwMode="auto">
                <a:xfrm>
                  <a:off x="4216400" y="3746500"/>
                  <a:ext cx="147638" cy="87313"/>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69" name="Freeform 602"/>
                <p:cNvSpPr>
                  <a:spLocks/>
                </p:cNvSpPr>
                <p:nvPr/>
              </p:nvSpPr>
              <p:spPr bwMode="auto">
                <a:xfrm>
                  <a:off x="4303713" y="3795713"/>
                  <a:ext cx="142875" cy="82550"/>
                </a:xfrm>
                <a:custGeom>
                  <a:avLst/>
                  <a:gdLst>
                    <a:gd name="T0" fmla="*/ 37 w 38"/>
                    <a:gd name="T1" fmla="*/ 11 h 22"/>
                    <a:gd name="T2" fmla="*/ 20 w 38"/>
                    <a:gd name="T3" fmla="*/ 1 h 22"/>
                    <a:gd name="T4" fmla="*/ 18 w 38"/>
                    <a:gd name="T5" fmla="*/ 1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2"/>
                        <a:pt x="19" y="22"/>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0" name="Freeform 603"/>
                <p:cNvSpPr>
                  <a:spLocks/>
                </p:cNvSpPr>
                <p:nvPr/>
              </p:nvSpPr>
              <p:spPr bwMode="auto">
                <a:xfrm>
                  <a:off x="4386263" y="3844925"/>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1" name="Freeform 604"/>
                <p:cNvSpPr>
                  <a:spLocks/>
                </p:cNvSpPr>
                <p:nvPr/>
              </p:nvSpPr>
              <p:spPr bwMode="auto">
                <a:xfrm>
                  <a:off x="4468813" y="3894138"/>
                  <a:ext cx="144463"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2" name="Freeform 605"/>
                <p:cNvSpPr>
                  <a:spLocks/>
                </p:cNvSpPr>
                <p:nvPr/>
              </p:nvSpPr>
              <p:spPr bwMode="auto">
                <a:xfrm>
                  <a:off x="3652838" y="3328988"/>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3" name="Freeform 606"/>
                <p:cNvSpPr>
                  <a:spLocks/>
                </p:cNvSpPr>
                <p:nvPr/>
              </p:nvSpPr>
              <p:spPr bwMode="auto">
                <a:xfrm>
                  <a:off x="3735388" y="337820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4" name="Freeform 607"/>
                <p:cNvSpPr>
                  <a:spLocks/>
                </p:cNvSpPr>
                <p:nvPr/>
              </p:nvSpPr>
              <p:spPr bwMode="auto">
                <a:xfrm>
                  <a:off x="3817938" y="3424238"/>
                  <a:ext cx="142875" cy="85725"/>
                </a:xfrm>
                <a:custGeom>
                  <a:avLst/>
                  <a:gdLst>
                    <a:gd name="T0" fmla="*/ 38 w 38"/>
                    <a:gd name="T1" fmla="*/ 11 h 23"/>
                    <a:gd name="T2" fmla="*/ 20 w 38"/>
                    <a:gd name="T3" fmla="*/ 1 h 23"/>
                    <a:gd name="T4" fmla="*/ 18 w 38"/>
                    <a:gd name="T5" fmla="*/ 1 h 23"/>
                    <a:gd name="T6" fmla="*/ 1 w 38"/>
                    <a:gd name="T7" fmla="*/ 11 h 23"/>
                    <a:gd name="T8" fmla="*/ 1 w 38"/>
                    <a:gd name="T9" fmla="*/ 12 h 23"/>
                    <a:gd name="T10" fmla="*/ 18 w 38"/>
                    <a:gd name="T11" fmla="*/ 22 h 23"/>
                    <a:gd name="T12" fmla="*/ 20 w 38"/>
                    <a:gd name="T13" fmla="*/ 22 h 23"/>
                    <a:gd name="T14" fmla="*/ 38 w 38"/>
                    <a:gd name="T15" fmla="*/ 12 h 23"/>
                    <a:gd name="T16" fmla="*/ 38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5" name="Freeform 608"/>
                <p:cNvSpPr>
                  <a:spLocks/>
                </p:cNvSpPr>
                <p:nvPr/>
              </p:nvSpPr>
              <p:spPr bwMode="auto">
                <a:xfrm>
                  <a:off x="3900488" y="3471863"/>
                  <a:ext cx="142875" cy="84138"/>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6" name="Freeform 609"/>
                <p:cNvSpPr>
                  <a:spLocks/>
                </p:cNvSpPr>
                <p:nvPr/>
              </p:nvSpPr>
              <p:spPr bwMode="auto">
                <a:xfrm>
                  <a:off x="3983038" y="3521075"/>
                  <a:ext cx="147638" cy="82550"/>
                </a:xfrm>
                <a:custGeom>
                  <a:avLst/>
                  <a:gdLst>
                    <a:gd name="T0" fmla="*/ 38 w 39"/>
                    <a:gd name="T1" fmla="*/ 10 h 22"/>
                    <a:gd name="T2" fmla="*/ 20 w 39"/>
                    <a:gd name="T3" fmla="*/ 0 h 22"/>
                    <a:gd name="T4" fmla="*/ 18 w 39"/>
                    <a:gd name="T5" fmla="*/ 0 h 22"/>
                    <a:gd name="T6" fmla="*/ 1 w 39"/>
                    <a:gd name="T7" fmla="*/ 10 h 22"/>
                    <a:gd name="T8" fmla="*/ 1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7" name="Freeform 610"/>
                <p:cNvSpPr>
                  <a:spLocks/>
                </p:cNvSpPr>
                <p:nvPr/>
              </p:nvSpPr>
              <p:spPr bwMode="auto">
                <a:xfrm>
                  <a:off x="4067175" y="3570288"/>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8" name="Freeform 611"/>
                <p:cNvSpPr>
                  <a:spLocks/>
                </p:cNvSpPr>
                <p:nvPr/>
              </p:nvSpPr>
              <p:spPr bwMode="auto">
                <a:xfrm>
                  <a:off x="4152900" y="361950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79" name="Freeform 612"/>
                <p:cNvSpPr>
                  <a:spLocks/>
                </p:cNvSpPr>
                <p:nvPr/>
              </p:nvSpPr>
              <p:spPr bwMode="auto">
                <a:xfrm>
                  <a:off x="4235450" y="3663950"/>
                  <a:ext cx="142875" cy="87313"/>
                </a:xfrm>
                <a:custGeom>
                  <a:avLst/>
                  <a:gdLst>
                    <a:gd name="T0" fmla="*/ 37 w 38"/>
                    <a:gd name="T1" fmla="*/ 11 h 23"/>
                    <a:gd name="T2" fmla="*/ 20 w 38"/>
                    <a:gd name="T3" fmla="*/ 1 h 23"/>
                    <a:gd name="T4" fmla="*/ 18 w 38"/>
                    <a:gd name="T5" fmla="*/ 1 h 23"/>
                    <a:gd name="T6" fmla="*/ 0 w 38"/>
                    <a:gd name="T7" fmla="*/ 11 h 23"/>
                    <a:gd name="T8" fmla="*/ 0 w 38"/>
                    <a:gd name="T9" fmla="*/ 12 h 23"/>
                    <a:gd name="T10" fmla="*/ 18 w 38"/>
                    <a:gd name="T11" fmla="*/ 22 h 23"/>
                    <a:gd name="T12" fmla="*/ 20 w 38"/>
                    <a:gd name="T13" fmla="*/ 22 h 23"/>
                    <a:gd name="T14" fmla="*/ 37 w 38"/>
                    <a:gd name="T15" fmla="*/ 12 h 23"/>
                    <a:gd name="T16" fmla="*/ 37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7" y="11"/>
                      </a:moveTo>
                      <a:cubicBezTo>
                        <a:pt x="20" y="1"/>
                        <a:pt x="20" y="1"/>
                        <a:pt x="20" y="1"/>
                      </a:cubicBezTo>
                      <a:cubicBezTo>
                        <a:pt x="19" y="0"/>
                        <a:pt x="18" y="0"/>
                        <a:pt x="18" y="1"/>
                      </a:cubicBezTo>
                      <a:cubicBezTo>
                        <a:pt x="0" y="11"/>
                        <a:pt x="0" y="11"/>
                        <a:pt x="0" y="11"/>
                      </a:cubicBezTo>
                      <a:cubicBezTo>
                        <a:pt x="0" y="11"/>
                        <a:pt x="0" y="12"/>
                        <a:pt x="0" y="12"/>
                      </a:cubicBezTo>
                      <a:cubicBezTo>
                        <a:pt x="18" y="22"/>
                        <a:pt x="18" y="22"/>
                        <a:pt x="18" y="22"/>
                      </a:cubicBezTo>
                      <a:cubicBezTo>
                        <a:pt x="18" y="23"/>
                        <a:pt x="19" y="23"/>
                        <a:pt x="20" y="22"/>
                      </a:cubicBezTo>
                      <a:cubicBezTo>
                        <a:pt x="37" y="12"/>
                        <a:pt x="37" y="12"/>
                        <a:pt x="37" y="12"/>
                      </a:cubicBezTo>
                      <a:cubicBezTo>
                        <a:pt x="38" y="12"/>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0" name="Freeform 613"/>
                <p:cNvSpPr>
                  <a:spLocks/>
                </p:cNvSpPr>
                <p:nvPr/>
              </p:nvSpPr>
              <p:spPr bwMode="auto">
                <a:xfrm>
                  <a:off x="4319588" y="3713163"/>
                  <a:ext cx="142875"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1" name="Freeform 614"/>
                <p:cNvSpPr>
                  <a:spLocks/>
                </p:cNvSpPr>
                <p:nvPr/>
              </p:nvSpPr>
              <p:spPr bwMode="auto">
                <a:xfrm>
                  <a:off x="4402138" y="37623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2" name="Freeform 615"/>
                <p:cNvSpPr>
                  <a:spLocks/>
                </p:cNvSpPr>
                <p:nvPr/>
              </p:nvSpPr>
              <p:spPr bwMode="auto">
                <a:xfrm>
                  <a:off x="4484688" y="3811588"/>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2 h 22"/>
                    <a:gd name="T12" fmla="*/ 20 w 38"/>
                    <a:gd name="T13" fmla="*/ 22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3" name="Freeform 616"/>
                <p:cNvSpPr>
                  <a:spLocks/>
                </p:cNvSpPr>
                <p:nvPr/>
              </p:nvSpPr>
              <p:spPr bwMode="auto">
                <a:xfrm>
                  <a:off x="3773488" y="3306763"/>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4" name="Freeform 617"/>
                <p:cNvSpPr>
                  <a:spLocks/>
                </p:cNvSpPr>
                <p:nvPr/>
              </p:nvSpPr>
              <p:spPr bwMode="auto">
                <a:xfrm>
                  <a:off x="3667125" y="31527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2 h 22"/>
                    <a:gd name="T12" fmla="*/ 20 w 38"/>
                    <a:gd name="T13" fmla="*/ 22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5" name="Freeform 618"/>
                <p:cNvSpPr>
                  <a:spLocks/>
                </p:cNvSpPr>
                <p:nvPr/>
              </p:nvSpPr>
              <p:spPr bwMode="auto">
                <a:xfrm>
                  <a:off x="3749675" y="3201988"/>
                  <a:ext cx="147638" cy="825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1 h 22"/>
                    <a:gd name="T12" fmla="*/ 21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1"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6" name="Freeform 619"/>
                <p:cNvSpPr>
                  <a:spLocks/>
                </p:cNvSpPr>
                <p:nvPr/>
              </p:nvSpPr>
              <p:spPr bwMode="auto">
                <a:xfrm>
                  <a:off x="3832225" y="3246438"/>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7" name="Freeform 620"/>
                <p:cNvSpPr>
                  <a:spLocks/>
                </p:cNvSpPr>
                <p:nvPr/>
              </p:nvSpPr>
              <p:spPr bwMode="auto">
                <a:xfrm>
                  <a:off x="3919538" y="3295650"/>
                  <a:ext cx="165100" cy="98425"/>
                </a:xfrm>
                <a:custGeom>
                  <a:avLst/>
                  <a:gdLst>
                    <a:gd name="T0" fmla="*/ 43 w 44"/>
                    <a:gd name="T1" fmla="*/ 14 h 26"/>
                    <a:gd name="T2" fmla="*/ 20 w 44"/>
                    <a:gd name="T3" fmla="*/ 1 h 26"/>
                    <a:gd name="T4" fmla="*/ 18 w 44"/>
                    <a:gd name="T5" fmla="*/ 1 h 26"/>
                    <a:gd name="T6" fmla="*/ 0 w 44"/>
                    <a:gd name="T7" fmla="*/ 11 h 26"/>
                    <a:gd name="T8" fmla="*/ 0 w 44"/>
                    <a:gd name="T9" fmla="*/ 12 h 26"/>
                    <a:gd name="T10" fmla="*/ 24 w 44"/>
                    <a:gd name="T11" fmla="*/ 25 h 26"/>
                    <a:gd name="T12" fmla="*/ 26 w 44"/>
                    <a:gd name="T13" fmla="*/ 25 h 26"/>
                    <a:gd name="T14" fmla="*/ 43 w 44"/>
                    <a:gd name="T15" fmla="*/ 15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0" y="1"/>
                        <a:pt x="20" y="1"/>
                        <a:pt x="20" y="1"/>
                      </a:cubicBezTo>
                      <a:cubicBezTo>
                        <a:pt x="19" y="0"/>
                        <a:pt x="18" y="0"/>
                        <a:pt x="18" y="1"/>
                      </a:cubicBezTo>
                      <a:cubicBezTo>
                        <a:pt x="0" y="11"/>
                        <a:pt x="0" y="11"/>
                        <a:pt x="0" y="11"/>
                      </a:cubicBezTo>
                      <a:cubicBezTo>
                        <a:pt x="0" y="11"/>
                        <a:pt x="0" y="12"/>
                        <a:pt x="0" y="12"/>
                      </a:cubicBezTo>
                      <a:cubicBezTo>
                        <a:pt x="24" y="25"/>
                        <a:pt x="24" y="25"/>
                        <a:pt x="24" y="25"/>
                      </a:cubicBezTo>
                      <a:cubicBezTo>
                        <a:pt x="24" y="26"/>
                        <a:pt x="25" y="26"/>
                        <a:pt x="26" y="25"/>
                      </a:cubicBezTo>
                      <a:cubicBezTo>
                        <a:pt x="43" y="15"/>
                        <a:pt x="43" y="15"/>
                        <a:pt x="43" y="15"/>
                      </a:cubicBezTo>
                      <a:cubicBezTo>
                        <a:pt x="44" y="15"/>
                        <a:pt x="44" y="14"/>
                        <a:pt x="43"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8" name="Freeform 621"/>
                <p:cNvSpPr>
                  <a:spLocks/>
                </p:cNvSpPr>
                <p:nvPr/>
              </p:nvSpPr>
              <p:spPr bwMode="auto">
                <a:xfrm>
                  <a:off x="4021138" y="3355975"/>
                  <a:ext cx="477838" cy="274638"/>
                </a:xfrm>
                <a:custGeom>
                  <a:avLst/>
                  <a:gdLst>
                    <a:gd name="T0" fmla="*/ 126 w 127"/>
                    <a:gd name="T1" fmla="*/ 62 h 73"/>
                    <a:gd name="T2" fmla="*/ 20 w 127"/>
                    <a:gd name="T3" fmla="*/ 0 h 73"/>
                    <a:gd name="T4" fmla="*/ 18 w 127"/>
                    <a:gd name="T5" fmla="*/ 0 h 73"/>
                    <a:gd name="T6" fmla="*/ 1 w 127"/>
                    <a:gd name="T7" fmla="*/ 10 h 73"/>
                    <a:gd name="T8" fmla="*/ 1 w 127"/>
                    <a:gd name="T9" fmla="*/ 12 h 73"/>
                    <a:gd name="T10" fmla="*/ 107 w 127"/>
                    <a:gd name="T11" fmla="*/ 73 h 73"/>
                    <a:gd name="T12" fmla="*/ 109 w 127"/>
                    <a:gd name="T13" fmla="*/ 73 h 73"/>
                    <a:gd name="T14" fmla="*/ 126 w 127"/>
                    <a:gd name="T15" fmla="*/ 63 h 73"/>
                    <a:gd name="T16" fmla="*/ 126 w 127"/>
                    <a:gd name="T17" fmla="*/ 6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73">
                      <a:moveTo>
                        <a:pt x="126" y="62"/>
                      </a:moveTo>
                      <a:cubicBezTo>
                        <a:pt x="20" y="0"/>
                        <a:pt x="20" y="0"/>
                        <a:pt x="20" y="0"/>
                      </a:cubicBezTo>
                      <a:cubicBezTo>
                        <a:pt x="20" y="0"/>
                        <a:pt x="19" y="0"/>
                        <a:pt x="18" y="0"/>
                      </a:cubicBezTo>
                      <a:cubicBezTo>
                        <a:pt x="1" y="10"/>
                        <a:pt x="1" y="10"/>
                        <a:pt x="1" y="10"/>
                      </a:cubicBezTo>
                      <a:cubicBezTo>
                        <a:pt x="0" y="11"/>
                        <a:pt x="0" y="11"/>
                        <a:pt x="1" y="12"/>
                      </a:cubicBezTo>
                      <a:cubicBezTo>
                        <a:pt x="107" y="73"/>
                        <a:pt x="107" y="73"/>
                        <a:pt x="107" y="73"/>
                      </a:cubicBezTo>
                      <a:cubicBezTo>
                        <a:pt x="107" y="73"/>
                        <a:pt x="108" y="73"/>
                        <a:pt x="109" y="73"/>
                      </a:cubicBezTo>
                      <a:cubicBezTo>
                        <a:pt x="126" y="63"/>
                        <a:pt x="126" y="63"/>
                        <a:pt x="126" y="63"/>
                      </a:cubicBezTo>
                      <a:cubicBezTo>
                        <a:pt x="127" y="62"/>
                        <a:pt x="127" y="62"/>
                        <a:pt x="126" y="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89" name="Freeform 622"/>
                <p:cNvSpPr>
                  <a:spLocks/>
                </p:cNvSpPr>
                <p:nvPr/>
              </p:nvSpPr>
              <p:spPr bwMode="auto">
                <a:xfrm>
                  <a:off x="3856038" y="33559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0" name="Freeform 623"/>
                <p:cNvSpPr>
                  <a:spLocks/>
                </p:cNvSpPr>
                <p:nvPr/>
              </p:nvSpPr>
              <p:spPr bwMode="auto">
                <a:xfrm>
                  <a:off x="3938588" y="3405188"/>
                  <a:ext cx="146050" cy="82550"/>
                </a:xfrm>
                <a:custGeom>
                  <a:avLst/>
                  <a:gdLst>
                    <a:gd name="T0" fmla="*/ 38 w 39"/>
                    <a:gd name="T1" fmla="*/ 10 h 22"/>
                    <a:gd name="T2" fmla="*/ 20 w 39"/>
                    <a:gd name="T3" fmla="*/ 0 h 22"/>
                    <a:gd name="T4" fmla="*/ 18 w 39"/>
                    <a:gd name="T5" fmla="*/ 0 h 22"/>
                    <a:gd name="T6" fmla="*/ 1 w 39"/>
                    <a:gd name="T7" fmla="*/ 10 h 22"/>
                    <a:gd name="T8" fmla="*/ 1 w 39"/>
                    <a:gd name="T9" fmla="*/ 11 h 22"/>
                    <a:gd name="T10" fmla="*/ 18 w 39"/>
                    <a:gd name="T11" fmla="*/ 21 h 22"/>
                    <a:gd name="T12" fmla="*/ 20 w 39"/>
                    <a:gd name="T13" fmla="*/ 21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1" name="Freeform 624"/>
                <p:cNvSpPr>
                  <a:spLocks/>
                </p:cNvSpPr>
                <p:nvPr/>
              </p:nvSpPr>
              <p:spPr bwMode="auto">
                <a:xfrm>
                  <a:off x="4021138" y="3449638"/>
                  <a:ext cx="147638" cy="82550"/>
                </a:xfrm>
                <a:custGeom>
                  <a:avLst/>
                  <a:gdLst>
                    <a:gd name="T0" fmla="*/ 38 w 39"/>
                    <a:gd name="T1" fmla="*/ 11 h 22"/>
                    <a:gd name="T2" fmla="*/ 21 w 39"/>
                    <a:gd name="T3" fmla="*/ 1 h 22"/>
                    <a:gd name="T4" fmla="*/ 18 w 39"/>
                    <a:gd name="T5" fmla="*/ 1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2" name="Freeform 625"/>
                <p:cNvSpPr>
                  <a:spLocks/>
                </p:cNvSpPr>
                <p:nvPr/>
              </p:nvSpPr>
              <p:spPr bwMode="auto">
                <a:xfrm>
                  <a:off x="4108450" y="3498850"/>
                  <a:ext cx="142875" cy="82550"/>
                </a:xfrm>
                <a:custGeom>
                  <a:avLst/>
                  <a:gdLst>
                    <a:gd name="T0" fmla="*/ 37 w 38"/>
                    <a:gd name="T1" fmla="*/ 11 h 22"/>
                    <a:gd name="T2" fmla="*/ 20 w 38"/>
                    <a:gd name="T3" fmla="*/ 0 h 22"/>
                    <a:gd name="T4" fmla="*/ 18 w 38"/>
                    <a:gd name="T5" fmla="*/ 0 h 22"/>
                    <a:gd name="T6" fmla="*/ 0 w 38"/>
                    <a:gd name="T7" fmla="*/ 11 h 22"/>
                    <a:gd name="T8" fmla="*/ 0 w 38"/>
                    <a:gd name="T9" fmla="*/ 12 h 22"/>
                    <a:gd name="T10" fmla="*/ 18 w 38"/>
                    <a:gd name="T11" fmla="*/ 22 h 22"/>
                    <a:gd name="T12" fmla="*/ 20 w 38"/>
                    <a:gd name="T13" fmla="*/ 22 h 22"/>
                    <a:gd name="T14" fmla="*/ 37 w 38"/>
                    <a:gd name="T15" fmla="*/ 12 h 22"/>
                    <a:gd name="T16" fmla="*/ 37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1"/>
                      </a:moveTo>
                      <a:cubicBezTo>
                        <a:pt x="20" y="0"/>
                        <a:pt x="20" y="0"/>
                        <a:pt x="20" y="0"/>
                      </a:cubicBezTo>
                      <a:cubicBezTo>
                        <a:pt x="19" y="0"/>
                        <a:pt x="18" y="0"/>
                        <a:pt x="18" y="0"/>
                      </a:cubicBezTo>
                      <a:cubicBezTo>
                        <a:pt x="0" y="11"/>
                        <a:pt x="0" y="11"/>
                        <a:pt x="0" y="11"/>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3" name="Freeform 626"/>
                <p:cNvSpPr>
                  <a:spLocks/>
                </p:cNvSpPr>
                <p:nvPr/>
              </p:nvSpPr>
              <p:spPr bwMode="auto">
                <a:xfrm>
                  <a:off x="4191000" y="3548063"/>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7 w 38"/>
                    <a:gd name="T15" fmla="*/ 12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1"/>
                        <a:pt x="0" y="11"/>
                        <a:pt x="0" y="12"/>
                      </a:cubicBezTo>
                      <a:cubicBezTo>
                        <a:pt x="18" y="22"/>
                        <a:pt x="18" y="22"/>
                        <a:pt x="18" y="22"/>
                      </a:cubicBezTo>
                      <a:cubicBezTo>
                        <a:pt x="18" y="22"/>
                        <a:pt x="19" y="22"/>
                        <a:pt x="20" y="22"/>
                      </a:cubicBezTo>
                      <a:cubicBezTo>
                        <a:pt x="37" y="12"/>
                        <a:pt x="37" y="12"/>
                        <a:pt x="37" y="12"/>
                      </a:cubicBezTo>
                      <a:cubicBezTo>
                        <a:pt x="38" y="11"/>
                        <a:pt x="38" y="11"/>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4" name="Freeform 627"/>
                <p:cNvSpPr>
                  <a:spLocks/>
                </p:cNvSpPr>
                <p:nvPr/>
              </p:nvSpPr>
              <p:spPr bwMode="auto">
                <a:xfrm>
                  <a:off x="4273550" y="3597275"/>
                  <a:ext cx="142875" cy="82550"/>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5" name="Freeform 628"/>
                <p:cNvSpPr>
                  <a:spLocks/>
                </p:cNvSpPr>
                <p:nvPr/>
              </p:nvSpPr>
              <p:spPr bwMode="auto">
                <a:xfrm>
                  <a:off x="4356100" y="3644900"/>
                  <a:ext cx="142875" cy="84138"/>
                </a:xfrm>
                <a:custGeom>
                  <a:avLst/>
                  <a:gdLst>
                    <a:gd name="T0" fmla="*/ 38 w 38"/>
                    <a:gd name="T1" fmla="*/ 10 h 22"/>
                    <a:gd name="T2" fmla="*/ 20 w 38"/>
                    <a:gd name="T3" fmla="*/ 0 h 22"/>
                    <a:gd name="T4" fmla="*/ 18 w 38"/>
                    <a:gd name="T5" fmla="*/ 0 h 22"/>
                    <a:gd name="T6" fmla="*/ 1 w 38"/>
                    <a:gd name="T7" fmla="*/ 10 h 22"/>
                    <a:gd name="T8" fmla="*/ 1 w 38"/>
                    <a:gd name="T9" fmla="*/ 11 h 22"/>
                    <a:gd name="T10" fmla="*/ 18 w 38"/>
                    <a:gd name="T11" fmla="*/ 21 h 22"/>
                    <a:gd name="T12" fmla="*/ 20 w 38"/>
                    <a:gd name="T13" fmla="*/ 21 h 22"/>
                    <a:gd name="T14" fmla="*/ 38 w 38"/>
                    <a:gd name="T15" fmla="*/ 11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1" y="10"/>
                        <a:pt x="1" y="10"/>
                        <a:pt x="1" y="10"/>
                      </a:cubicBezTo>
                      <a:cubicBezTo>
                        <a:pt x="0" y="10"/>
                        <a:pt x="0" y="11"/>
                        <a:pt x="1" y="11"/>
                      </a:cubicBezTo>
                      <a:cubicBezTo>
                        <a:pt x="18" y="21"/>
                        <a:pt x="18" y="21"/>
                        <a:pt x="18" y="21"/>
                      </a:cubicBezTo>
                      <a:cubicBezTo>
                        <a:pt x="19" y="22"/>
                        <a:pt x="20" y="22"/>
                        <a:pt x="20" y="21"/>
                      </a:cubicBezTo>
                      <a:cubicBezTo>
                        <a:pt x="38" y="11"/>
                        <a:pt x="38" y="11"/>
                        <a:pt x="38" y="11"/>
                      </a:cubicBezTo>
                      <a:cubicBezTo>
                        <a:pt x="38" y="11"/>
                        <a:pt x="38"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6" name="Freeform 629"/>
                <p:cNvSpPr>
                  <a:spLocks/>
                </p:cNvSpPr>
                <p:nvPr/>
              </p:nvSpPr>
              <p:spPr bwMode="auto">
                <a:xfrm>
                  <a:off x="4438650" y="3597275"/>
                  <a:ext cx="166688" cy="93663"/>
                </a:xfrm>
                <a:custGeom>
                  <a:avLst/>
                  <a:gdLst>
                    <a:gd name="T0" fmla="*/ 43 w 44"/>
                    <a:gd name="T1" fmla="*/ 14 h 25"/>
                    <a:gd name="T2" fmla="*/ 20 w 44"/>
                    <a:gd name="T3" fmla="*/ 0 h 25"/>
                    <a:gd name="T4" fmla="*/ 18 w 44"/>
                    <a:gd name="T5" fmla="*/ 0 h 25"/>
                    <a:gd name="T6" fmla="*/ 0 w 44"/>
                    <a:gd name="T7" fmla="*/ 10 h 25"/>
                    <a:gd name="T8" fmla="*/ 0 w 44"/>
                    <a:gd name="T9" fmla="*/ 12 h 25"/>
                    <a:gd name="T10" fmla="*/ 24 w 44"/>
                    <a:gd name="T11" fmla="*/ 25 h 25"/>
                    <a:gd name="T12" fmla="*/ 26 w 44"/>
                    <a:gd name="T13" fmla="*/ 25 h 25"/>
                    <a:gd name="T14" fmla="*/ 43 w 44"/>
                    <a:gd name="T15" fmla="*/ 15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0" y="0"/>
                        <a:pt x="20" y="0"/>
                        <a:pt x="20" y="0"/>
                      </a:cubicBezTo>
                      <a:cubicBezTo>
                        <a:pt x="19" y="0"/>
                        <a:pt x="18" y="0"/>
                        <a:pt x="18" y="0"/>
                      </a:cubicBezTo>
                      <a:cubicBezTo>
                        <a:pt x="0" y="10"/>
                        <a:pt x="0" y="10"/>
                        <a:pt x="0" y="10"/>
                      </a:cubicBezTo>
                      <a:cubicBezTo>
                        <a:pt x="0" y="11"/>
                        <a:pt x="0" y="11"/>
                        <a:pt x="0" y="12"/>
                      </a:cubicBezTo>
                      <a:cubicBezTo>
                        <a:pt x="24" y="25"/>
                        <a:pt x="24" y="25"/>
                        <a:pt x="24" y="25"/>
                      </a:cubicBezTo>
                      <a:cubicBezTo>
                        <a:pt x="24" y="25"/>
                        <a:pt x="25" y="25"/>
                        <a:pt x="26" y="25"/>
                      </a:cubicBezTo>
                      <a:cubicBezTo>
                        <a:pt x="43" y="15"/>
                        <a:pt x="43" y="15"/>
                        <a:pt x="43" y="15"/>
                      </a:cubicBezTo>
                      <a:cubicBezTo>
                        <a:pt x="44" y="15"/>
                        <a:pt x="44" y="14"/>
                        <a:pt x="43"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7" name="Freeform 630"/>
                <p:cNvSpPr>
                  <a:spLocks/>
                </p:cNvSpPr>
                <p:nvPr/>
              </p:nvSpPr>
              <p:spPr bwMode="auto">
                <a:xfrm>
                  <a:off x="4438650" y="3690938"/>
                  <a:ext cx="144463" cy="82550"/>
                </a:xfrm>
                <a:custGeom>
                  <a:avLst/>
                  <a:gdLst>
                    <a:gd name="T0" fmla="*/ 38 w 38"/>
                    <a:gd name="T1" fmla="*/ 11 h 22"/>
                    <a:gd name="T2" fmla="*/ 20 w 38"/>
                    <a:gd name="T3" fmla="*/ 1 h 22"/>
                    <a:gd name="T4" fmla="*/ 18 w 38"/>
                    <a:gd name="T5" fmla="*/ 1 h 22"/>
                    <a:gd name="T6" fmla="*/ 1 w 38"/>
                    <a:gd name="T7" fmla="*/ 11 h 22"/>
                    <a:gd name="T8" fmla="*/ 1 w 38"/>
                    <a:gd name="T9" fmla="*/ 12 h 22"/>
                    <a:gd name="T10" fmla="*/ 18 w 38"/>
                    <a:gd name="T11" fmla="*/ 22 h 22"/>
                    <a:gd name="T12" fmla="*/ 20 w 38"/>
                    <a:gd name="T13" fmla="*/ 22 h 22"/>
                    <a:gd name="T14" fmla="*/ 38 w 38"/>
                    <a:gd name="T15" fmla="*/ 12 h 22"/>
                    <a:gd name="T16" fmla="*/ 38 w 38"/>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2"/>
                        <a:pt x="20" y="22"/>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8" name="Freeform 631"/>
                <p:cNvSpPr>
                  <a:spLocks/>
                </p:cNvSpPr>
                <p:nvPr/>
              </p:nvSpPr>
              <p:spPr bwMode="auto">
                <a:xfrm>
                  <a:off x="4541838" y="3657600"/>
                  <a:ext cx="146050" cy="82550"/>
                </a:xfrm>
                <a:custGeom>
                  <a:avLst/>
                  <a:gdLst>
                    <a:gd name="T0" fmla="*/ 38 w 39"/>
                    <a:gd name="T1" fmla="*/ 10 h 22"/>
                    <a:gd name="T2" fmla="*/ 21 w 39"/>
                    <a:gd name="T3" fmla="*/ 0 h 22"/>
                    <a:gd name="T4" fmla="*/ 19 w 39"/>
                    <a:gd name="T5" fmla="*/ 0 h 22"/>
                    <a:gd name="T6" fmla="*/ 1 w 39"/>
                    <a:gd name="T7" fmla="*/ 10 h 22"/>
                    <a:gd name="T8" fmla="*/ 1 w 39"/>
                    <a:gd name="T9" fmla="*/ 12 h 22"/>
                    <a:gd name="T10" fmla="*/ 19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9" y="0"/>
                      </a:cubicBezTo>
                      <a:cubicBezTo>
                        <a:pt x="1" y="10"/>
                        <a:pt x="1" y="10"/>
                        <a:pt x="1" y="10"/>
                      </a:cubicBezTo>
                      <a:cubicBezTo>
                        <a:pt x="0" y="11"/>
                        <a:pt x="0" y="11"/>
                        <a:pt x="1" y="12"/>
                      </a:cubicBezTo>
                      <a:cubicBezTo>
                        <a:pt x="19" y="22"/>
                        <a:pt x="19" y="22"/>
                        <a:pt x="19"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999" name="Freeform 632"/>
                <p:cNvSpPr>
                  <a:spLocks/>
                </p:cNvSpPr>
                <p:nvPr/>
              </p:nvSpPr>
              <p:spPr bwMode="auto">
                <a:xfrm>
                  <a:off x="4627563" y="3705225"/>
                  <a:ext cx="142875" cy="84138"/>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0" name="Freeform 633"/>
                <p:cNvSpPr>
                  <a:spLocks/>
                </p:cNvSpPr>
                <p:nvPr/>
              </p:nvSpPr>
              <p:spPr bwMode="auto">
                <a:xfrm>
                  <a:off x="4710113" y="3754438"/>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1" name="Freeform 634"/>
                <p:cNvSpPr>
                  <a:spLocks/>
                </p:cNvSpPr>
                <p:nvPr/>
              </p:nvSpPr>
              <p:spPr bwMode="auto">
                <a:xfrm>
                  <a:off x="4792663" y="3800475"/>
                  <a:ext cx="144463" cy="85725"/>
                </a:xfrm>
                <a:custGeom>
                  <a:avLst/>
                  <a:gdLst>
                    <a:gd name="T0" fmla="*/ 38 w 38"/>
                    <a:gd name="T1" fmla="*/ 11 h 23"/>
                    <a:gd name="T2" fmla="*/ 20 w 38"/>
                    <a:gd name="T3" fmla="*/ 1 h 23"/>
                    <a:gd name="T4" fmla="*/ 18 w 38"/>
                    <a:gd name="T5" fmla="*/ 1 h 23"/>
                    <a:gd name="T6" fmla="*/ 1 w 38"/>
                    <a:gd name="T7" fmla="*/ 11 h 23"/>
                    <a:gd name="T8" fmla="*/ 1 w 38"/>
                    <a:gd name="T9" fmla="*/ 12 h 23"/>
                    <a:gd name="T10" fmla="*/ 18 w 38"/>
                    <a:gd name="T11" fmla="*/ 22 h 23"/>
                    <a:gd name="T12" fmla="*/ 20 w 38"/>
                    <a:gd name="T13" fmla="*/ 22 h 23"/>
                    <a:gd name="T14" fmla="*/ 38 w 38"/>
                    <a:gd name="T15" fmla="*/ 12 h 23"/>
                    <a:gd name="T16" fmla="*/ 38 w 38"/>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8" y="12"/>
                        <a:pt x="38"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2" name="Freeform 635"/>
                <p:cNvSpPr>
                  <a:spLocks/>
                </p:cNvSpPr>
                <p:nvPr/>
              </p:nvSpPr>
              <p:spPr bwMode="auto">
                <a:xfrm>
                  <a:off x="4522788" y="3740150"/>
                  <a:ext cx="146050" cy="825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3" name="Freeform 636"/>
                <p:cNvSpPr>
                  <a:spLocks/>
                </p:cNvSpPr>
                <p:nvPr/>
              </p:nvSpPr>
              <p:spPr bwMode="auto">
                <a:xfrm>
                  <a:off x="4567238" y="3860800"/>
                  <a:ext cx="207963" cy="115888"/>
                </a:xfrm>
                <a:custGeom>
                  <a:avLst/>
                  <a:gdLst>
                    <a:gd name="T0" fmla="*/ 55 w 55"/>
                    <a:gd name="T1" fmla="*/ 20 h 31"/>
                    <a:gd name="T2" fmla="*/ 21 w 55"/>
                    <a:gd name="T3" fmla="*/ 0 h 31"/>
                    <a:gd name="T4" fmla="*/ 18 w 55"/>
                    <a:gd name="T5" fmla="*/ 0 h 31"/>
                    <a:gd name="T6" fmla="*/ 1 w 55"/>
                    <a:gd name="T7" fmla="*/ 10 h 31"/>
                    <a:gd name="T8" fmla="*/ 1 w 55"/>
                    <a:gd name="T9" fmla="*/ 11 h 31"/>
                    <a:gd name="T10" fmla="*/ 35 w 55"/>
                    <a:gd name="T11" fmla="*/ 31 h 31"/>
                    <a:gd name="T12" fmla="*/ 37 w 55"/>
                    <a:gd name="T13" fmla="*/ 31 h 31"/>
                    <a:gd name="T14" fmla="*/ 55 w 55"/>
                    <a:gd name="T15" fmla="*/ 21 h 31"/>
                    <a:gd name="T16" fmla="*/ 55 w 55"/>
                    <a:gd name="T17"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1">
                      <a:moveTo>
                        <a:pt x="55" y="20"/>
                      </a:moveTo>
                      <a:cubicBezTo>
                        <a:pt x="21" y="0"/>
                        <a:pt x="21" y="0"/>
                        <a:pt x="21" y="0"/>
                      </a:cubicBezTo>
                      <a:cubicBezTo>
                        <a:pt x="20" y="0"/>
                        <a:pt x="19" y="0"/>
                        <a:pt x="18" y="0"/>
                      </a:cubicBezTo>
                      <a:cubicBezTo>
                        <a:pt x="1" y="10"/>
                        <a:pt x="1" y="10"/>
                        <a:pt x="1" y="10"/>
                      </a:cubicBezTo>
                      <a:cubicBezTo>
                        <a:pt x="0" y="10"/>
                        <a:pt x="0" y="11"/>
                        <a:pt x="1" y="11"/>
                      </a:cubicBezTo>
                      <a:cubicBezTo>
                        <a:pt x="35" y="31"/>
                        <a:pt x="35" y="31"/>
                        <a:pt x="35" y="31"/>
                      </a:cubicBezTo>
                      <a:cubicBezTo>
                        <a:pt x="36" y="31"/>
                        <a:pt x="37" y="31"/>
                        <a:pt x="37" y="31"/>
                      </a:cubicBezTo>
                      <a:cubicBezTo>
                        <a:pt x="55" y="21"/>
                        <a:pt x="55" y="21"/>
                        <a:pt x="55" y="21"/>
                      </a:cubicBezTo>
                      <a:cubicBezTo>
                        <a:pt x="55" y="21"/>
                        <a:pt x="55" y="20"/>
                        <a:pt x="55"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4" name="Freeform 637"/>
                <p:cNvSpPr>
                  <a:spLocks/>
                </p:cNvSpPr>
                <p:nvPr/>
              </p:nvSpPr>
              <p:spPr bwMode="auto">
                <a:xfrm>
                  <a:off x="4608513" y="3789363"/>
                  <a:ext cx="249238" cy="142875"/>
                </a:xfrm>
                <a:custGeom>
                  <a:avLst/>
                  <a:gdLst>
                    <a:gd name="T0" fmla="*/ 65 w 66"/>
                    <a:gd name="T1" fmla="*/ 26 h 38"/>
                    <a:gd name="T2" fmla="*/ 20 w 66"/>
                    <a:gd name="T3" fmla="*/ 0 h 38"/>
                    <a:gd name="T4" fmla="*/ 18 w 66"/>
                    <a:gd name="T5" fmla="*/ 0 h 38"/>
                    <a:gd name="T6" fmla="*/ 0 w 66"/>
                    <a:gd name="T7" fmla="*/ 10 h 38"/>
                    <a:gd name="T8" fmla="*/ 0 w 66"/>
                    <a:gd name="T9" fmla="*/ 12 h 38"/>
                    <a:gd name="T10" fmla="*/ 45 w 66"/>
                    <a:gd name="T11" fmla="*/ 38 h 38"/>
                    <a:gd name="T12" fmla="*/ 48 w 66"/>
                    <a:gd name="T13" fmla="*/ 38 h 38"/>
                    <a:gd name="T14" fmla="*/ 65 w 66"/>
                    <a:gd name="T15" fmla="*/ 28 h 38"/>
                    <a:gd name="T16" fmla="*/ 65 w 66"/>
                    <a:gd name="T1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38">
                      <a:moveTo>
                        <a:pt x="65" y="26"/>
                      </a:moveTo>
                      <a:cubicBezTo>
                        <a:pt x="20" y="0"/>
                        <a:pt x="20" y="0"/>
                        <a:pt x="20" y="0"/>
                      </a:cubicBezTo>
                      <a:cubicBezTo>
                        <a:pt x="19" y="0"/>
                        <a:pt x="18" y="0"/>
                        <a:pt x="18" y="0"/>
                      </a:cubicBezTo>
                      <a:cubicBezTo>
                        <a:pt x="0" y="10"/>
                        <a:pt x="0" y="10"/>
                        <a:pt x="0" y="10"/>
                      </a:cubicBezTo>
                      <a:cubicBezTo>
                        <a:pt x="0" y="11"/>
                        <a:pt x="0" y="11"/>
                        <a:pt x="0" y="12"/>
                      </a:cubicBezTo>
                      <a:cubicBezTo>
                        <a:pt x="45" y="38"/>
                        <a:pt x="45" y="38"/>
                        <a:pt x="45" y="38"/>
                      </a:cubicBezTo>
                      <a:cubicBezTo>
                        <a:pt x="46" y="38"/>
                        <a:pt x="47" y="38"/>
                        <a:pt x="48" y="38"/>
                      </a:cubicBezTo>
                      <a:cubicBezTo>
                        <a:pt x="65" y="28"/>
                        <a:pt x="65" y="28"/>
                        <a:pt x="65" y="28"/>
                      </a:cubicBezTo>
                      <a:cubicBezTo>
                        <a:pt x="66" y="27"/>
                        <a:pt x="66" y="27"/>
                        <a:pt x="65" y="2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5" name="Freeform 638"/>
                <p:cNvSpPr>
                  <a:spLocks/>
                </p:cNvSpPr>
                <p:nvPr/>
              </p:nvSpPr>
              <p:spPr bwMode="auto">
                <a:xfrm>
                  <a:off x="4552950" y="3943350"/>
                  <a:ext cx="142875" cy="82550"/>
                </a:xfrm>
                <a:custGeom>
                  <a:avLst/>
                  <a:gdLst>
                    <a:gd name="T0" fmla="*/ 37 w 38"/>
                    <a:gd name="T1" fmla="*/ 10 h 22"/>
                    <a:gd name="T2" fmla="*/ 20 w 38"/>
                    <a:gd name="T3" fmla="*/ 0 h 22"/>
                    <a:gd name="T4" fmla="*/ 18 w 38"/>
                    <a:gd name="T5" fmla="*/ 0 h 22"/>
                    <a:gd name="T6" fmla="*/ 0 w 38"/>
                    <a:gd name="T7" fmla="*/ 10 h 22"/>
                    <a:gd name="T8" fmla="*/ 0 w 38"/>
                    <a:gd name="T9" fmla="*/ 11 h 22"/>
                    <a:gd name="T10" fmla="*/ 18 w 38"/>
                    <a:gd name="T11" fmla="*/ 21 h 22"/>
                    <a:gd name="T12" fmla="*/ 20 w 38"/>
                    <a:gd name="T13" fmla="*/ 21 h 22"/>
                    <a:gd name="T14" fmla="*/ 37 w 38"/>
                    <a:gd name="T15" fmla="*/ 11 h 22"/>
                    <a:gd name="T16" fmla="*/ 37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0"/>
                      </a:moveTo>
                      <a:cubicBezTo>
                        <a:pt x="20" y="0"/>
                        <a:pt x="20" y="0"/>
                        <a:pt x="20" y="0"/>
                      </a:cubicBezTo>
                      <a:cubicBezTo>
                        <a:pt x="19" y="0"/>
                        <a:pt x="18" y="0"/>
                        <a:pt x="18" y="0"/>
                      </a:cubicBezTo>
                      <a:cubicBezTo>
                        <a:pt x="0" y="10"/>
                        <a:pt x="0" y="10"/>
                        <a:pt x="0" y="10"/>
                      </a:cubicBezTo>
                      <a:cubicBezTo>
                        <a:pt x="0" y="10"/>
                        <a:pt x="0" y="11"/>
                        <a:pt x="0" y="11"/>
                      </a:cubicBezTo>
                      <a:cubicBezTo>
                        <a:pt x="18" y="21"/>
                        <a:pt x="18" y="21"/>
                        <a:pt x="18" y="21"/>
                      </a:cubicBezTo>
                      <a:cubicBezTo>
                        <a:pt x="18" y="22"/>
                        <a:pt x="19" y="22"/>
                        <a:pt x="20" y="21"/>
                      </a:cubicBezTo>
                      <a:cubicBezTo>
                        <a:pt x="37" y="11"/>
                        <a:pt x="37" y="11"/>
                        <a:pt x="37" y="11"/>
                      </a:cubicBezTo>
                      <a:cubicBezTo>
                        <a:pt x="38" y="11"/>
                        <a:pt x="38" y="10"/>
                        <a:pt x="37"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6" name="Freeform 639"/>
                <p:cNvSpPr>
                  <a:spLocks/>
                </p:cNvSpPr>
                <p:nvPr/>
              </p:nvSpPr>
              <p:spPr bwMode="auto">
                <a:xfrm>
                  <a:off x="4427538" y="3962400"/>
                  <a:ext cx="188913" cy="107950"/>
                </a:xfrm>
                <a:custGeom>
                  <a:avLst/>
                  <a:gdLst>
                    <a:gd name="T0" fmla="*/ 50 w 50"/>
                    <a:gd name="T1" fmla="*/ 18 h 29"/>
                    <a:gd name="T2" fmla="*/ 20 w 50"/>
                    <a:gd name="T3" fmla="*/ 1 h 29"/>
                    <a:gd name="T4" fmla="*/ 18 w 50"/>
                    <a:gd name="T5" fmla="*/ 1 h 29"/>
                    <a:gd name="T6" fmla="*/ 1 w 50"/>
                    <a:gd name="T7" fmla="*/ 11 h 29"/>
                    <a:gd name="T8" fmla="*/ 1 w 50"/>
                    <a:gd name="T9" fmla="*/ 12 h 29"/>
                    <a:gd name="T10" fmla="*/ 30 w 50"/>
                    <a:gd name="T11" fmla="*/ 29 h 29"/>
                    <a:gd name="T12" fmla="*/ 32 w 50"/>
                    <a:gd name="T13" fmla="*/ 29 h 29"/>
                    <a:gd name="T14" fmla="*/ 50 w 50"/>
                    <a:gd name="T15" fmla="*/ 19 h 29"/>
                    <a:gd name="T16" fmla="*/ 50 w 50"/>
                    <a:gd name="T1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50" y="18"/>
                      </a:moveTo>
                      <a:cubicBezTo>
                        <a:pt x="20" y="1"/>
                        <a:pt x="20" y="1"/>
                        <a:pt x="20" y="1"/>
                      </a:cubicBezTo>
                      <a:cubicBezTo>
                        <a:pt x="20" y="0"/>
                        <a:pt x="19" y="0"/>
                        <a:pt x="18" y="1"/>
                      </a:cubicBezTo>
                      <a:cubicBezTo>
                        <a:pt x="1" y="11"/>
                        <a:pt x="1" y="11"/>
                        <a:pt x="1" y="11"/>
                      </a:cubicBezTo>
                      <a:cubicBezTo>
                        <a:pt x="0" y="11"/>
                        <a:pt x="0" y="12"/>
                        <a:pt x="1" y="12"/>
                      </a:cubicBezTo>
                      <a:cubicBezTo>
                        <a:pt x="30" y="29"/>
                        <a:pt x="30" y="29"/>
                        <a:pt x="30" y="29"/>
                      </a:cubicBezTo>
                      <a:cubicBezTo>
                        <a:pt x="31" y="29"/>
                        <a:pt x="32" y="29"/>
                        <a:pt x="32" y="29"/>
                      </a:cubicBezTo>
                      <a:cubicBezTo>
                        <a:pt x="50" y="19"/>
                        <a:pt x="50" y="19"/>
                        <a:pt x="50" y="19"/>
                      </a:cubicBezTo>
                      <a:cubicBezTo>
                        <a:pt x="50" y="19"/>
                        <a:pt x="50" y="18"/>
                        <a:pt x="50"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7" name="Freeform 640"/>
                <p:cNvSpPr>
                  <a:spLocks/>
                </p:cNvSpPr>
                <p:nvPr/>
              </p:nvSpPr>
              <p:spPr bwMode="auto">
                <a:xfrm>
                  <a:off x="4108450" y="3171825"/>
                  <a:ext cx="793750" cy="458788"/>
                </a:xfrm>
                <a:custGeom>
                  <a:avLst/>
                  <a:gdLst>
                    <a:gd name="T0" fmla="*/ 211 w 211"/>
                    <a:gd name="T1" fmla="*/ 75 h 122"/>
                    <a:gd name="T2" fmla="*/ 81 w 211"/>
                    <a:gd name="T3" fmla="*/ 0 h 122"/>
                    <a:gd name="T4" fmla="*/ 79 w 211"/>
                    <a:gd name="T5" fmla="*/ 0 h 122"/>
                    <a:gd name="T6" fmla="*/ 1 w 211"/>
                    <a:gd name="T7" fmla="*/ 45 h 122"/>
                    <a:gd name="T8" fmla="*/ 1 w 211"/>
                    <a:gd name="T9" fmla="*/ 47 h 122"/>
                    <a:gd name="T10" fmla="*/ 131 w 211"/>
                    <a:gd name="T11" fmla="*/ 121 h 122"/>
                    <a:gd name="T12" fmla="*/ 133 w 211"/>
                    <a:gd name="T13" fmla="*/ 121 h 122"/>
                    <a:gd name="T14" fmla="*/ 211 w 211"/>
                    <a:gd name="T15" fmla="*/ 76 h 122"/>
                    <a:gd name="T16" fmla="*/ 211 w 211"/>
                    <a:gd name="T17" fmla="*/ 7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22">
                      <a:moveTo>
                        <a:pt x="211" y="75"/>
                      </a:moveTo>
                      <a:cubicBezTo>
                        <a:pt x="81" y="0"/>
                        <a:pt x="81" y="0"/>
                        <a:pt x="81" y="0"/>
                      </a:cubicBezTo>
                      <a:cubicBezTo>
                        <a:pt x="81" y="0"/>
                        <a:pt x="80" y="0"/>
                        <a:pt x="79" y="0"/>
                      </a:cubicBezTo>
                      <a:cubicBezTo>
                        <a:pt x="1" y="45"/>
                        <a:pt x="1" y="45"/>
                        <a:pt x="1" y="45"/>
                      </a:cubicBezTo>
                      <a:cubicBezTo>
                        <a:pt x="0" y="46"/>
                        <a:pt x="0" y="46"/>
                        <a:pt x="1" y="47"/>
                      </a:cubicBezTo>
                      <a:cubicBezTo>
                        <a:pt x="131" y="121"/>
                        <a:pt x="131" y="121"/>
                        <a:pt x="131" y="121"/>
                      </a:cubicBezTo>
                      <a:cubicBezTo>
                        <a:pt x="131" y="122"/>
                        <a:pt x="132" y="122"/>
                        <a:pt x="133" y="121"/>
                      </a:cubicBezTo>
                      <a:cubicBezTo>
                        <a:pt x="211" y="76"/>
                        <a:pt x="211" y="76"/>
                        <a:pt x="211" y="76"/>
                      </a:cubicBezTo>
                      <a:cubicBezTo>
                        <a:pt x="211" y="76"/>
                        <a:pt x="211" y="76"/>
                        <a:pt x="211" y="75"/>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8" name="Freeform 641"/>
                <p:cNvSpPr>
                  <a:spLocks/>
                </p:cNvSpPr>
                <p:nvPr/>
              </p:nvSpPr>
              <p:spPr bwMode="auto">
                <a:xfrm>
                  <a:off x="3478213" y="3611563"/>
                  <a:ext cx="663575" cy="384175"/>
                </a:xfrm>
                <a:custGeom>
                  <a:avLst/>
                  <a:gdLst>
                    <a:gd name="T0" fmla="*/ 418 w 418"/>
                    <a:gd name="T1" fmla="*/ 228 h 242"/>
                    <a:gd name="T2" fmla="*/ 24 w 418"/>
                    <a:gd name="T3" fmla="*/ 0 h 242"/>
                    <a:gd name="T4" fmla="*/ 0 w 418"/>
                    <a:gd name="T5" fmla="*/ 14 h 242"/>
                    <a:gd name="T6" fmla="*/ 394 w 418"/>
                    <a:gd name="T7" fmla="*/ 242 h 242"/>
                    <a:gd name="T8" fmla="*/ 418 w 418"/>
                    <a:gd name="T9" fmla="*/ 228 h 242"/>
                  </a:gdLst>
                  <a:ahLst/>
                  <a:cxnLst>
                    <a:cxn ang="0">
                      <a:pos x="T0" y="T1"/>
                    </a:cxn>
                    <a:cxn ang="0">
                      <a:pos x="T2" y="T3"/>
                    </a:cxn>
                    <a:cxn ang="0">
                      <a:pos x="T4" y="T5"/>
                    </a:cxn>
                    <a:cxn ang="0">
                      <a:pos x="T6" y="T7"/>
                    </a:cxn>
                    <a:cxn ang="0">
                      <a:pos x="T8" y="T9"/>
                    </a:cxn>
                  </a:cxnLst>
                  <a:rect l="0" t="0" r="r" b="b"/>
                  <a:pathLst>
                    <a:path w="418" h="242">
                      <a:moveTo>
                        <a:pt x="418" y="228"/>
                      </a:moveTo>
                      <a:lnTo>
                        <a:pt x="24" y="0"/>
                      </a:lnTo>
                      <a:lnTo>
                        <a:pt x="0" y="14"/>
                      </a:lnTo>
                      <a:lnTo>
                        <a:pt x="394" y="242"/>
                      </a:lnTo>
                      <a:lnTo>
                        <a:pt x="418" y="228"/>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09" name="Freeform 642"/>
                <p:cNvSpPr>
                  <a:spLocks/>
                </p:cNvSpPr>
                <p:nvPr/>
              </p:nvSpPr>
              <p:spPr bwMode="auto">
                <a:xfrm>
                  <a:off x="3219450" y="3460750"/>
                  <a:ext cx="2047875" cy="715963"/>
                </a:xfrm>
                <a:custGeom>
                  <a:avLst/>
                  <a:gdLst>
                    <a:gd name="T0" fmla="*/ 542 w 544"/>
                    <a:gd name="T1" fmla="*/ 55 h 190"/>
                    <a:gd name="T2" fmla="*/ 325 w 544"/>
                    <a:gd name="T3" fmla="*/ 180 h 190"/>
                    <a:gd name="T4" fmla="*/ 316 w 544"/>
                    <a:gd name="T5" fmla="*/ 180 h 190"/>
                    <a:gd name="T6" fmla="*/ 4 w 544"/>
                    <a:gd name="T7" fmla="*/ 0 h 190"/>
                    <a:gd name="T8" fmla="*/ 2 w 544"/>
                    <a:gd name="T9" fmla="*/ 2 h 190"/>
                    <a:gd name="T10" fmla="*/ 2 w 544"/>
                    <a:gd name="T11" fmla="*/ 7 h 190"/>
                    <a:gd name="T12" fmla="*/ 316 w 544"/>
                    <a:gd name="T13" fmla="*/ 188 h 190"/>
                    <a:gd name="T14" fmla="*/ 325 w 544"/>
                    <a:gd name="T15" fmla="*/ 188 h 190"/>
                    <a:gd name="T16" fmla="*/ 542 w 544"/>
                    <a:gd name="T17" fmla="*/ 63 h 190"/>
                    <a:gd name="T18" fmla="*/ 544 w 544"/>
                    <a:gd name="T19" fmla="*/ 60 h 190"/>
                    <a:gd name="T20" fmla="*/ 544 w 544"/>
                    <a:gd name="T21" fmla="*/ 52 h 190"/>
                    <a:gd name="T22" fmla="*/ 542 w 544"/>
                    <a:gd name="T23" fmla="*/ 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190">
                      <a:moveTo>
                        <a:pt x="542" y="55"/>
                      </a:moveTo>
                      <a:cubicBezTo>
                        <a:pt x="325" y="180"/>
                        <a:pt x="325" y="180"/>
                        <a:pt x="325" y="180"/>
                      </a:cubicBezTo>
                      <a:cubicBezTo>
                        <a:pt x="323" y="182"/>
                        <a:pt x="319" y="182"/>
                        <a:pt x="316" y="180"/>
                      </a:cubicBezTo>
                      <a:cubicBezTo>
                        <a:pt x="4" y="0"/>
                        <a:pt x="4" y="0"/>
                        <a:pt x="4" y="0"/>
                      </a:cubicBezTo>
                      <a:cubicBezTo>
                        <a:pt x="2" y="2"/>
                        <a:pt x="2" y="2"/>
                        <a:pt x="2" y="2"/>
                      </a:cubicBezTo>
                      <a:cubicBezTo>
                        <a:pt x="0" y="3"/>
                        <a:pt x="0" y="5"/>
                        <a:pt x="2" y="7"/>
                      </a:cubicBezTo>
                      <a:cubicBezTo>
                        <a:pt x="316" y="188"/>
                        <a:pt x="316" y="188"/>
                        <a:pt x="316" y="188"/>
                      </a:cubicBezTo>
                      <a:cubicBezTo>
                        <a:pt x="319" y="190"/>
                        <a:pt x="323" y="190"/>
                        <a:pt x="325" y="188"/>
                      </a:cubicBezTo>
                      <a:cubicBezTo>
                        <a:pt x="542" y="63"/>
                        <a:pt x="542" y="63"/>
                        <a:pt x="542" y="63"/>
                      </a:cubicBezTo>
                      <a:cubicBezTo>
                        <a:pt x="544" y="62"/>
                        <a:pt x="544" y="61"/>
                        <a:pt x="544" y="60"/>
                      </a:cubicBezTo>
                      <a:cubicBezTo>
                        <a:pt x="544" y="52"/>
                        <a:pt x="544" y="52"/>
                        <a:pt x="544" y="52"/>
                      </a:cubicBezTo>
                      <a:cubicBezTo>
                        <a:pt x="544" y="53"/>
                        <a:pt x="544" y="54"/>
                        <a:pt x="542" y="55"/>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0" name="Rectangle 643"/>
                <p:cNvSpPr>
                  <a:spLocks noChangeArrowheads="1"/>
                </p:cNvSpPr>
                <p:nvPr/>
              </p:nvSpPr>
              <p:spPr bwMode="auto">
                <a:xfrm>
                  <a:off x="5267325" y="3657600"/>
                  <a:ext cx="1588" cy="1588"/>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2" name="Freeform 645"/>
                <p:cNvSpPr>
                  <a:spLocks/>
                </p:cNvSpPr>
                <p:nvPr/>
              </p:nvSpPr>
              <p:spPr bwMode="auto">
                <a:xfrm>
                  <a:off x="3203575" y="2625725"/>
                  <a:ext cx="1217613" cy="1546225"/>
                </a:xfrm>
                <a:custGeom>
                  <a:avLst/>
                  <a:gdLst>
                    <a:gd name="T0" fmla="*/ 319 w 323"/>
                    <a:gd name="T1" fmla="*/ 409 h 411"/>
                    <a:gd name="T2" fmla="*/ 5 w 323"/>
                    <a:gd name="T3" fmla="*/ 228 h 411"/>
                    <a:gd name="T4" fmla="*/ 0 w 323"/>
                    <a:gd name="T5" fmla="*/ 221 h 411"/>
                    <a:gd name="T6" fmla="*/ 0 w 323"/>
                    <a:gd name="T7" fmla="*/ 4 h 411"/>
                    <a:gd name="T8" fmla="*/ 5 w 323"/>
                    <a:gd name="T9" fmla="*/ 2 h 411"/>
                    <a:gd name="T10" fmla="*/ 319 w 323"/>
                    <a:gd name="T11" fmla="*/ 183 h 411"/>
                    <a:gd name="T12" fmla="*/ 323 w 323"/>
                    <a:gd name="T13" fmla="*/ 190 h 411"/>
                    <a:gd name="T14" fmla="*/ 323 w 323"/>
                    <a:gd name="T15" fmla="*/ 407 h 411"/>
                    <a:gd name="T16" fmla="*/ 319 w 323"/>
                    <a:gd name="T17" fmla="*/ 40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3" h="411">
                      <a:moveTo>
                        <a:pt x="319" y="409"/>
                      </a:moveTo>
                      <a:cubicBezTo>
                        <a:pt x="5" y="228"/>
                        <a:pt x="5" y="228"/>
                        <a:pt x="5" y="228"/>
                      </a:cubicBezTo>
                      <a:cubicBezTo>
                        <a:pt x="2" y="226"/>
                        <a:pt x="0" y="223"/>
                        <a:pt x="0" y="221"/>
                      </a:cubicBezTo>
                      <a:cubicBezTo>
                        <a:pt x="0" y="4"/>
                        <a:pt x="0" y="4"/>
                        <a:pt x="0" y="4"/>
                      </a:cubicBezTo>
                      <a:cubicBezTo>
                        <a:pt x="0" y="1"/>
                        <a:pt x="2" y="0"/>
                        <a:pt x="5" y="2"/>
                      </a:cubicBezTo>
                      <a:cubicBezTo>
                        <a:pt x="319" y="183"/>
                        <a:pt x="319" y="183"/>
                        <a:pt x="319" y="183"/>
                      </a:cubicBezTo>
                      <a:cubicBezTo>
                        <a:pt x="321" y="184"/>
                        <a:pt x="323" y="188"/>
                        <a:pt x="323" y="190"/>
                      </a:cubicBezTo>
                      <a:cubicBezTo>
                        <a:pt x="323" y="407"/>
                        <a:pt x="323" y="407"/>
                        <a:pt x="323" y="407"/>
                      </a:cubicBezTo>
                      <a:cubicBezTo>
                        <a:pt x="323" y="410"/>
                        <a:pt x="321" y="411"/>
                        <a:pt x="319" y="409"/>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3" name="Freeform 646"/>
                <p:cNvSpPr>
                  <a:spLocks/>
                </p:cNvSpPr>
                <p:nvPr/>
              </p:nvSpPr>
              <p:spPr bwMode="auto">
                <a:xfrm>
                  <a:off x="3211513" y="2622550"/>
                  <a:ext cx="1220788" cy="1543050"/>
                </a:xfrm>
                <a:custGeom>
                  <a:avLst/>
                  <a:gdLst>
                    <a:gd name="T0" fmla="*/ 320 w 324"/>
                    <a:gd name="T1" fmla="*/ 182 h 410"/>
                    <a:gd name="T2" fmla="*/ 6 w 324"/>
                    <a:gd name="T3" fmla="*/ 1 h 410"/>
                    <a:gd name="T4" fmla="*/ 2 w 324"/>
                    <a:gd name="T5" fmla="*/ 1 h 410"/>
                    <a:gd name="T6" fmla="*/ 2 w 324"/>
                    <a:gd name="T7" fmla="*/ 1 h 410"/>
                    <a:gd name="T8" fmla="*/ 0 w 324"/>
                    <a:gd name="T9" fmla="*/ 2 h 410"/>
                    <a:gd name="T10" fmla="*/ 0 w 324"/>
                    <a:gd name="T11" fmla="*/ 2 h 410"/>
                    <a:gd name="T12" fmla="*/ 3 w 324"/>
                    <a:gd name="T13" fmla="*/ 3 h 410"/>
                    <a:gd name="T14" fmla="*/ 317 w 324"/>
                    <a:gd name="T15" fmla="*/ 184 h 410"/>
                    <a:gd name="T16" fmla="*/ 321 w 324"/>
                    <a:gd name="T17" fmla="*/ 191 h 410"/>
                    <a:gd name="T18" fmla="*/ 321 w 324"/>
                    <a:gd name="T19" fmla="*/ 408 h 410"/>
                    <a:gd name="T20" fmla="*/ 321 w 324"/>
                    <a:gd name="T21" fmla="*/ 409 h 410"/>
                    <a:gd name="T22" fmla="*/ 324 w 324"/>
                    <a:gd name="T23" fmla="*/ 407 h 410"/>
                    <a:gd name="T24" fmla="*/ 324 w 324"/>
                    <a:gd name="T25" fmla="*/ 190 h 410"/>
                    <a:gd name="T26" fmla="*/ 320 w 324"/>
                    <a:gd name="T27" fmla="*/ 18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4" h="410">
                      <a:moveTo>
                        <a:pt x="320" y="182"/>
                      </a:moveTo>
                      <a:cubicBezTo>
                        <a:pt x="6" y="1"/>
                        <a:pt x="6" y="1"/>
                        <a:pt x="6" y="1"/>
                      </a:cubicBezTo>
                      <a:cubicBezTo>
                        <a:pt x="4" y="1"/>
                        <a:pt x="3" y="0"/>
                        <a:pt x="2" y="1"/>
                      </a:cubicBezTo>
                      <a:cubicBezTo>
                        <a:pt x="2" y="1"/>
                        <a:pt x="2" y="1"/>
                        <a:pt x="2" y="1"/>
                      </a:cubicBezTo>
                      <a:cubicBezTo>
                        <a:pt x="0" y="2"/>
                        <a:pt x="0" y="2"/>
                        <a:pt x="0" y="2"/>
                      </a:cubicBezTo>
                      <a:cubicBezTo>
                        <a:pt x="0" y="2"/>
                        <a:pt x="0" y="2"/>
                        <a:pt x="0" y="2"/>
                      </a:cubicBezTo>
                      <a:cubicBezTo>
                        <a:pt x="1" y="2"/>
                        <a:pt x="2" y="2"/>
                        <a:pt x="3" y="3"/>
                      </a:cubicBezTo>
                      <a:cubicBezTo>
                        <a:pt x="317" y="184"/>
                        <a:pt x="317" y="184"/>
                        <a:pt x="317" y="184"/>
                      </a:cubicBezTo>
                      <a:cubicBezTo>
                        <a:pt x="319" y="185"/>
                        <a:pt x="321" y="189"/>
                        <a:pt x="321" y="191"/>
                      </a:cubicBezTo>
                      <a:cubicBezTo>
                        <a:pt x="321" y="408"/>
                        <a:pt x="321" y="408"/>
                        <a:pt x="321" y="408"/>
                      </a:cubicBezTo>
                      <a:cubicBezTo>
                        <a:pt x="321" y="409"/>
                        <a:pt x="321" y="409"/>
                        <a:pt x="321" y="409"/>
                      </a:cubicBezTo>
                      <a:cubicBezTo>
                        <a:pt x="323" y="410"/>
                        <a:pt x="324" y="409"/>
                        <a:pt x="324" y="407"/>
                      </a:cubicBezTo>
                      <a:cubicBezTo>
                        <a:pt x="324" y="190"/>
                        <a:pt x="324" y="190"/>
                        <a:pt x="324" y="190"/>
                      </a:cubicBezTo>
                      <a:cubicBezTo>
                        <a:pt x="324" y="187"/>
                        <a:pt x="322" y="184"/>
                        <a:pt x="320" y="182"/>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014" name="Freeform 647"/>
                <p:cNvSpPr>
                  <a:spLocks/>
                </p:cNvSpPr>
                <p:nvPr/>
              </p:nvSpPr>
              <p:spPr bwMode="auto">
                <a:xfrm>
                  <a:off x="3686175" y="3235325"/>
                  <a:ext cx="252413" cy="327025"/>
                </a:xfrm>
                <a:custGeom>
                  <a:avLst/>
                  <a:gdLst>
                    <a:gd name="T0" fmla="*/ 67 w 67"/>
                    <a:gd name="T1" fmla="*/ 63 h 87"/>
                    <a:gd name="T2" fmla="*/ 34 w 67"/>
                    <a:gd name="T3" fmla="*/ 77 h 87"/>
                    <a:gd name="T4" fmla="*/ 0 w 67"/>
                    <a:gd name="T5" fmla="*/ 24 h 87"/>
                    <a:gd name="T6" fmla="*/ 34 w 67"/>
                    <a:gd name="T7" fmla="*/ 10 h 87"/>
                    <a:gd name="T8" fmla="*/ 67 w 67"/>
                    <a:gd name="T9" fmla="*/ 63 h 87"/>
                  </a:gdLst>
                  <a:ahLst/>
                  <a:cxnLst>
                    <a:cxn ang="0">
                      <a:pos x="T0" y="T1"/>
                    </a:cxn>
                    <a:cxn ang="0">
                      <a:pos x="T2" y="T3"/>
                    </a:cxn>
                    <a:cxn ang="0">
                      <a:pos x="T4" y="T5"/>
                    </a:cxn>
                    <a:cxn ang="0">
                      <a:pos x="T6" y="T7"/>
                    </a:cxn>
                    <a:cxn ang="0">
                      <a:pos x="T8" y="T9"/>
                    </a:cxn>
                  </a:cxnLst>
                  <a:rect l="0" t="0" r="r" b="b"/>
                  <a:pathLst>
                    <a:path w="67" h="87">
                      <a:moveTo>
                        <a:pt x="67" y="63"/>
                      </a:moveTo>
                      <a:cubicBezTo>
                        <a:pt x="67" y="81"/>
                        <a:pt x="52" y="87"/>
                        <a:pt x="34" y="77"/>
                      </a:cubicBezTo>
                      <a:cubicBezTo>
                        <a:pt x="15" y="66"/>
                        <a:pt x="0" y="43"/>
                        <a:pt x="0" y="24"/>
                      </a:cubicBezTo>
                      <a:cubicBezTo>
                        <a:pt x="0" y="6"/>
                        <a:pt x="15" y="0"/>
                        <a:pt x="34" y="10"/>
                      </a:cubicBezTo>
                      <a:cubicBezTo>
                        <a:pt x="52" y="21"/>
                        <a:pt x="67" y="44"/>
                        <a:pt x="67" y="6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grpSp>
          <p:nvGrpSpPr>
            <p:cNvPr id="750" name="Group 749"/>
            <p:cNvGrpSpPr/>
            <p:nvPr/>
          </p:nvGrpSpPr>
          <p:grpSpPr>
            <a:xfrm>
              <a:off x="9650430" y="3084396"/>
              <a:ext cx="1270947" cy="1325589"/>
              <a:chOff x="2816225" y="211138"/>
              <a:chExt cx="6129338" cy="6392862"/>
            </a:xfrm>
          </p:grpSpPr>
          <p:grpSp>
            <p:nvGrpSpPr>
              <p:cNvPr id="751" name="Group 750"/>
              <p:cNvGrpSpPr/>
              <p:nvPr/>
            </p:nvGrpSpPr>
            <p:grpSpPr>
              <a:xfrm>
                <a:off x="2816225" y="1343025"/>
                <a:ext cx="6129338" cy="5260975"/>
                <a:chOff x="2816225" y="1343025"/>
                <a:chExt cx="6129338" cy="5260975"/>
              </a:xfrm>
            </p:grpSpPr>
            <p:sp>
              <p:nvSpPr>
                <p:cNvPr id="875" name="Freeform 54"/>
                <p:cNvSpPr>
                  <a:spLocks/>
                </p:cNvSpPr>
                <p:nvPr/>
              </p:nvSpPr>
              <p:spPr bwMode="auto">
                <a:xfrm>
                  <a:off x="4792663" y="4460875"/>
                  <a:ext cx="150813" cy="2143125"/>
                </a:xfrm>
                <a:custGeom>
                  <a:avLst/>
                  <a:gdLst>
                    <a:gd name="T0" fmla="*/ 40 w 41"/>
                    <a:gd name="T1" fmla="*/ 0 h 583"/>
                    <a:gd name="T2" fmla="*/ 41 w 41"/>
                    <a:gd name="T3" fmla="*/ 570 h 583"/>
                    <a:gd name="T4" fmla="*/ 35 w 41"/>
                    <a:gd name="T5" fmla="*/ 578 h 583"/>
                    <a:gd name="T6" fmla="*/ 7 w 41"/>
                    <a:gd name="T7" fmla="*/ 578 h 583"/>
                    <a:gd name="T8" fmla="*/ 1 w 41"/>
                    <a:gd name="T9" fmla="*/ 570 h 583"/>
                    <a:gd name="T10" fmla="*/ 0 w 41"/>
                    <a:gd name="T11" fmla="*/ 0 h 583"/>
                    <a:gd name="T12" fmla="*/ 6 w 41"/>
                    <a:gd name="T13" fmla="*/ 8 h 583"/>
                    <a:gd name="T14" fmla="*/ 34 w 41"/>
                    <a:gd name="T15" fmla="*/ 8 h 583"/>
                    <a:gd name="T16" fmla="*/ 40 w 41"/>
                    <a:gd name="T17"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83">
                      <a:moveTo>
                        <a:pt x="40" y="0"/>
                      </a:moveTo>
                      <a:cubicBezTo>
                        <a:pt x="41" y="570"/>
                        <a:pt x="41" y="570"/>
                        <a:pt x="41" y="570"/>
                      </a:cubicBezTo>
                      <a:cubicBezTo>
                        <a:pt x="41" y="573"/>
                        <a:pt x="39" y="576"/>
                        <a:pt x="35" y="578"/>
                      </a:cubicBezTo>
                      <a:cubicBezTo>
                        <a:pt x="28" y="583"/>
                        <a:pt x="15" y="583"/>
                        <a:pt x="7" y="578"/>
                      </a:cubicBezTo>
                      <a:cubicBezTo>
                        <a:pt x="3" y="576"/>
                        <a:pt x="1" y="573"/>
                        <a:pt x="1" y="570"/>
                      </a:cubicBezTo>
                      <a:cubicBezTo>
                        <a:pt x="0" y="0"/>
                        <a:pt x="0" y="0"/>
                        <a:pt x="0" y="0"/>
                      </a:cubicBezTo>
                      <a:cubicBezTo>
                        <a:pt x="0" y="3"/>
                        <a:pt x="2" y="6"/>
                        <a:pt x="6" y="8"/>
                      </a:cubicBezTo>
                      <a:cubicBezTo>
                        <a:pt x="14" y="13"/>
                        <a:pt x="27" y="13"/>
                        <a:pt x="34" y="8"/>
                      </a:cubicBezTo>
                      <a:cubicBezTo>
                        <a:pt x="38" y="6"/>
                        <a:pt x="40" y="3"/>
                        <a:pt x="4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6" name="Freeform 56"/>
                <p:cNvSpPr>
                  <a:spLocks/>
                </p:cNvSpPr>
                <p:nvPr/>
              </p:nvSpPr>
              <p:spPr bwMode="auto">
                <a:xfrm>
                  <a:off x="3521075" y="3706813"/>
                  <a:ext cx="150813" cy="2143125"/>
                </a:xfrm>
                <a:custGeom>
                  <a:avLst/>
                  <a:gdLst>
                    <a:gd name="T0" fmla="*/ 40 w 41"/>
                    <a:gd name="T1" fmla="*/ 0 h 583"/>
                    <a:gd name="T2" fmla="*/ 41 w 41"/>
                    <a:gd name="T3" fmla="*/ 570 h 583"/>
                    <a:gd name="T4" fmla="*/ 35 w 41"/>
                    <a:gd name="T5" fmla="*/ 578 h 583"/>
                    <a:gd name="T6" fmla="*/ 7 w 41"/>
                    <a:gd name="T7" fmla="*/ 578 h 583"/>
                    <a:gd name="T8" fmla="*/ 1 w 41"/>
                    <a:gd name="T9" fmla="*/ 570 h 583"/>
                    <a:gd name="T10" fmla="*/ 0 w 41"/>
                    <a:gd name="T11" fmla="*/ 0 h 583"/>
                    <a:gd name="T12" fmla="*/ 6 w 41"/>
                    <a:gd name="T13" fmla="*/ 8 h 583"/>
                    <a:gd name="T14" fmla="*/ 34 w 41"/>
                    <a:gd name="T15" fmla="*/ 8 h 583"/>
                    <a:gd name="T16" fmla="*/ 40 w 41"/>
                    <a:gd name="T17"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83">
                      <a:moveTo>
                        <a:pt x="40" y="0"/>
                      </a:moveTo>
                      <a:cubicBezTo>
                        <a:pt x="41" y="570"/>
                        <a:pt x="41" y="570"/>
                        <a:pt x="41" y="570"/>
                      </a:cubicBezTo>
                      <a:cubicBezTo>
                        <a:pt x="41" y="573"/>
                        <a:pt x="39" y="576"/>
                        <a:pt x="35" y="578"/>
                      </a:cubicBezTo>
                      <a:cubicBezTo>
                        <a:pt x="27" y="583"/>
                        <a:pt x="14" y="583"/>
                        <a:pt x="7" y="578"/>
                      </a:cubicBezTo>
                      <a:cubicBezTo>
                        <a:pt x="3" y="576"/>
                        <a:pt x="1" y="573"/>
                        <a:pt x="1" y="570"/>
                      </a:cubicBezTo>
                      <a:cubicBezTo>
                        <a:pt x="0" y="0"/>
                        <a:pt x="0" y="0"/>
                        <a:pt x="0" y="0"/>
                      </a:cubicBezTo>
                      <a:cubicBezTo>
                        <a:pt x="0" y="3"/>
                        <a:pt x="2" y="6"/>
                        <a:pt x="6" y="8"/>
                      </a:cubicBezTo>
                      <a:cubicBezTo>
                        <a:pt x="13" y="13"/>
                        <a:pt x="26" y="13"/>
                        <a:pt x="34" y="8"/>
                      </a:cubicBezTo>
                      <a:cubicBezTo>
                        <a:pt x="38" y="6"/>
                        <a:pt x="40" y="3"/>
                        <a:pt x="4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7" name="Freeform 62"/>
                <p:cNvSpPr>
                  <a:spLocks/>
                </p:cNvSpPr>
                <p:nvPr/>
              </p:nvSpPr>
              <p:spPr bwMode="auto">
                <a:xfrm>
                  <a:off x="2816225" y="1343025"/>
                  <a:ext cx="6129338" cy="3548062"/>
                </a:xfrm>
                <a:custGeom>
                  <a:avLst/>
                  <a:gdLst>
                    <a:gd name="T0" fmla="*/ 0 w 3861"/>
                    <a:gd name="T1" fmla="*/ 1485 h 2235"/>
                    <a:gd name="T2" fmla="*/ 2569 w 3861"/>
                    <a:gd name="T3" fmla="*/ 0 h 2235"/>
                    <a:gd name="T4" fmla="*/ 3861 w 3861"/>
                    <a:gd name="T5" fmla="*/ 751 h 2235"/>
                    <a:gd name="T6" fmla="*/ 1289 w 3861"/>
                    <a:gd name="T7" fmla="*/ 2235 h 2235"/>
                    <a:gd name="T8" fmla="*/ 0 w 3861"/>
                    <a:gd name="T9" fmla="*/ 1485 h 2235"/>
                  </a:gdLst>
                  <a:ahLst/>
                  <a:cxnLst>
                    <a:cxn ang="0">
                      <a:pos x="T0" y="T1"/>
                    </a:cxn>
                    <a:cxn ang="0">
                      <a:pos x="T2" y="T3"/>
                    </a:cxn>
                    <a:cxn ang="0">
                      <a:pos x="T4" y="T5"/>
                    </a:cxn>
                    <a:cxn ang="0">
                      <a:pos x="T6" y="T7"/>
                    </a:cxn>
                    <a:cxn ang="0">
                      <a:pos x="T8" y="T9"/>
                    </a:cxn>
                  </a:cxnLst>
                  <a:rect l="0" t="0" r="r" b="b"/>
                  <a:pathLst>
                    <a:path w="3861" h="2235">
                      <a:moveTo>
                        <a:pt x="0" y="1485"/>
                      </a:moveTo>
                      <a:lnTo>
                        <a:pt x="2569" y="0"/>
                      </a:lnTo>
                      <a:lnTo>
                        <a:pt x="3861" y="751"/>
                      </a:lnTo>
                      <a:lnTo>
                        <a:pt x="1289" y="2235"/>
                      </a:lnTo>
                      <a:lnTo>
                        <a:pt x="0" y="14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8" name="Freeform 63"/>
                <p:cNvSpPr>
                  <a:spLocks/>
                </p:cNvSpPr>
                <p:nvPr/>
              </p:nvSpPr>
              <p:spPr bwMode="auto">
                <a:xfrm>
                  <a:off x="4862513" y="2535238"/>
                  <a:ext cx="4083050" cy="2520950"/>
                </a:xfrm>
                <a:custGeom>
                  <a:avLst/>
                  <a:gdLst>
                    <a:gd name="T0" fmla="*/ 2572 w 2572"/>
                    <a:gd name="T1" fmla="*/ 0 h 1588"/>
                    <a:gd name="T2" fmla="*/ 2572 w 2572"/>
                    <a:gd name="T3" fmla="*/ 102 h 1588"/>
                    <a:gd name="T4" fmla="*/ 0 w 2572"/>
                    <a:gd name="T5" fmla="*/ 1588 h 1588"/>
                    <a:gd name="T6" fmla="*/ 0 w 2572"/>
                    <a:gd name="T7" fmla="*/ 1484 h 1588"/>
                    <a:gd name="T8" fmla="*/ 2572 w 2572"/>
                    <a:gd name="T9" fmla="*/ 0 h 1588"/>
                  </a:gdLst>
                  <a:ahLst/>
                  <a:cxnLst>
                    <a:cxn ang="0">
                      <a:pos x="T0" y="T1"/>
                    </a:cxn>
                    <a:cxn ang="0">
                      <a:pos x="T2" y="T3"/>
                    </a:cxn>
                    <a:cxn ang="0">
                      <a:pos x="T4" y="T5"/>
                    </a:cxn>
                    <a:cxn ang="0">
                      <a:pos x="T6" y="T7"/>
                    </a:cxn>
                    <a:cxn ang="0">
                      <a:pos x="T8" y="T9"/>
                    </a:cxn>
                  </a:cxnLst>
                  <a:rect l="0" t="0" r="r" b="b"/>
                  <a:pathLst>
                    <a:path w="2572" h="1588">
                      <a:moveTo>
                        <a:pt x="2572" y="0"/>
                      </a:moveTo>
                      <a:lnTo>
                        <a:pt x="2572" y="102"/>
                      </a:lnTo>
                      <a:lnTo>
                        <a:pt x="0" y="1588"/>
                      </a:lnTo>
                      <a:lnTo>
                        <a:pt x="0" y="1484"/>
                      </a:lnTo>
                      <a:lnTo>
                        <a:pt x="2572" y="0"/>
                      </a:lnTo>
                      <a:close/>
                    </a:path>
                  </a:pathLst>
                </a:custGeom>
                <a:solidFill>
                  <a:srgbClr val="E6E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9" name="Freeform 64"/>
                <p:cNvSpPr>
                  <a:spLocks/>
                </p:cNvSpPr>
                <p:nvPr/>
              </p:nvSpPr>
              <p:spPr bwMode="auto">
                <a:xfrm>
                  <a:off x="2816225" y="3700463"/>
                  <a:ext cx="2046288" cy="1355725"/>
                </a:xfrm>
                <a:custGeom>
                  <a:avLst/>
                  <a:gdLst>
                    <a:gd name="T0" fmla="*/ 1289 w 1289"/>
                    <a:gd name="T1" fmla="*/ 750 h 854"/>
                    <a:gd name="T2" fmla="*/ 1289 w 1289"/>
                    <a:gd name="T3" fmla="*/ 854 h 854"/>
                    <a:gd name="T4" fmla="*/ 0 w 1289"/>
                    <a:gd name="T5" fmla="*/ 104 h 854"/>
                    <a:gd name="T6" fmla="*/ 0 w 1289"/>
                    <a:gd name="T7" fmla="*/ 0 h 854"/>
                    <a:gd name="T8" fmla="*/ 1289 w 1289"/>
                    <a:gd name="T9" fmla="*/ 750 h 854"/>
                  </a:gdLst>
                  <a:ahLst/>
                  <a:cxnLst>
                    <a:cxn ang="0">
                      <a:pos x="T0" y="T1"/>
                    </a:cxn>
                    <a:cxn ang="0">
                      <a:pos x="T2" y="T3"/>
                    </a:cxn>
                    <a:cxn ang="0">
                      <a:pos x="T4" y="T5"/>
                    </a:cxn>
                    <a:cxn ang="0">
                      <a:pos x="T6" y="T7"/>
                    </a:cxn>
                    <a:cxn ang="0">
                      <a:pos x="T8" y="T9"/>
                    </a:cxn>
                  </a:cxnLst>
                  <a:rect l="0" t="0" r="r" b="b"/>
                  <a:pathLst>
                    <a:path w="1289" h="854">
                      <a:moveTo>
                        <a:pt x="1289" y="750"/>
                      </a:moveTo>
                      <a:lnTo>
                        <a:pt x="1289" y="854"/>
                      </a:lnTo>
                      <a:lnTo>
                        <a:pt x="0" y="104"/>
                      </a:lnTo>
                      <a:lnTo>
                        <a:pt x="0" y="0"/>
                      </a:lnTo>
                      <a:lnTo>
                        <a:pt x="1289" y="750"/>
                      </a:lnTo>
                      <a:close/>
                    </a:path>
                  </a:pathLst>
                </a:custGeom>
                <a:solidFill>
                  <a:srgbClr val="EEF2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52" name="Group 751"/>
              <p:cNvGrpSpPr/>
              <p:nvPr/>
            </p:nvGrpSpPr>
            <p:grpSpPr>
              <a:xfrm>
                <a:off x="5157788" y="2652713"/>
                <a:ext cx="1968500" cy="1182687"/>
                <a:chOff x="5157788" y="2652713"/>
                <a:chExt cx="1968500" cy="1182687"/>
              </a:xfrm>
            </p:grpSpPr>
            <p:sp>
              <p:nvSpPr>
                <p:cNvPr id="796" name="Freeform 65"/>
                <p:cNvSpPr>
                  <a:spLocks/>
                </p:cNvSpPr>
                <p:nvPr/>
              </p:nvSpPr>
              <p:spPr bwMode="auto">
                <a:xfrm>
                  <a:off x="5157788" y="2979738"/>
                  <a:ext cx="1965325" cy="855662"/>
                </a:xfrm>
                <a:custGeom>
                  <a:avLst/>
                  <a:gdLst>
                    <a:gd name="T0" fmla="*/ 535 w 535"/>
                    <a:gd name="T1" fmla="*/ 0 h 233"/>
                    <a:gd name="T2" fmla="*/ 533 w 535"/>
                    <a:gd name="T3" fmla="*/ 3 h 233"/>
                    <a:gd name="T4" fmla="*/ 158 w 535"/>
                    <a:gd name="T5" fmla="*/ 219 h 233"/>
                    <a:gd name="T6" fmla="*/ 148 w 535"/>
                    <a:gd name="T7" fmla="*/ 219 h 233"/>
                    <a:gd name="T8" fmla="*/ 3 w 535"/>
                    <a:gd name="T9" fmla="*/ 135 h 233"/>
                    <a:gd name="T10" fmla="*/ 0 w 535"/>
                    <a:gd name="T11" fmla="*/ 132 h 233"/>
                    <a:gd name="T12" fmla="*/ 1 w 535"/>
                    <a:gd name="T13" fmla="*/ 144 h 233"/>
                    <a:gd name="T14" fmla="*/ 3 w 535"/>
                    <a:gd name="T15" fmla="*/ 147 h 233"/>
                    <a:gd name="T16" fmla="*/ 148 w 535"/>
                    <a:gd name="T17" fmla="*/ 231 h 233"/>
                    <a:gd name="T18" fmla="*/ 158 w 535"/>
                    <a:gd name="T19" fmla="*/ 231 h 233"/>
                    <a:gd name="T20" fmla="*/ 533 w 535"/>
                    <a:gd name="T21" fmla="*/ 15 h 233"/>
                    <a:gd name="T22" fmla="*/ 535 w 535"/>
                    <a:gd name="T23" fmla="*/ 12 h 233"/>
                    <a:gd name="T24" fmla="*/ 535 w 53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233">
                      <a:moveTo>
                        <a:pt x="535" y="0"/>
                      </a:moveTo>
                      <a:cubicBezTo>
                        <a:pt x="535" y="1"/>
                        <a:pt x="534" y="2"/>
                        <a:pt x="533" y="3"/>
                      </a:cubicBezTo>
                      <a:cubicBezTo>
                        <a:pt x="158" y="219"/>
                        <a:pt x="158" y="219"/>
                        <a:pt x="158" y="219"/>
                      </a:cubicBezTo>
                      <a:cubicBezTo>
                        <a:pt x="155" y="221"/>
                        <a:pt x="151" y="221"/>
                        <a:pt x="148" y="219"/>
                      </a:cubicBezTo>
                      <a:cubicBezTo>
                        <a:pt x="3" y="135"/>
                        <a:pt x="3" y="135"/>
                        <a:pt x="3" y="135"/>
                      </a:cubicBezTo>
                      <a:cubicBezTo>
                        <a:pt x="1" y="134"/>
                        <a:pt x="0" y="133"/>
                        <a:pt x="0" y="132"/>
                      </a:cubicBezTo>
                      <a:cubicBezTo>
                        <a:pt x="1" y="144"/>
                        <a:pt x="1" y="144"/>
                        <a:pt x="1" y="144"/>
                      </a:cubicBezTo>
                      <a:cubicBezTo>
                        <a:pt x="1" y="145"/>
                        <a:pt x="1" y="146"/>
                        <a:pt x="3" y="147"/>
                      </a:cubicBezTo>
                      <a:cubicBezTo>
                        <a:pt x="148" y="231"/>
                        <a:pt x="148" y="231"/>
                        <a:pt x="148" y="231"/>
                      </a:cubicBezTo>
                      <a:cubicBezTo>
                        <a:pt x="151" y="233"/>
                        <a:pt x="155" y="233"/>
                        <a:pt x="158" y="231"/>
                      </a:cubicBezTo>
                      <a:cubicBezTo>
                        <a:pt x="533" y="15"/>
                        <a:pt x="533" y="15"/>
                        <a:pt x="533" y="15"/>
                      </a:cubicBezTo>
                      <a:cubicBezTo>
                        <a:pt x="534" y="14"/>
                        <a:pt x="535" y="13"/>
                        <a:pt x="535" y="12"/>
                      </a:cubicBezTo>
                      <a:lnTo>
                        <a:pt x="535" y="0"/>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7" name="Freeform 66"/>
                <p:cNvSpPr>
                  <a:spLocks/>
                </p:cNvSpPr>
                <p:nvPr/>
              </p:nvSpPr>
              <p:spPr bwMode="auto">
                <a:xfrm>
                  <a:off x="5157788" y="2652713"/>
                  <a:ext cx="1968500" cy="1139825"/>
                </a:xfrm>
                <a:custGeom>
                  <a:avLst/>
                  <a:gdLst>
                    <a:gd name="T0" fmla="*/ 377 w 536"/>
                    <a:gd name="T1" fmla="*/ 2 h 310"/>
                    <a:gd name="T2" fmla="*/ 387 w 536"/>
                    <a:gd name="T3" fmla="*/ 2 h 310"/>
                    <a:gd name="T4" fmla="*/ 533 w 536"/>
                    <a:gd name="T5" fmla="*/ 86 h 310"/>
                    <a:gd name="T6" fmla="*/ 533 w 536"/>
                    <a:gd name="T7" fmla="*/ 92 h 310"/>
                    <a:gd name="T8" fmla="*/ 158 w 536"/>
                    <a:gd name="T9" fmla="*/ 308 h 310"/>
                    <a:gd name="T10" fmla="*/ 148 w 536"/>
                    <a:gd name="T11" fmla="*/ 308 h 310"/>
                    <a:gd name="T12" fmla="*/ 3 w 536"/>
                    <a:gd name="T13" fmla="*/ 224 h 310"/>
                    <a:gd name="T14" fmla="*/ 3 w 536"/>
                    <a:gd name="T15" fmla="*/ 218 h 310"/>
                    <a:gd name="T16" fmla="*/ 377 w 536"/>
                    <a:gd name="T17" fmla="*/ 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310">
                      <a:moveTo>
                        <a:pt x="377" y="2"/>
                      </a:moveTo>
                      <a:cubicBezTo>
                        <a:pt x="380" y="0"/>
                        <a:pt x="385" y="0"/>
                        <a:pt x="387" y="2"/>
                      </a:cubicBezTo>
                      <a:cubicBezTo>
                        <a:pt x="533" y="86"/>
                        <a:pt x="533" y="86"/>
                        <a:pt x="533" y="86"/>
                      </a:cubicBezTo>
                      <a:cubicBezTo>
                        <a:pt x="536" y="88"/>
                        <a:pt x="536" y="90"/>
                        <a:pt x="533" y="92"/>
                      </a:cubicBezTo>
                      <a:cubicBezTo>
                        <a:pt x="158" y="308"/>
                        <a:pt x="158" y="308"/>
                        <a:pt x="158" y="308"/>
                      </a:cubicBezTo>
                      <a:cubicBezTo>
                        <a:pt x="155" y="310"/>
                        <a:pt x="151" y="310"/>
                        <a:pt x="148" y="308"/>
                      </a:cubicBezTo>
                      <a:cubicBezTo>
                        <a:pt x="3" y="224"/>
                        <a:pt x="3" y="224"/>
                        <a:pt x="3" y="224"/>
                      </a:cubicBezTo>
                      <a:cubicBezTo>
                        <a:pt x="0" y="222"/>
                        <a:pt x="0" y="220"/>
                        <a:pt x="3" y="218"/>
                      </a:cubicBezTo>
                      <a:lnTo>
                        <a:pt x="377" y="2"/>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8" name="Freeform 67"/>
                <p:cNvSpPr>
                  <a:spLocks/>
                </p:cNvSpPr>
                <p:nvPr/>
              </p:nvSpPr>
              <p:spPr bwMode="auto">
                <a:xfrm>
                  <a:off x="5178425" y="3390900"/>
                  <a:ext cx="203200" cy="117475"/>
                </a:xfrm>
                <a:custGeom>
                  <a:avLst/>
                  <a:gdLst>
                    <a:gd name="T0" fmla="*/ 54 w 55"/>
                    <a:gd name="T1" fmla="*/ 14 h 32"/>
                    <a:gd name="T2" fmla="*/ 24 w 55"/>
                    <a:gd name="T3" fmla="*/ 31 h 32"/>
                    <a:gd name="T4" fmla="*/ 19 w 55"/>
                    <a:gd name="T5" fmla="*/ 31 h 32"/>
                    <a:gd name="T6" fmla="*/ 1 w 55"/>
                    <a:gd name="T7" fmla="*/ 21 h 32"/>
                    <a:gd name="T8" fmla="*/ 1 w 55"/>
                    <a:gd name="T9" fmla="*/ 18 h 32"/>
                    <a:gd name="T10" fmla="*/ 32 w 55"/>
                    <a:gd name="T11" fmla="*/ 1 h 32"/>
                    <a:gd name="T12" fmla="*/ 37 w 55"/>
                    <a:gd name="T13" fmla="*/ 1 h 32"/>
                    <a:gd name="T14" fmla="*/ 54 w 55"/>
                    <a:gd name="T15" fmla="*/ 11 h 32"/>
                    <a:gd name="T16" fmla="*/ 54 w 55"/>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2">
                      <a:moveTo>
                        <a:pt x="54" y="14"/>
                      </a:moveTo>
                      <a:cubicBezTo>
                        <a:pt x="24" y="31"/>
                        <a:pt x="24" y="31"/>
                        <a:pt x="24" y="31"/>
                      </a:cubicBezTo>
                      <a:cubicBezTo>
                        <a:pt x="22" y="32"/>
                        <a:pt x="20" y="32"/>
                        <a:pt x="19" y="31"/>
                      </a:cubicBezTo>
                      <a:cubicBezTo>
                        <a:pt x="1" y="21"/>
                        <a:pt x="1" y="21"/>
                        <a:pt x="1" y="21"/>
                      </a:cubicBezTo>
                      <a:cubicBezTo>
                        <a:pt x="0" y="20"/>
                        <a:pt x="0" y="19"/>
                        <a:pt x="1" y="18"/>
                      </a:cubicBezTo>
                      <a:cubicBezTo>
                        <a:pt x="32" y="1"/>
                        <a:pt x="32" y="1"/>
                        <a:pt x="32" y="1"/>
                      </a:cubicBezTo>
                      <a:cubicBezTo>
                        <a:pt x="33" y="0"/>
                        <a:pt x="35" y="0"/>
                        <a:pt x="37" y="1"/>
                      </a:cubicBezTo>
                      <a:cubicBezTo>
                        <a:pt x="54" y="11"/>
                        <a:pt x="54" y="11"/>
                        <a:pt x="54" y="11"/>
                      </a:cubicBezTo>
                      <a:cubicBezTo>
                        <a:pt x="55" y="12"/>
                        <a:pt x="55" y="13"/>
                        <a:pt x="54"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9" name="Freeform 68"/>
                <p:cNvSpPr>
                  <a:spLocks/>
                </p:cNvSpPr>
                <p:nvPr/>
              </p:nvSpPr>
              <p:spPr bwMode="auto">
                <a:xfrm>
                  <a:off x="5318125" y="3335338"/>
                  <a:ext cx="161925" cy="92075"/>
                </a:xfrm>
                <a:custGeom>
                  <a:avLst/>
                  <a:gdLst>
                    <a:gd name="T0" fmla="*/ 43 w 44"/>
                    <a:gd name="T1" fmla="*/ 13 h 25"/>
                    <a:gd name="T2" fmla="*/ 24 w 44"/>
                    <a:gd name="T3" fmla="*/ 24 h 25"/>
                    <a:gd name="T4" fmla="*/ 19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3"/>
                      </a:moveTo>
                      <a:cubicBezTo>
                        <a:pt x="24" y="24"/>
                        <a:pt x="24" y="24"/>
                        <a:pt x="24" y="24"/>
                      </a:cubicBezTo>
                      <a:cubicBezTo>
                        <a:pt x="23" y="25"/>
                        <a:pt x="20" y="25"/>
                        <a:pt x="19" y="24"/>
                      </a:cubicBezTo>
                      <a:cubicBezTo>
                        <a:pt x="2" y="14"/>
                        <a:pt x="2" y="14"/>
                        <a:pt x="2" y="14"/>
                      </a:cubicBezTo>
                      <a:cubicBezTo>
                        <a:pt x="0" y="13"/>
                        <a:pt x="0" y="12"/>
                        <a:pt x="2" y="11"/>
                      </a:cubicBezTo>
                      <a:cubicBezTo>
                        <a:pt x="20" y="0"/>
                        <a:pt x="20" y="0"/>
                        <a:pt x="20" y="0"/>
                      </a:cubicBezTo>
                      <a:cubicBezTo>
                        <a:pt x="22" y="0"/>
                        <a:pt x="24" y="0"/>
                        <a:pt x="25" y="0"/>
                      </a:cubicBezTo>
                      <a:cubicBezTo>
                        <a:pt x="43" y="11"/>
                        <a:pt x="43" y="11"/>
                        <a:pt x="43" y="11"/>
                      </a:cubicBezTo>
                      <a:cubicBezTo>
                        <a:pt x="44" y="11"/>
                        <a:pt x="44" y="13"/>
                        <a:pt x="43"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0" name="Freeform 69"/>
                <p:cNvSpPr>
                  <a:spLocks/>
                </p:cNvSpPr>
                <p:nvPr/>
              </p:nvSpPr>
              <p:spPr bwMode="auto">
                <a:xfrm>
                  <a:off x="5414963" y="3281363"/>
                  <a:ext cx="160338" cy="92075"/>
                </a:xfrm>
                <a:custGeom>
                  <a:avLst/>
                  <a:gdLst>
                    <a:gd name="T0" fmla="*/ 43 w 44"/>
                    <a:gd name="T1" fmla="*/ 13 h 25"/>
                    <a:gd name="T2" fmla="*/ 24 w 44"/>
                    <a:gd name="T3" fmla="*/ 24 h 25"/>
                    <a:gd name="T4" fmla="*/ 19 w 44"/>
                    <a:gd name="T5" fmla="*/ 24 h 25"/>
                    <a:gd name="T6" fmla="*/ 2 w 44"/>
                    <a:gd name="T7" fmla="*/ 14 h 25"/>
                    <a:gd name="T8" fmla="*/ 2 w 44"/>
                    <a:gd name="T9" fmla="*/ 11 h 25"/>
                    <a:gd name="T10" fmla="*/ 20 w 44"/>
                    <a:gd name="T11" fmla="*/ 0 h 25"/>
                    <a:gd name="T12" fmla="*/ 25 w 44"/>
                    <a:gd name="T13" fmla="*/ 0 h 25"/>
                    <a:gd name="T14" fmla="*/ 43 w 44"/>
                    <a:gd name="T15" fmla="*/ 10 h 25"/>
                    <a:gd name="T16" fmla="*/ 43 w 44"/>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3"/>
                      </a:moveTo>
                      <a:cubicBezTo>
                        <a:pt x="24" y="24"/>
                        <a:pt x="24" y="24"/>
                        <a:pt x="24" y="24"/>
                      </a:cubicBezTo>
                      <a:cubicBezTo>
                        <a:pt x="23" y="25"/>
                        <a:pt x="21" y="25"/>
                        <a:pt x="19" y="24"/>
                      </a:cubicBezTo>
                      <a:cubicBezTo>
                        <a:pt x="2" y="14"/>
                        <a:pt x="2" y="14"/>
                        <a:pt x="2" y="14"/>
                      </a:cubicBezTo>
                      <a:cubicBezTo>
                        <a:pt x="0" y="13"/>
                        <a:pt x="0" y="12"/>
                        <a:pt x="2" y="11"/>
                      </a:cubicBezTo>
                      <a:cubicBezTo>
                        <a:pt x="20" y="0"/>
                        <a:pt x="20" y="0"/>
                        <a:pt x="20" y="0"/>
                      </a:cubicBezTo>
                      <a:cubicBezTo>
                        <a:pt x="22" y="0"/>
                        <a:pt x="24" y="0"/>
                        <a:pt x="25" y="0"/>
                      </a:cubicBezTo>
                      <a:cubicBezTo>
                        <a:pt x="43" y="10"/>
                        <a:pt x="43" y="10"/>
                        <a:pt x="43" y="10"/>
                      </a:cubicBezTo>
                      <a:cubicBezTo>
                        <a:pt x="44" y="11"/>
                        <a:pt x="44" y="13"/>
                        <a:pt x="43"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1" name="Freeform 70"/>
                <p:cNvSpPr>
                  <a:spLocks/>
                </p:cNvSpPr>
                <p:nvPr/>
              </p:nvSpPr>
              <p:spPr bwMode="auto">
                <a:xfrm>
                  <a:off x="5510213" y="3222625"/>
                  <a:ext cx="161925" cy="95250"/>
                </a:xfrm>
                <a:custGeom>
                  <a:avLst/>
                  <a:gdLst>
                    <a:gd name="T0" fmla="*/ 43 w 44"/>
                    <a:gd name="T1" fmla="*/ 14 h 26"/>
                    <a:gd name="T2" fmla="*/ 24 w 44"/>
                    <a:gd name="T3" fmla="*/ 25 h 26"/>
                    <a:gd name="T4" fmla="*/ 19 w 44"/>
                    <a:gd name="T5" fmla="*/ 25 h 26"/>
                    <a:gd name="T6" fmla="*/ 2 w 44"/>
                    <a:gd name="T7" fmla="*/ 15 h 26"/>
                    <a:gd name="T8" fmla="*/ 2 w 44"/>
                    <a:gd name="T9" fmla="*/ 12 h 26"/>
                    <a:gd name="T10" fmla="*/ 21 w 44"/>
                    <a:gd name="T11" fmla="*/ 1 h 26"/>
                    <a:gd name="T12" fmla="*/ 25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4" y="25"/>
                        <a:pt x="24" y="25"/>
                        <a:pt x="24" y="25"/>
                      </a:cubicBezTo>
                      <a:cubicBezTo>
                        <a:pt x="23" y="26"/>
                        <a:pt x="21" y="26"/>
                        <a:pt x="19" y="25"/>
                      </a:cubicBezTo>
                      <a:cubicBezTo>
                        <a:pt x="2" y="15"/>
                        <a:pt x="2" y="15"/>
                        <a:pt x="2" y="15"/>
                      </a:cubicBezTo>
                      <a:cubicBezTo>
                        <a:pt x="0" y="14"/>
                        <a:pt x="0" y="13"/>
                        <a:pt x="2" y="12"/>
                      </a:cubicBezTo>
                      <a:cubicBezTo>
                        <a:pt x="21" y="1"/>
                        <a:pt x="21" y="1"/>
                        <a:pt x="21"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2" name="Freeform 71"/>
                <p:cNvSpPr>
                  <a:spLocks/>
                </p:cNvSpPr>
                <p:nvPr/>
              </p:nvSpPr>
              <p:spPr bwMode="auto">
                <a:xfrm>
                  <a:off x="5605463" y="3167063"/>
                  <a:ext cx="161925" cy="95250"/>
                </a:xfrm>
                <a:custGeom>
                  <a:avLst/>
                  <a:gdLst>
                    <a:gd name="T0" fmla="*/ 43 w 44"/>
                    <a:gd name="T1" fmla="*/ 14 h 26"/>
                    <a:gd name="T2" fmla="*/ 24 w 44"/>
                    <a:gd name="T3" fmla="*/ 25 h 26"/>
                    <a:gd name="T4" fmla="*/ 19 w 44"/>
                    <a:gd name="T5" fmla="*/ 25 h 26"/>
                    <a:gd name="T6" fmla="*/ 2 w 44"/>
                    <a:gd name="T7" fmla="*/ 15 h 26"/>
                    <a:gd name="T8" fmla="*/ 2 w 44"/>
                    <a:gd name="T9" fmla="*/ 12 h 26"/>
                    <a:gd name="T10" fmla="*/ 21 w 44"/>
                    <a:gd name="T11" fmla="*/ 1 h 26"/>
                    <a:gd name="T12" fmla="*/ 26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4" y="25"/>
                        <a:pt x="24" y="25"/>
                        <a:pt x="24" y="25"/>
                      </a:cubicBezTo>
                      <a:cubicBezTo>
                        <a:pt x="23" y="26"/>
                        <a:pt x="21" y="26"/>
                        <a:pt x="19" y="25"/>
                      </a:cubicBezTo>
                      <a:cubicBezTo>
                        <a:pt x="2" y="15"/>
                        <a:pt x="2" y="15"/>
                        <a:pt x="2" y="15"/>
                      </a:cubicBezTo>
                      <a:cubicBezTo>
                        <a:pt x="0" y="14"/>
                        <a:pt x="0" y="13"/>
                        <a:pt x="2" y="12"/>
                      </a:cubicBezTo>
                      <a:cubicBezTo>
                        <a:pt x="21" y="1"/>
                        <a:pt x="21" y="1"/>
                        <a:pt x="21" y="1"/>
                      </a:cubicBezTo>
                      <a:cubicBezTo>
                        <a:pt x="22" y="0"/>
                        <a:pt x="24" y="0"/>
                        <a:pt x="26"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3" name="Freeform 72"/>
                <p:cNvSpPr>
                  <a:spLocks/>
                </p:cNvSpPr>
                <p:nvPr/>
              </p:nvSpPr>
              <p:spPr bwMode="auto">
                <a:xfrm>
                  <a:off x="5703888" y="3111500"/>
                  <a:ext cx="161925" cy="95250"/>
                </a:xfrm>
                <a:custGeom>
                  <a:avLst/>
                  <a:gdLst>
                    <a:gd name="T0" fmla="*/ 42 w 44"/>
                    <a:gd name="T1" fmla="*/ 14 h 26"/>
                    <a:gd name="T2" fmla="*/ 23 w 44"/>
                    <a:gd name="T3" fmla="*/ 25 h 26"/>
                    <a:gd name="T4" fmla="*/ 18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3" y="25"/>
                        <a:pt x="23" y="25"/>
                        <a:pt x="23" y="25"/>
                      </a:cubicBezTo>
                      <a:cubicBezTo>
                        <a:pt x="22" y="26"/>
                        <a:pt x="20" y="26"/>
                        <a:pt x="18" y="25"/>
                      </a:cubicBezTo>
                      <a:cubicBezTo>
                        <a:pt x="1" y="15"/>
                        <a:pt x="1" y="15"/>
                        <a:pt x="1" y="15"/>
                      </a:cubicBezTo>
                      <a:cubicBezTo>
                        <a:pt x="0" y="14"/>
                        <a:pt x="0" y="13"/>
                        <a:pt x="1" y="12"/>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4" name="Freeform 73"/>
                <p:cNvSpPr>
                  <a:spLocks/>
                </p:cNvSpPr>
                <p:nvPr/>
              </p:nvSpPr>
              <p:spPr bwMode="auto">
                <a:xfrm>
                  <a:off x="5800725" y="3055938"/>
                  <a:ext cx="160338" cy="96837"/>
                </a:xfrm>
                <a:custGeom>
                  <a:avLst/>
                  <a:gdLst>
                    <a:gd name="T0" fmla="*/ 42 w 44"/>
                    <a:gd name="T1" fmla="*/ 14 h 26"/>
                    <a:gd name="T2" fmla="*/ 24 w 44"/>
                    <a:gd name="T3" fmla="*/ 25 h 26"/>
                    <a:gd name="T4" fmla="*/ 19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2" y="26"/>
                        <a:pt x="20" y="26"/>
                        <a:pt x="19" y="25"/>
                      </a:cubicBezTo>
                      <a:cubicBezTo>
                        <a:pt x="1" y="15"/>
                        <a:pt x="1" y="15"/>
                        <a:pt x="1" y="15"/>
                      </a:cubicBezTo>
                      <a:cubicBezTo>
                        <a:pt x="0" y="14"/>
                        <a:pt x="0" y="13"/>
                        <a:pt x="1" y="12"/>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5" name="Freeform 74"/>
                <p:cNvSpPr>
                  <a:spLocks/>
                </p:cNvSpPr>
                <p:nvPr/>
              </p:nvSpPr>
              <p:spPr bwMode="auto">
                <a:xfrm>
                  <a:off x="5895975" y="3001963"/>
                  <a:ext cx="161925" cy="95250"/>
                </a:xfrm>
                <a:custGeom>
                  <a:avLst/>
                  <a:gdLst>
                    <a:gd name="T0" fmla="*/ 42 w 44"/>
                    <a:gd name="T1" fmla="*/ 14 h 26"/>
                    <a:gd name="T2" fmla="*/ 24 w 44"/>
                    <a:gd name="T3" fmla="*/ 25 h 26"/>
                    <a:gd name="T4" fmla="*/ 19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2" y="26"/>
                        <a:pt x="20" y="26"/>
                        <a:pt x="19" y="25"/>
                      </a:cubicBezTo>
                      <a:cubicBezTo>
                        <a:pt x="1" y="15"/>
                        <a:pt x="1" y="15"/>
                        <a:pt x="1" y="15"/>
                      </a:cubicBezTo>
                      <a:cubicBezTo>
                        <a:pt x="0" y="14"/>
                        <a:pt x="0" y="13"/>
                        <a:pt x="1" y="12"/>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6" name="Freeform 75"/>
                <p:cNvSpPr>
                  <a:spLocks/>
                </p:cNvSpPr>
                <p:nvPr/>
              </p:nvSpPr>
              <p:spPr bwMode="auto">
                <a:xfrm>
                  <a:off x="5991225" y="2946400"/>
                  <a:ext cx="161925" cy="95250"/>
                </a:xfrm>
                <a:custGeom>
                  <a:avLst/>
                  <a:gdLst>
                    <a:gd name="T0" fmla="*/ 42 w 44"/>
                    <a:gd name="T1" fmla="*/ 14 h 26"/>
                    <a:gd name="T2" fmla="*/ 24 w 44"/>
                    <a:gd name="T3" fmla="*/ 25 h 26"/>
                    <a:gd name="T4" fmla="*/ 19 w 44"/>
                    <a:gd name="T5" fmla="*/ 25 h 26"/>
                    <a:gd name="T6" fmla="*/ 1 w 44"/>
                    <a:gd name="T7" fmla="*/ 15 h 26"/>
                    <a:gd name="T8" fmla="*/ 1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2" y="26"/>
                        <a:pt x="20" y="26"/>
                        <a:pt x="19" y="25"/>
                      </a:cubicBezTo>
                      <a:cubicBezTo>
                        <a:pt x="1" y="15"/>
                        <a:pt x="1" y="15"/>
                        <a:pt x="1" y="15"/>
                      </a:cubicBezTo>
                      <a:cubicBezTo>
                        <a:pt x="0" y="14"/>
                        <a:pt x="0" y="13"/>
                        <a:pt x="1" y="12"/>
                      </a:cubicBezTo>
                      <a:cubicBezTo>
                        <a:pt x="20" y="1"/>
                        <a:pt x="20" y="1"/>
                        <a:pt x="20" y="1"/>
                      </a:cubicBezTo>
                      <a:cubicBezTo>
                        <a:pt x="21" y="0"/>
                        <a:pt x="24"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7" name="Freeform 76"/>
                <p:cNvSpPr>
                  <a:spLocks/>
                </p:cNvSpPr>
                <p:nvPr/>
              </p:nvSpPr>
              <p:spPr bwMode="auto">
                <a:xfrm>
                  <a:off x="6086475" y="2890838"/>
                  <a:ext cx="161925" cy="92075"/>
                </a:xfrm>
                <a:custGeom>
                  <a:avLst/>
                  <a:gdLst>
                    <a:gd name="T0" fmla="*/ 43 w 44"/>
                    <a:gd name="T1" fmla="*/ 14 h 25"/>
                    <a:gd name="T2" fmla="*/ 24 w 44"/>
                    <a:gd name="T3" fmla="*/ 25 h 25"/>
                    <a:gd name="T4" fmla="*/ 19 w 44"/>
                    <a:gd name="T5" fmla="*/ 25 h 25"/>
                    <a:gd name="T6" fmla="*/ 1 w 44"/>
                    <a:gd name="T7" fmla="*/ 15 h 25"/>
                    <a:gd name="T8" fmla="*/ 1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5"/>
                        <a:pt x="24" y="25"/>
                        <a:pt x="24" y="25"/>
                      </a:cubicBezTo>
                      <a:cubicBezTo>
                        <a:pt x="22" y="25"/>
                        <a:pt x="20" y="25"/>
                        <a:pt x="19" y="25"/>
                      </a:cubicBezTo>
                      <a:cubicBezTo>
                        <a:pt x="1" y="15"/>
                        <a:pt x="1" y="15"/>
                        <a:pt x="1" y="15"/>
                      </a:cubicBezTo>
                      <a:cubicBezTo>
                        <a:pt x="0" y="14"/>
                        <a:pt x="0" y="13"/>
                        <a:pt x="1" y="12"/>
                      </a:cubicBezTo>
                      <a:cubicBezTo>
                        <a:pt x="20" y="1"/>
                        <a:pt x="20" y="1"/>
                        <a:pt x="20" y="1"/>
                      </a:cubicBezTo>
                      <a:cubicBezTo>
                        <a:pt x="21"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8" name="Freeform 77"/>
                <p:cNvSpPr>
                  <a:spLocks/>
                </p:cNvSpPr>
                <p:nvPr/>
              </p:nvSpPr>
              <p:spPr bwMode="auto">
                <a:xfrm>
                  <a:off x="6181725" y="2835275"/>
                  <a:ext cx="161925" cy="92075"/>
                </a:xfrm>
                <a:custGeom>
                  <a:avLst/>
                  <a:gdLst>
                    <a:gd name="T0" fmla="*/ 43 w 44"/>
                    <a:gd name="T1" fmla="*/ 14 h 25"/>
                    <a:gd name="T2" fmla="*/ 24 w 44"/>
                    <a:gd name="T3" fmla="*/ 25 h 25"/>
                    <a:gd name="T4" fmla="*/ 19 w 44"/>
                    <a:gd name="T5" fmla="*/ 25 h 25"/>
                    <a:gd name="T6" fmla="*/ 1 w 44"/>
                    <a:gd name="T7" fmla="*/ 15 h 25"/>
                    <a:gd name="T8" fmla="*/ 1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5"/>
                        <a:pt x="24" y="25"/>
                        <a:pt x="24" y="25"/>
                      </a:cubicBezTo>
                      <a:cubicBezTo>
                        <a:pt x="23" y="25"/>
                        <a:pt x="20" y="25"/>
                        <a:pt x="19" y="25"/>
                      </a:cubicBezTo>
                      <a:cubicBezTo>
                        <a:pt x="1" y="15"/>
                        <a:pt x="1" y="15"/>
                        <a:pt x="1" y="15"/>
                      </a:cubicBezTo>
                      <a:cubicBezTo>
                        <a:pt x="0" y="14"/>
                        <a:pt x="0" y="12"/>
                        <a:pt x="1" y="12"/>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09" name="Freeform 78"/>
                <p:cNvSpPr>
                  <a:spLocks/>
                </p:cNvSpPr>
                <p:nvPr/>
              </p:nvSpPr>
              <p:spPr bwMode="auto">
                <a:xfrm>
                  <a:off x="6278563" y="2781300"/>
                  <a:ext cx="160338" cy="92075"/>
                </a:xfrm>
                <a:custGeom>
                  <a:avLst/>
                  <a:gdLst>
                    <a:gd name="T0" fmla="*/ 43 w 44"/>
                    <a:gd name="T1" fmla="*/ 14 h 25"/>
                    <a:gd name="T2" fmla="*/ 24 w 44"/>
                    <a:gd name="T3" fmla="*/ 25 h 25"/>
                    <a:gd name="T4" fmla="*/ 19 w 44"/>
                    <a:gd name="T5" fmla="*/ 25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5"/>
                        <a:pt x="24" y="25"/>
                        <a:pt x="24" y="25"/>
                      </a:cubicBezTo>
                      <a:cubicBezTo>
                        <a:pt x="23" y="25"/>
                        <a:pt x="20" y="25"/>
                        <a:pt x="19" y="25"/>
                      </a:cubicBezTo>
                      <a:cubicBezTo>
                        <a:pt x="2" y="14"/>
                        <a:pt x="2" y="14"/>
                        <a:pt x="2" y="14"/>
                      </a:cubicBezTo>
                      <a:cubicBezTo>
                        <a:pt x="0" y="14"/>
                        <a:pt x="0" y="12"/>
                        <a:pt x="2" y="12"/>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0" name="Freeform 79"/>
                <p:cNvSpPr>
                  <a:spLocks/>
                </p:cNvSpPr>
                <p:nvPr/>
              </p:nvSpPr>
              <p:spPr bwMode="auto">
                <a:xfrm>
                  <a:off x="6373813" y="2725738"/>
                  <a:ext cx="161925" cy="92075"/>
                </a:xfrm>
                <a:custGeom>
                  <a:avLst/>
                  <a:gdLst>
                    <a:gd name="T0" fmla="*/ 43 w 44"/>
                    <a:gd name="T1" fmla="*/ 14 h 25"/>
                    <a:gd name="T2" fmla="*/ 24 w 44"/>
                    <a:gd name="T3" fmla="*/ 24 h 25"/>
                    <a:gd name="T4" fmla="*/ 19 w 44"/>
                    <a:gd name="T5" fmla="*/ 24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4"/>
                        <a:pt x="24" y="24"/>
                        <a:pt x="24" y="24"/>
                      </a:cubicBezTo>
                      <a:cubicBezTo>
                        <a:pt x="23" y="25"/>
                        <a:pt x="20" y="25"/>
                        <a:pt x="19" y="24"/>
                      </a:cubicBezTo>
                      <a:cubicBezTo>
                        <a:pt x="2" y="14"/>
                        <a:pt x="2" y="14"/>
                        <a:pt x="2" y="14"/>
                      </a:cubicBezTo>
                      <a:cubicBezTo>
                        <a:pt x="0" y="14"/>
                        <a:pt x="0" y="12"/>
                        <a:pt x="2" y="12"/>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1" name="Freeform 80"/>
                <p:cNvSpPr>
                  <a:spLocks/>
                </p:cNvSpPr>
                <p:nvPr/>
              </p:nvSpPr>
              <p:spPr bwMode="auto">
                <a:xfrm>
                  <a:off x="6469063" y="2670175"/>
                  <a:ext cx="161925" cy="92075"/>
                </a:xfrm>
                <a:custGeom>
                  <a:avLst/>
                  <a:gdLst>
                    <a:gd name="T0" fmla="*/ 43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4"/>
                        <a:pt x="24" y="24"/>
                        <a:pt x="24" y="24"/>
                      </a:cubicBezTo>
                      <a:cubicBezTo>
                        <a:pt x="23" y="25"/>
                        <a:pt x="21" y="25"/>
                        <a:pt x="19" y="24"/>
                      </a:cubicBezTo>
                      <a:cubicBezTo>
                        <a:pt x="2" y="14"/>
                        <a:pt x="2" y="14"/>
                        <a:pt x="2" y="14"/>
                      </a:cubicBezTo>
                      <a:cubicBezTo>
                        <a:pt x="0" y="14"/>
                        <a:pt x="0" y="12"/>
                        <a:pt x="2" y="11"/>
                      </a:cubicBezTo>
                      <a:cubicBezTo>
                        <a:pt x="20" y="1"/>
                        <a:pt x="20" y="1"/>
                        <a:pt x="20" y="1"/>
                      </a:cubicBezTo>
                      <a:cubicBezTo>
                        <a:pt x="22"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2" name="Freeform 81"/>
                <p:cNvSpPr>
                  <a:spLocks/>
                </p:cNvSpPr>
                <p:nvPr/>
              </p:nvSpPr>
              <p:spPr bwMode="auto">
                <a:xfrm>
                  <a:off x="5270500" y="3471863"/>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3" name="Freeform 82"/>
                <p:cNvSpPr>
                  <a:spLocks/>
                </p:cNvSpPr>
                <p:nvPr/>
              </p:nvSpPr>
              <p:spPr bwMode="auto">
                <a:xfrm>
                  <a:off x="5362575" y="3497263"/>
                  <a:ext cx="209550" cy="117475"/>
                </a:xfrm>
                <a:custGeom>
                  <a:avLst/>
                  <a:gdLst>
                    <a:gd name="T0" fmla="*/ 56 w 57"/>
                    <a:gd name="T1" fmla="*/ 14 h 32"/>
                    <a:gd name="T2" fmla="*/ 25 w 57"/>
                    <a:gd name="T3" fmla="*/ 32 h 32"/>
                    <a:gd name="T4" fmla="*/ 20 w 57"/>
                    <a:gd name="T5" fmla="*/ 32 h 32"/>
                    <a:gd name="T6" fmla="*/ 2 w 57"/>
                    <a:gd name="T7" fmla="*/ 21 h 32"/>
                    <a:gd name="T8" fmla="*/ 2 w 57"/>
                    <a:gd name="T9" fmla="*/ 18 h 32"/>
                    <a:gd name="T10" fmla="*/ 33 w 57"/>
                    <a:gd name="T11" fmla="*/ 0 h 32"/>
                    <a:gd name="T12" fmla="*/ 38 w 57"/>
                    <a:gd name="T13" fmla="*/ 0 h 32"/>
                    <a:gd name="T14" fmla="*/ 56 w 57"/>
                    <a:gd name="T15" fmla="*/ 11 h 32"/>
                    <a:gd name="T16" fmla="*/ 56 w 57"/>
                    <a:gd name="T17"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2">
                      <a:moveTo>
                        <a:pt x="56" y="14"/>
                      </a:moveTo>
                      <a:cubicBezTo>
                        <a:pt x="25" y="32"/>
                        <a:pt x="25" y="32"/>
                        <a:pt x="25" y="32"/>
                      </a:cubicBezTo>
                      <a:cubicBezTo>
                        <a:pt x="23" y="32"/>
                        <a:pt x="21" y="32"/>
                        <a:pt x="20" y="32"/>
                      </a:cubicBezTo>
                      <a:cubicBezTo>
                        <a:pt x="2" y="21"/>
                        <a:pt x="2" y="21"/>
                        <a:pt x="2" y="21"/>
                      </a:cubicBezTo>
                      <a:cubicBezTo>
                        <a:pt x="0" y="20"/>
                        <a:pt x="0" y="19"/>
                        <a:pt x="2" y="18"/>
                      </a:cubicBezTo>
                      <a:cubicBezTo>
                        <a:pt x="33" y="0"/>
                        <a:pt x="33" y="0"/>
                        <a:pt x="33" y="0"/>
                      </a:cubicBezTo>
                      <a:cubicBezTo>
                        <a:pt x="34" y="0"/>
                        <a:pt x="36" y="0"/>
                        <a:pt x="38" y="0"/>
                      </a:cubicBezTo>
                      <a:cubicBezTo>
                        <a:pt x="56" y="11"/>
                        <a:pt x="56" y="11"/>
                        <a:pt x="56" y="11"/>
                      </a:cubicBezTo>
                      <a:cubicBezTo>
                        <a:pt x="57" y="12"/>
                        <a:pt x="57" y="13"/>
                        <a:pt x="56"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4" name="Freeform 83"/>
                <p:cNvSpPr>
                  <a:spLocks/>
                </p:cNvSpPr>
                <p:nvPr/>
              </p:nvSpPr>
              <p:spPr bwMode="auto">
                <a:xfrm>
                  <a:off x="5454650" y="3533775"/>
                  <a:ext cx="231775" cy="136525"/>
                </a:xfrm>
                <a:custGeom>
                  <a:avLst/>
                  <a:gdLst>
                    <a:gd name="T0" fmla="*/ 62 w 63"/>
                    <a:gd name="T1" fmla="*/ 14 h 37"/>
                    <a:gd name="T2" fmla="*/ 24 w 63"/>
                    <a:gd name="T3" fmla="*/ 36 h 37"/>
                    <a:gd name="T4" fmla="*/ 19 w 63"/>
                    <a:gd name="T5" fmla="*/ 36 h 37"/>
                    <a:gd name="T6" fmla="*/ 2 w 63"/>
                    <a:gd name="T7" fmla="*/ 26 h 37"/>
                    <a:gd name="T8" fmla="*/ 2 w 63"/>
                    <a:gd name="T9" fmla="*/ 23 h 37"/>
                    <a:gd name="T10" fmla="*/ 39 w 63"/>
                    <a:gd name="T11" fmla="*/ 1 h 37"/>
                    <a:gd name="T12" fmla="*/ 44 w 63"/>
                    <a:gd name="T13" fmla="*/ 1 h 37"/>
                    <a:gd name="T14" fmla="*/ 62 w 63"/>
                    <a:gd name="T15" fmla="*/ 11 h 37"/>
                    <a:gd name="T16" fmla="*/ 62 w 63"/>
                    <a:gd name="T1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7">
                      <a:moveTo>
                        <a:pt x="62" y="14"/>
                      </a:moveTo>
                      <a:cubicBezTo>
                        <a:pt x="24" y="36"/>
                        <a:pt x="24" y="36"/>
                        <a:pt x="24" y="36"/>
                      </a:cubicBezTo>
                      <a:cubicBezTo>
                        <a:pt x="23" y="37"/>
                        <a:pt x="21" y="37"/>
                        <a:pt x="19" y="36"/>
                      </a:cubicBezTo>
                      <a:cubicBezTo>
                        <a:pt x="2" y="26"/>
                        <a:pt x="2" y="26"/>
                        <a:pt x="2" y="26"/>
                      </a:cubicBezTo>
                      <a:cubicBezTo>
                        <a:pt x="0" y="25"/>
                        <a:pt x="0" y="23"/>
                        <a:pt x="2" y="23"/>
                      </a:cubicBezTo>
                      <a:cubicBezTo>
                        <a:pt x="39" y="1"/>
                        <a:pt x="39" y="1"/>
                        <a:pt x="39" y="1"/>
                      </a:cubicBezTo>
                      <a:cubicBezTo>
                        <a:pt x="41" y="0"/>
                        <a:pt x="43" y="0"/>
                        <a:pt x="44" y="1"/>
                      </a:cubicBezTo>
                      <a:cubicBezTo>
                        <a:pt x="62" y="11"/>
                        <a:pt x="62" y="11"/>
                        <a:pt x="62" y="11"/>
                      </a:cubicBezTo>
                      <a:cubicBezTo>
                        <a:pt x="63" y="12"/>
                        <a:pt x="63" y="13"/>
                        <a:pt x="6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5" name="Freeform 84"/>
                <p:cNvSpPr>
                  <a:spLocks/>
                </p:cNvSpPr>
                <p:nvPr/>
              </p:nvSpPr>
              <p:spPr bwMode="auto">
                <a:xfrm>
                  <a:off x="5546725" y="3560763"/>
                  <a:ext cx="279400" cy="161925"/>
                </a:xfrm>
                <a:custGeom>
                  <a:avLst/>
                  <a:gdLst>
                    <a:gd name="T0" fmla="*/ 75 w 76"/>
                    <a:gd name="T1" fmla="*/ 14 h 44"/>
                    <a:gd name="T2" fmla="*/ 24 w 76"/>
                    <a:gd name="T3" fmla="*/ 43 h 44"/>
                    <a:gd name="T4" fmla="*/ 19 w 76"/>
                    <a:gd name="T5" fmla="*/ 43 h 44"/>
                    <a:gd name="T6" fmla="*/ 1 w 76"/>
                    <a:gd name="T7" fmla="*/ 33 h 44"/>
                    <a:gd name="T8" fmla="*/ 1 w 76"/>
                    <a:gd name="T9" fmla="*/ 30 h 44"/>
                    <a:gd name="T10" fmla="*/ 52 w 76"/>
                    <a:gd name="T11" fmla="*/ 1 h 44"/>
                    <a:gd name="T12" fmla="*/ 57 w 76"/>
                    <a:gd name="T13" fmla="*/ 1 h 44"/>
                    <a:gd name="T14" fmla="*/ 75 w 76"/>
                    <a:gd name="T15" fmla="*/ 11 h 44"/>
                    <a:gd name="T16" fmla="*/ 75 w 76"/>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4">
                      <a:moveTo>
                        <a:pt x="75" y="14"/>
                      </a:moveTo>
                      <a:cubicBezTo>
                        <a:pt x="24" y="43"/>
                        <a:pt x="24" y="43"/>
                        <a:pt x="24" y="43"/>
                      </a:cubicBezTo>
                      <a:cubicBezTo>
                        <a:pt x="23" y="44"/>
                        <a:pt x="21" y="44"/>
                        <a:pt x="19" y="43"/>
                      </a:cubicBezTo>
                      <a:cubicBezTo>
                        <a:pt x="1" y="33"/>
                        <a:pt x="1" y="33"/>
                        <a:pt x="1" y="33"/>
                      </a:cubicBezTo>
                      <a:cubicBezTo>
                        <a:pt x="0" y="32"/>
                        <a:pt x="0" y="31"/>
                        <a:pt x="1" y="30"/>
                      </a:cubicBezTo>
                      <a:cubicBezTo>
                        <a:pt x="52" y="1"/>
                        <a:pt x="52" y="1"/>
                        <a:pt x="52" y="1"/>
                      </a:cubicBezTo>
                      <a:cubicBezTo>
                        <a:pt x="54" y="0"/>
                        <a:pt x="56" y="0"/>
                        <a:pt x="57" y="1"/>
                      </a:cubicBezTo>
                      <a:cubicBezTo>
                        <a:pt x="75" y="11"/>
                        <a:pt x="75" y="11"/>
                        <a:pt x="75" y="11"/>
                      </a:cubicBezTo>
                      <a:cubicBezTo>
                        <a:pt x="76" y="12"/>
                        <a:pt x="76" y="13"/>
                        <a:pt x="75"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6" name="Freeform 85"/>
                <p:cNvSpPr>
                  <a:spLocks/>
                </p:cNvSpPr>
                <p:nvPr/>
              </p:nvSpPr>
              <p:spPr bwMode="auto">
                <a:xfrm>
                  <a:off x="5365750" y="3416300"/>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7" name="Freeform 86"/>
                <p:cNvSpPr>
                  <a:spLocks/>
                </p:cNvSpPr>
                <p:nvPr/>
              </p:nvSpPr>
              <p:spPr bwMode="auto">
                <a:xfrm>
                  <a:off x="5462588" y="3362325"/>
                  <a:ext cx="160338"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0"/>
                        <a:pt x="20" y="0"/>
                        <a:pt x="20" y="0"/>
                      </a:cubicBezTo>
                      <a:cubicBezTo>
                        <a:pt x="21" y="0"/>
                        <a:pt x="24" y="0"/>
                        <a:pt x="25" y="0"/>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8" name="Freeform 87"/>
                <p:cNvSpPr>
                  <a:spLocks/>
                </p:cNvSpPr>
                <p:nvPr/>
              </p:nvSpPr>
              <p:spPr bwMode="auto">
                <a:xfrm>
                  <a:off x="5561013" y="330676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19" name="Freeform 88"/>
                <p:cNvSpPr>
                  <a:spLocks/>
                </p:cNvSpPr>
                <p:nvPr/>
              </p:nvSpPr>
              <p:spPr bwMode="auto">
                <a:xfrm>
                  <a:off x="5656263" y="3251200"/>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0" name="Freeform 89"/>
                <p:cNvSpPr>
                  <a:spLocks/>
                </p:cNvSpPr>
                <p:nvPr/>
              </p:nvSpPr>
              <p:spPr bwMode="auto">
                <a:xfrm>
                  <a:off x="5753100" y="3195638"/>
                  <a:ext cx="157163"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1" name="Freeform 90"/>
                <p:cNvSpPr>
                  <a:spLocks/>
                </p:cNvSpPr>
                <p:nvPr/>
              </p:nvSpPr>
              <p:spPr bwMode="auto">
                <a:xfrm>
                  <a:off x="5848350" y="3141663"/>
                  <a:ext cx="157163"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2" name="Freeform 91"/>
                <p:cNvSpPr>
                  <a:spLocks/>
                </p:cNvSpPr>
                <p:nvPr/>
              </p:nvSpPr>
              <p:spPr bwMode="auto">
                <a:xfrm>
                  <a:off x="5943600" y="3086100"/>
                  <a:ext cx="157163" cy="92075"/>
                </a:xfrm>
                <a:custGeom>
                  <a:avLst/>
                  <a:gdLst>
                    <a:gd name="T0" fmla="*/ 42 w 43"/>
                    <a:gd name="T1" fmla="*/ 13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3"/>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3" name="Freeform 92"/>
                <p:cNvSpPr>
                  <a:spLocks/>
                </p:cNvSpPr>
                <p:nvPr/>
              </p:nvSpPr>
              <p:spPr bwMode="auto">
                <a:xfrm>
                  <a:off x="6038850" y="3027363"/>
                  <a:ext cx="158750" cy="95250"/>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5"/>
                        <a:pt x="1" y="15"/>
                        <a:pt x="1" y="15"/>
                      </a:cubicBezTo>
                      <a:cubicBezTo>
                        <a:pt x="0" y="14"/>
                        <a:pt x="0" y="12"/>
                        <a:pt x="1" y="12"/>
                      </a:cubicBezTo>
                      <a:cubicBezTo>
                        <a:pt x="19" y="1"/>
                        <a:pt x="19" y="1"/>
                        <a:pt x="19" y="1"/>
                      </a:cubicBezTo>
                      <a:cubicBezTo>
                        <a:pt x="21"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4" name="Freeform 93"/>
                <p:cNvSpPr>
                  <a:spLocks/>
                </p:cNvSpPr>
                <p:nvPr/>
              </p:nvSpPr>
              <p:spPr bwMode="auto">
                <a:xfrm>
                  <a:off x="6134100" y="2971800"/>
                  <a:ext cx="158750" cy="95250"/>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5"/>
                        <a:pt x="1" y="15"/>
                        <a:pt x="1" y="15"/>
                      </a:cubicBezTo>
                      <a:cubicBezTo>
                        <a:pt x="0" y="14"/>
                        <a:pt x="0" y="12"/>
                        <a:pt x="1" y="12"/>
                      </a:cubicBezTo>
                      <a:cubicBezTo>
                        <a:pt x="19" y="1"/>
                        <a:pt x="19" y="1"/>
                        <a:pt x="19" y="1"/>
                      </a:cubicBezTo>
                      <a:cubicBezTo>
                        <a:pt x="21"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5" name="Freeform 94"/>
                <p:cNvSpPr>
                  <a:spLocks/>
                </p:cNvSpPr>
                <p:nvPr/>
              </p:nvSpPr>
              <p:spPr bwMode="auto">
                <a:xfrm>
                  <a:off x="6229350" y="2916238"/>
                  <a:ext cx="158750" cy="96837"/>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5"/>
                        <a:pt x="1" y="15"/>
                        <a:pt x="1" y="15"/>
                      </a:cubicBezTo>
                      <a:cubicBezTo>
                        <a:pt x="0" y="14"/>
                        <a:pt x="0" y="12"/>
                        <a:pt x="1" y="12"/>
                      </a:cubicBezTo>
                      <a:cubicBezTo>
                        <a:pt x="19" y="1"/>
                        <a:pt x="19" y="1"/>
                        <a:pt x="19" y="1"/>
                      </a:cubicBezTo>
                      <a:cubicBezTo>
                        <a:pt x="21"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6" name="Freeform 95"/>
                <p:cNvSpPr>
                  <a:spLocks/>
                </p:cNvSpPr>
                <p:nvPr/>
              </p:nvSpPr>
              <p:spPr bwMode="auto">
                <a:xfrm>
                  <a:off x="6326188" y="2862263"/>
                  <a:ext cx="157163"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7" name="Freeform 96"/>
                <p:cNvSpPr>
                  <a:spLocks/>
                </p:cNvSpPr>
                <p:nvPr/>
              </p:nvSpPr>
              <p:spPr bwMode="auto">
                <a:xfrm>
                  <a:off x="6421438" y="2806700"/>
                  <a:ext cx="157163"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8" name="Freeform 97"/>
                <p:cNvSpPr>
                  <a:spLocks/>
                </p:cNvSpPr>
                <p:nvPr/>
              </p:nvSpPr>
              <p:spPr bwMode="auto">
                <a:xfrm>
                  <a:off x="5505450" y="3443288"/>
                  <a:ext cx="161925" cy="90487"/>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0"/>
                        <a:pt x="20" y="0"/>
                        <a:pt x="20" y="0"/>
                      </a:cubicBezTo>
                      <a:cubicBezTo>
                        <a:pt x="21" y="0"/>
                        <a:pt x="23" y="0"/>
                        <a:pt x="25" y="0"/>
                      </a:cubicBezTo>
                      <a:cubicBezTo>
                        <a:pt x="43" y="11"/>
                        <a:pt x="43" y="11"/>
                        <a:pt x="43" y="11"/>
                      </a:cubicBezTo>
                      <a:cubicBezTo>
                        <a:pt x="44" y="11"/>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29" name="Freeform 98"/>
                <p:cNvSpPr>
                  <a:spLocks/>
                </p:cNvSpPr>
                <p:nvPr/>
              </p:nvSpPr>
              <p:spPr bwMode="auto">
                <a:xfrm>
                  <a:off x="5602288" y="3387725"/>
                  <a:ext cx="160338"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0 h 25"/>
                    <a:gd name="T12" fmla="*/ 25 w 44"/>
                    <a:gd name="T13" fmla="*/ 0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0"/>
                        <a:pt x="20" y="0"/>
                        <a:pt x="20" y="0"/>
                      </a:cubicBezTo>
                      <a:cubicBezTo>
                        <a:pt x="21" y="0"/>
                        <a:pt x="23" y="0"/>
                        <a:pt x="25" y="0"/>
                      </a:cubicBezTo>
                      <a:cubicBezTo>
                        <a:pt x="43" y="11"/>
                        <a:pt x="43" y="11"/>
                        <a:pt x="43" y="11"/>
                      </a:cubicBezTo>
                      <a:cubicBezTo>
                        <a:pt x="44" y="11"/>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0" name="Freeform 99"/>
                <p:cNvSpPr>
                  <a:spLocks/>
                </p:cNvSpPr>
                <p:nvPr/>
              </p:nvSpPr>
              <p:spPr bwMode="auto">
                <a:xfrm>
                  <a:off x="5700713" y="333216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1" name="Freeform 100"/>
                <p:cNvSpPr>
                  <a:spLocks/>
                </p:cNvSpPr>
                <p:nvPr/>
              </p:nvSpPr>
              <p:spPr bwMode="auto">
                <a:xfrm>
                  <a:off x="5795963" y="3276600"/>
                  <a:ext cx="158750" cy="92075"/>
                </a:xfrm>
                <a:custGeom>
                  <a:avLst/>
                  <a:gdLst>
                    <a:gd name="T0" fmla="*/ 42 w 43"/>
                    <a:gd name="T1" fmla="*/ 13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3"/>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2" name="Freeform 101"/>
                <p:cNvSpPr>
                  <a:spLocks/>
                </p:cNvSpPr>
                <p:nvPr/>
              </p:nvSpPr>
              <p:spPr bwMode="auto">
                <a:xfrm>
                  <a:off x="5891213" y="3217863"/>
                  <a:ext cx="158750" cy="96837"/>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2" y="26"/>
                        <a:pt x="20" y="26"/>
                        <a:pt x="19" y="25"/>
                      </a:cubicBezTo>
                      <a:cubicBezTo>
                        <a:pt x="1" y="15"/>
                        <a:pt x="1" y="15"/>
                        <a:pt x="1" y="15"/>
                      </a:cubicBezTo>
                      <a:cubicBezTo>
                        <a:pt x="0" y="14"/>
                        <a:pt x="0" y="12"/>
                        <a:pt x="1" y="12"/>
                      </a:cubicBezTo>
                      <a:cubicBezTo>
                        <a:pt x="19" y="1"/>
                        <a:pt x="19" y="1"/>
                        <a:pt x="19" y="1"/>
                      </a:cubicBezTo>
                      <a:cubicBezTo>
                        <a:pt x="20"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3" name="Freeform 102"/>
                <p:cNvSpPr>
                  <a:spLocks/>
                </p:cNvSpPr>
                <p:nvPr/>
              </p:nvSpPr>
              <p:spPr bwMode="auto">
                <a:xfrm>
                  <a:off x="5988050" y="3163888"/>
                  <a:ext cx="157163" cy="95250"/>
                </a:xfrm>
                <a:custGeom>
                  <a:avLst/>
                  <a:gdLst>
                    <a:gd name="T0" fmla="*/ 42 w 43"/>
                    <a:gd name="T1" fmla="*/ 14 h 26"/>
                    <a:gd name="T2" fmla="*/ 24 w 43"/>
                    <a:gd name="T3" fmla="*/ 25 h 26"/>
                    <a:gd name="T4" fmla="*/ 19 w 43"/>
                    <a:gd name="T5" fmla="*/ 25 h 26"/>
                    <a:gd name="T6" fmla="*/ 1 w 43"/>
                    <a:gd name="T7" fmla="*/ 15 h 26"/>
                    <a:gd name="T8" fmla="*/ 1 w 43"/>
                    <a:gd name="T9" fmla="*/ 12 h 26"/>
                    <a:gd name="T10" fmla="*/ 19 w 43"/>
                    <a:gd name="T11" fmla="*/ 1 h 26"/>
                    <a:gd name="T12" fmla="*/ 24 w 43"/>
                    <a:gd name="T13" fmla="*/ 1 h 26"/>
                    <a:gd name="T14" fmla="*/ 42 w 43"/>
                    <a:gd name="T15" fmla="*/ 12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2" y="26"/>
                        <a:pt x="20" y="26"/>
                        <a:pt x="19" y="25"/>
                      </a:cubicBezTo>
                      <a:cubicBezTo>
                        <a:pt x="1" y="15"/>
                        <a:pt x="1" y="15"/>
                        <a:pt x="1" y="15"/>
                      </a:cubicBezTo>
                      <a:cubicBezTo>
                        <a:pt x="0" y="14"/>
                        <a:pt x="0" y="12"/>
                        <a:pt x="1" y="12"/>
                      </a:cubicBezTo>
                      <a:cubicBezTo>
                        <a:pt x="19" y="1"/>
                        <a:pt x="19" y="1"/>
                        <a:pt x="19" y="1"/>
                      </a:cubicBezTo>
                      <a:cubicBezTo>
                        <a:pt x="20" y="0"/>
                        <a:pt x="23" y="0"/>
                        <a:pt x="24" y="1"/>
                      </a:cubicBezTo>
                      <a:cubicBezTo>
                        <a:pt x="42" y="12"/>
                        <a:pt x="42" y="12"/>
                        <a:pt x="42" y="12"/>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4" name="Freeform 103"/>
                <p:cNvSpPr>
                  <a:spLocks/>
                </p:cNvSpPr>
                <p:nvPr/>
              </p:nvSpPr>
              <p:spPr bwMode="auto">
                <a:xfrm>
                  <a:off x="6083300" y="3108325"/>
                  <a:ext cx="157163"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2" y="26"/>
                        <a:pt x="20" y="26"/>
                        <a:pt x="19" y="25"/>
                      </a:cubicBezTo>
                      <a:cubicBezTo>
                        <a:pt x="1" y="14"/>
                        <a:pt x="1" y="14"/>
                        <a:pt x="1" y="14"/>
                      </a:cubicBezTo>
                      <a:cubicBezTo>
                        <a:pt x="0" y="14"/>
                        <a:pt x="0" y="12"/>
                        <a:pt x="1" y="12"/>
                      </a:cubicBezTo>
                      <a:cubicBezTo>
                        <a:pt x="19" y="1"/>
                        <a:pt x="19" y="1"/>
                        <a:pt x="19" y="1"/>
                      </a:cubicBezTo>
                      <a:cubicBezTo>
                        <a:pt x="20"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5" name="Freeform 104"/>
                <p:cNvSpPr>
                  <a:spLocks/>
                </p:cNvSpPr>
                <p:nvPr/>
              </p:nvSpPr>
              <p:spPr bwMode="auto">
                <a:xfrm>
                  <a:off x="6178550" y="3052763"/>
                  <a:ext cx="158750" cy="95250"/>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0"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6" name="Freeform 105"/>
                <p:cNvSpPr>
                  <a:spLocks/>
                </p:cNvSpPr>
                <p:nvPr/>
              </p:nvSpPr>
              <p:spPr bwMode="auto">
                <a:xfrm>
                  <a:off x="6273800" y="2997200"/>
                  <a:ext cx="158750" cy="96837"/>
                </a:xfrm>
                <a:custGeom>
                  <a:avLst/>
                  <a:gdLst>
                    <a:gd name="T0" fmla="*/ 42 w 43"/>
                    <a:gd name="T1" fmla="*/ 14 h 26"/>
                    <a:gd name="T2" fmla="*/ 24 w 43"/>
                    <a:gd name="T3" fmla="*/ 25 h 26"/>
                    <a:gd name="T4" fmla="*/ 19 w 43"/>
                    <a:gd name="T5" fmla="*/ 25 h 26"/>
                    <a:gd name="T6" fmla="*/ 1 w 43"/>
                    <a:gd name="T7" fmla="*/ 14 h 26"/>
                    <a:gd name="T8" fmla="*/ 1 w 43"/>
                    <a:gd name="T9" fmla="*/ 12 h 26"/>
                    <a:gd name="T10" fmla="*/ 19 w 43"/>
                    <a:gd name="T11" fmla="*/ 1 h 26"/>
                    <a:gd name="T12" fmla="*/ 24 w 43"/>
                    <a:gd name="T13" fmla="*/ 1 h 26"/>
                    <a:gd name="T14" fmla="*/ 42 w 43"/>
                    <a:gd name="T15" fmla="*/ 11 h 26"/>
                    <a:gd name="T16" fmla="*/ 42 w 43"/>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6">
                      <a:moveTo>
                        <a:pt x="42" y="14"/>
                      </a:moveTo>
                      <a:cubicBezTo>
                        <a:pt x="24" y="25"/>
                        <a:pt x="24" y="25"/>
                        <a:pt x="24" y="25"/>
                      </a:cubicBezTo>
                      <a:cubicBezTo>
                        <a:pt x="23" y="26"/>
                        <a:pt x="20" y="26"/>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7" name="Freeform 106"/>
                <p:cNvSpPr>
                  <a:spLocks/>
                </p:cNvSpPr>
                <p:nvPr/>
              </p:nvSpPr>
              <p:spPr bwMode="auto">
                <a:xfrm>
                  <a:off x="6369050" y="2943225"/>
                  <a:ext cx="158750" cy="92075"/>
                </a:xfrm>
                <a:custGeom>
                  <a:avLst/>
                  <a:gdLst>
                    <a:gd name="T0" fmla="*/ 42 w 43"/>
                    <a:gd name="T1" fmla="*/ 14 h 25"/>
                    <a:gd name="T2" fmla="*/ 24 w 43"/>
                    <a:gd name="T3" fmla="*/ 25 h 25"/>
                    <a:gd name="T4" fmla="*/ 19 w 43"/>
                    <a:gd name="T5" fmla="*/ 25 h 25"/>
                    <a:gd name="T6" fmla="*/ 1 w 43"/>
                    <a:gd name="T7" fmla="*/ 14 h 25"/>
                    <a:gd name="T8" fmla="*/ 1 w 43"/>
                    <a:gd name="T9" fmla="*/ 12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3" y="25"/>
                        <a:pt x="20" y="25"/>
                        <a:pt x="19" y="25"/>
                      </a:cubicBezTo>
                      <a:cubicBezTo>
                        <a:pt x="1" y="14"/>
                        <a:pt x="1" y="14"/>
                        <a:pt x="1" y="14"/>
                      </a:cubicBezTo>
                      <a:cubicBezTo>
                        <a:pt x="0" y="14"/>
                        <a:pt x="0" y="12"/>
                        <a:pt x="1" y="12"/>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8" name="Freeform 107"/>
                <p:cNvSpPr>
                  <a:spLocks/>
                </p:cNvSpPr>
                <p:nvPr/>
              </p:nvSpPr>
              <p:spPr bwMode="auto">
                <a:xfrm>
                  <a:off x="6465888" y="2887663"/>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3" y="25"/>
                        <a:pt x="20" y="25"/>
                        <a:pt x="19" y="25"/>
                      </a:cubicBezTo>
                      <a:cubicBezTo>
                        <a:pt x="1" y="14"/>
                        <a:pt x="1" y="14"/>
                        <a:pt x="1" y="14"/>
                      </a:cubicBezTo>
                      <a:cubicBezTo>
                        <a:pt x="0" y="14"/>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39" name="Freeform 108"/>
                <p:cNvSpPr>
                  <a:spLocks/>
                </p:cNvSpPr>
                <p:nvPr/>
              </p:nvSpPr>
              <p:spPr bwMode="auto">
                <a:xfrm>
                  <a:off x="6561138" y="2832100"/>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3" y="25"/>
                        <a:pt x="20" y="25"/>
                        <a:pt x="19" y="25"/>
                      </a:cubicBezTo>
                      <a:cubicBezTo>
                        <a:pt x="1" y="14"/>
                        <a:pt x="1" y="14"/>
                        <a:pt x="1" y="14"/>
                      </a:cubicBezTo>
                      <a:cubicBezTo>
                        <a:pt x="0" y="14"/>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0" name="Freeform 109"/>
                <p:cNvSpPr>
                  <a:spLocks/>
                </p:cNvSpPr>
                <p:nvPr/>
              </p:nvSpPr>
              <p:spPr bwMode="auto">
                <a:xfrm>
                  <a:off x="5619750" y="3479800"/>
                  <a:ext cx="161925" cy="95250"/>
                </a:xfrm>
                <a:custGeom>
                  <a:avLst/>
                  <a:gdLst>
                    <a:gd name="T0" fmla="*/ 43 w 44"/>
                    <a:gd name="T1" fmla="*/ 14 h 26"/>
                    <a:gd name="T2" fmla="*/ 25 w 44"/>
                    <a:gd name="T3" fmla="*/ 25 h 26"/>
                    <a:gd name="T4" fmla="*/ 20 w 44"/>
                    <a:gd name="T5" fmla="*/ 25 h 26"/>
                    <a:gd name="T6" fmla="*/ 2 w 44"/>
                    <a:gd name="T7" fmla="*/ 14 h 26"/>
                    <a:gd name="T8" fmla="*/ 2 w 44"/>
                    <a:gd name="T9" fmla="*/ 12 h 26"/>
                    <a:gd name="T10" fmla="*/ 20 w 44"/>
                    <a:gd name="T11" fmla="*/ 1 h 26"/>
                    <a:gd name="T12" fmla="*/ 25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5" y="25"/>
                        <a:pt x="25" y="25"/>
                        <a:pt x="25" y="25"/>
                      </a:cubicBezTo>
                      <a:cubicBezTo>
                        <a:pt x="23" y="26"/>
                        <a:pt x="21" y="26"/>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4"/>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1" name="Freeform 110"/>
                <p:cNvSpPr>
                  <a:spLocks/>
                </p:cNvSpPr>
                <p:nvPr/>
              </p:nvSpPr>
              <p:spPr bwMode="auto">
                <a:xfrm>
                  <a:off x="5715000" y="3424238"/>
                  <a:ext cx="161925" cy="92075"/>
                </a:xfrm>
                <a:custGeom>
                  <a:avLst/>
                  <a:gdLst>
                    <a:gd name="T0" fmla="*/ 43 w 44"/>
                    <a:gd name="T1" fmla="*/ 14 h 25"/>
                    <a:gd name="T2" fmla="*/ 25 w 44"/>
                    <a:gd name="T3" fmla="*/ 25 h 25"/>
                    <a:gd name="T4" fmla="*/ 20 w 44"/>
                    <a:gd name="T5" fmla="*/ 25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5"/>
                        <a:pt x="25" y="25"/>
                        <a:pt x="25" y="25"/>
                      </a:cubicBezTo>
                      <a:cubicBezTo>
                        <a:pt x="23" y="25"/>
                        <a:pt x="21" y="25"/>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2" name="Freeform 111"/>
                <p:cNvSpPr>
                  <a:spLocks/>
                </p:cNvSpPr>
                <p:nvPr/>
              </p:nvSpPr>
              <p:spPr bwMode="auto">
                <a:xfrm>
                  <a:off x="5815013" y="3368675"/>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3" name="Freeform 112"/>
                <p:cNvSpPr>
                  <a:spLocks/>
                </p:cNvSpPr>
                <p:nvPr/>
              </p:nvSpPr>
              <p:spPr bwMode="auto">
                <a:xfrm>
                  <a:off x="5910263" y="3314700"/>
                  <a:ext cx="158750" cy="90487"/>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4" name="Freeform 113"/>
                <p:cNvSpPr>
                  <a:spLocks/>
                </p:cNvSpPr>
                <p:nvPr/>
              </p:nvSpPr>
              <p:spPr bwMode="auto">
                <a:xfrm>
                  <a:off x="6005513" y="3259138"/>
                  <a:ext cx="158750"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5" name="Freeform 114"/>
                <p:cNvSpPr>
                  <a:spLocks/>
                </p:cNvSpPr>
                <p:nvPr/>
              </p:nvSpPr>
              <p:spPr bwMode="auto">
                <a:xfrm>
                  <a:off x="6100763" y="3203575"/>
                  <a:ext cx="158750"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6" name="Freeform 115"/>
                <p:cNvSpPr>
                  <a:spLocks/>
                </p:cNvSpPr>
                <p:nvPr/>
              </p:nvSpPr>
              <p:spPr bwMode="auto">
                <a:xfrm>
                  <a:off x="6197600" y="3148013"/>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7" name="Freeform 116"/>
                <p:cNvSpPr>
                  <a:spLocks/>
                </p:cNvSpPr>
                <p:nvPr/>
              </p:nvSpPr>
              <p:spPr bwMode="auto">
                <a:xfrm>
                  <a:off x="6292850" y="3094038"/>
                  <a:ext cx="157163" cy="90487"/>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8" name="Freeform 117"/>
                <p:cNvSpPr>
                  <a:spLocks/>
                </p:cNvSpPr>
                <p:nvPr/>
              </p:nvSpPr>
              <p:spPr bwMode="auto">
                <a:xfrm>
                  <a:off x="6388100" y="3038475"/>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9" name="Freeform 118"/>
                <p:cNvSpPr>
                  <a:spLocks/>
                </p:cNvSpPr>
                <p:nvPr/>
              </p:nvSpPr>
              <p:spPr bwMode="auto">
                <a:xfrm>
                  <a:off x="6483350" y="298291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0" name="Freeform 119"/>
                <p:cNvSpPr>
                  <a:spLocks/>
                </p:cNvSpPr>
                <p:nvPr/>
              </p:nvSpPr>
              <p:spPr bwMode="auto">
                <a:xfrm>
                  <a:off x="6578600" y="2927350"/>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3" y="25"/>
                        <a:pt x="20" y="25"/>
                        <a:pt x="19" y="24"/>
                      </a:cubicBezTo>
                      <a:cubicBezTo>
                        <a:pt x="1" y="14"/>
                        <a:pt x="1" y="14"/>
                        <a:pt x="1" y="14"/>
                      </a:cubicBezTo>
                      <a:cubicBezTo>
                        <a:pt x="0" y="13"/>
                        <a:pt x="0" y="12"/>
                        <a:pt x="1" y="11"/>
                      </a:cubicBezTo>
                      <a:cubicBezTo>
                        <a:pt x="19" y="1"/>
                        <a:pt x="19" y="1"/>
                        <a:pt x="19" y="1"/>
                      </a:cubicBezTo>
                      <a:cubicBezTo>
                        <a:pt x="21"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1" name="Freeform 120"/>
                <p:cNvSpPr>
                  <a:spLocks/>
                </p:cNvSpPr>
                <p:nvPr/>
              </p:nvSpPr>
              <p:spPr bwMode="auto">
                <a:xfrm>
                  <a:off x="5759450" y="3505200"/>
                  <a:ext cx="161925" cy="92075"/>
                </a:xfrm>
                <a:custGeom>
                  <a:avLst/>
                  <a:gdLst>
                    <a:gd name="T0" fmla="*/ 42 w 44"/>
                    <a:gd name="T1" fmla="*/ 14 h 25"/>
                    <a:gd name="T2" fmla="*/ 24 w 44"/>
                    <a:gd name="T3" fmla="*/ 25 h 25"/>
                    <a:gd name="T4" fmla="*/ 19 w 44"/>
                    <a:gd name="T5" fmla="*/ 25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5"/>
                        <a:pt x="24" y="25"/>
                        <a:pt x="24" y="25"/>
                      </a:cubicBezTo>
                      <a:cubicBezTo>
                        <a:pt x="23" y="25"/>
                        <a:pt x="21" y="25"/>
                        <a:pt x="19" y="25"/>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2" name="Freeform 121"/>
                <p:cNvSpPr>
                  <a:spLocks/>
                </p:cNvSpPr>
                <p:nvPr/>
              </p:nvSpPr>
              <p:spPr bwMode="auto">
                <a:xfrm>
                  <a:off x="5638800" y="3681413"/>
                  <a:ext cx="161925" cy="95250"/>
                </a:xfrm>
                <a:custGeom>
                  <a:avLst/>
                  <a:gdLst>
                    <a:gd name="T0" fmla="*/ 42 w 44"/>
                    <a:gd name="T1" fmla="*/ 14 h 26"/>
                    <a:gd name="T2" fmla="*/ 24 w 44"/>
                    <a:gd name="T3" fmla="*/ 25 h 26"/>
                    <a:gd name="T4" fmla="*/ 19 w 44"/>
                    <a:gd name="T5" fmla="*/ 25 h 26"/>
                    <a:gd name="T6" fmla="*/ 2 w 44"/>
                    <a:gd name="T7" fmla="*/ 14 h 26"/>
                    <a:gd name="T8" fmla="*/ 2 w 44"/>
                    <a:gd name="T9" fmla="*/ 12 h 26"/>
                    <a:gd name="T10" fmla="*/ 20 w 44"/>
                    <a:gd name="T11" fmla="*/ 1 h 26"/>
                    <a:gd name="T12" fmla="*/ 25 w 44"/>
                    <a:gd name="T13" fmla="*/ 1 h 26"/>
                    <a:gd name="T14" fmla="*/ 42 w 44"/>
                    <a:gd name="T15" fmla="*/ 11 h 26"/>
                    <a:gd name="T16" fmla="*/ 42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2" y="14"/>
                      </a:moveTo>
                      <a:cubicBezTo>
                        <a:pt x="24" y="25"/>
                        <a:pt x="24" y="25"/>
                        <a:pt x="24" y="25"/>
                      </a:cubicBezTo>
                      <a:cubicBezTo>
                        <a:pt x="23" y="26"/>
                        <a:pt x="21" y="26"/>
                        <a:pt x="19" y="25"/>
                      </a:cubicBezTo>
                      <a:cubicBezTo>
                        <a:pt x="2" y="14"/>
                        <a:pt x="2" y="14"/>
                        <a:pt x="2" y="14"/>
                      </a:cubicBezTo>
                      <a:cubicBezTo>
                        <a:pt x="0" y="14"/>
                        <a:pt x="0" y="12"/>
                        <a:pt x="2" y="12"/>
                      </a:cubicBezTo>
                      <a:cubicBezTo>
                        <a:pt x="20" y="1"/>
                        <a:pt x="20" y="1"/>
                        <a:pt x="20" y="1"/>
                      </a:cubicBezTo>
                      <a:cubicBezTo>
                        <a:pt x="21" y="0"/>
                        <a:pt x="23" y="0"/>
                        <a:pt x="25" y="1"/>
                      </a:cubicBezTo>
                      <a:cubicBezTo>
                        <a:pt x="42" y="11"/>
                        <a:pt x="42" y="11"/>
                        <a:pt x="42" y="11"/>
                      </a:cubicBezTo>
                      <a:cubicBezTo>
                        <a:pt x="44" y="12"/>
                        <a:pt x="44" y="14"/>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3" name="Freeform 122"/>
                <p:cNvSpPr>
                  <a:spLocks/>
                </p:cNvSpPr>
                <p:nvPr/>
              </p:nvSpPr>
              <p:spPr bwMode="auto">
                <a:xfrm>
                  <a:off x="5734050" y="3625850"/>
                  <a:ext cx="161925" cy="96837"/>
                </a:xfrm>
                <a:custGeom>
                  <a:avLst/>
                  <a:gdLst>
                    <a:gd name="T0" fmla="*/ 43 w 44"/>
                    <a:gd name="T1" fmla="*/ 14 h 26"/>
                    <a:gd name="T2" fmla="*/ 24 w 44"/>
                    <a:gd name="T3" fmla="*/ 25 h 26"/>
                    <a:gd name="T4" fmla="*/ 20 w 44"/>
                    <a:gd name="T5" fmla="*/ 25 h 26"/>
                    <a:gd name="T6" fmla="*/ 2 w 44"/>
                    <a:gd name="T7" fmla="*/ 14 h 26"/>
                    <a:gd name="T8" fmla="*/ 2 w 44"/>
                    <a:gd name="T9" fmla="*/ 12 h 26"/>
                    <a:gd name="T10" fmla="*/ 20 w 44"/>
                    <a:gd name="T11" fmla="*/ 1 h 26"/>
                    <a:gd name="T12" fmla="*/ 25 w 44"/>
                    <a:gd name="T13" fmla="*/ 1 h 26"/>
                    <a:gd name="T14" fmla="*/ 43 w 44"/>
                    <a:gd name="T15" fmla="*/ 11 h 26"/>
                    <a:gd name="T16" fmla="*/ 43 w 44"/>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6">
                      <a:moveTo>
                        <a:pt x="43" y="14"/>
                      </a:moveTo>
                      <a:cubicBezTo>
                        <a:pt x="24" y="25"/>
                        <a:pt x="24" y="25"/>
                        <a:pt x="24" y="25"/>
                      </a:cubicBezTo>
                      <a:cubicBezTo>
                        <a:pt x="23" y="26"/>
                        <a:pt x="21" y="26"/>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4"/>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4" name="Freeform 123"/>
                <p:cNvSpPr>
                  <a:spLocks/>
                </p:cNvSpPr>
                <p:nvPr/>
              </p:nvSpPr>
              <p:spPr bwMode="auto">
                <a:xfrm>
                  <a:off x="5829300" y="3571875"/>
                  <a:ext cx="161925" cy="90487"/>
                </a:xfrm>
                <a:custGeom>
                  <a:avLst/>
                  <a:gdLst>
                    <a:gd name="T0" fmla="*/ 43 w 44"/>
                    <a:gd name="T1" fmla="*/ 14 h 25"/>
                    <a:gd name="T2" fmla="*/ 25 w 44"/>
                    <a:gd name="T3" fmla="*/ 25 h 25"/>
                    <a:gd name="T4" fmla="*/ 20 w 44"/>
                    <a:gd name="T5" fmla="*/ 25 h 25"/>
                    <a:gd name="T6" fmla="*/ 2 w 44"/>
                    <a:gd name="T7" fmla="*/ 14 h 25"/>
                    <a:gd name="T8" fmla="*/ 2 w 44"/>
                    <a:gd name="T9" fmla="*/ 12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5"/>
                        <a:pt x="25" y="25"/>
                        <a:pt x="25" y="25"/>
                      </a:cubicBezTo>
                      <a:cubicBezTo>
                        <a:pt x="23" y="25"/>
                        <a:pt x="21" y="25"/>
                        <a:pt x="20" y="25"/>
                      </a:cubicBezTo>
                      <a:cubicBezTo>
                        <a:pt x="2" y="14"/>
                        <a:pt x="2" y="14"/>
                        <a:pt x="2" y="14"/>
                      </a:cubicBezTo>
                      <a:cubicBezTo>
                        <a:pt x="0" y="14"/>
                        <a:pt x="0" y="12"/>
                        <a:pt x="2" y="12"/>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5" name="Freeform 124"/>
                <p:cNvSpPr>
                  <a:spLocks/>
                </p:cNvSpPr>
                <p:nvPr/>
              </p:nvSpPr>
              <p:spPr bwMode="auto">
                <a:xfrm>
                  <a:off x="5924550" y="3502025"/>
                  <a:ext cx="187325" cy="106362"/>
                </a:xfrm>
                <a:custGeom>
                  <a:avLst/>
                  <a:gdLst>
                    <a:gd name="T0" fmla="*/ 50 w 51"/>
                    <a:gd name="T1" fmla="*/ 14 h 29"/>
                    <a:gd name="T2" fmla="*/ 25 w 51"/>
                    <a:gd name="T3" fmla="*/ 29 h 29"/>
                    <a:gd name="T4" fmla="*/ 20 w 51"/>
                    <a:gd name="T5" fmla="*/ 29 h 29"/>
                    <a:gd name="T6" fmla="*/ 2 w 51"/>
                    <a:gd name="T7" fmla="*/ 18 h 29"/>
                    <a:gd name="T8" fmla="*/ 2 w 51"/>
                    <a:gd name="T9" fmla="*/ 15 h 29"/>
                    <a:gd name="T10" fmla="*/ 27 w 51"/>
                    <a:gd name="T11" fmla="*/ 1 h 29"/>
                    <a:gd name="T12" fmla="*/ 32 w 51"/>
                    <a:gd name="T13" fmla="*/ 1 h 29"/>
                    <a:gd name="T14" fmla="*/ 50 w 51"/>
                    <a:gd name="T15" fmla="*/ 11 h 29"/>
                    <a:gd name="T16" fmla="*/ 50 w 51"/>
                    <a:gd name="T1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50" y="14"/>
                      </a:moveTo>
                      <a:cubicBezTo>
                        <a:pt x="25" y="29"/>
                        <a:pt x="25" y="29"/>
                        <a:pt x="25" y="29"/>
                      </a:cubicBezTo>
                      <a:cubicBezTo>
                        <a:pt x="23" y="29"/>
                        <a:pt x="21" y="29"/>
                        <a:pt x="20" y="29"/>
                      </a:cubicBezTo>
                      <a:cubicBezTo>
                        <a:pt x="2" y="18"/>
                        <a:pt x="2" y="18"/>
                        <a:pt x="2" y="18"/>
                      </a:cubicBezTo>
                      <a:cubicBezTo>
                        <a:pt x="0" y="18"/>
                        <a:pt x="0" y="16"/>
                        <a:pt x="2" y="15"/>
                      </a:cubicBezTo>
                      <a:cubicBezTo>
                        <a:pt x="27" y="1"/>
                        <a:pt x="27" y="1"/>
                        <a:pt x="27" y="1"/>
                      </a:cubicBezTo>
                      <a:cubicBezTo>
                        <a:pt x="28" y="0"/>
                        <a:pt x="30" y="0"/>
                        <a:pt x="32" y="1"/>
                      </a:cubicBezTo>
                      <a:cubicBezTo>
                        <a:pt x="50" y="11"/>
                        <a:pt x="50" y="11"/>
                        <a:pt x="50" y="11"/>
                      </a:cubicBezTo>
                      <a:cubicBezTo>
                        <a:pt x="51" y="12"/>
                        <a:pt x="51" y="13"/>
                        <a:pt x="50"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6" name="Freeform 125"/>
                <p:cNvSpPr>
                  <a:spLocks/>
                </p:cNvSpPr>
                <p:nvPr/>
              </p:nvSpPr>
              <p:spPr bwMode="auto">
                <a:xfrm>
                  <a:off x="6046788" y="3228975"/>
                  <a:ext cx="539750" cy="312737"/>
                </a:xfrm>
                <a:custGeom>
                  <a:avLst/>
                  <a:gdLst>
                    <a:gd name="T0" fmla="*/ 146 w 147"/>
                    <a:gd name="T1" fmla="*/ 14 h 85"/>
                    <a:gd name="T2" fmla="*/ 24 w 147"/>
                    <a:gd name="T3" fmla="*/ 84 h 85"/>
                    <a:gd name="T4" fmla="*/ 19 w 147"/>
                    <a:gd name="T5" fmla="*/ 84 h 85"/>
                    <a:gd name="T6" fmla="*/ 1 w 147"/>
                    <a:gd name="T7" fmla="*/ 74 h 85"/>
                    <a:gd name="T8" fmla="*/ 1 w 147"/>
                    <a:gd name="T9" fmla="*/ 71 h 85"/>
                    <a:gd name="T10" fmla="*/ 123 w 147"/>
                    <a:gd name="T11" fmla="*/ 0 h 85"/>
                    <a:gd name="T12" fmla="*/ 128 w 147"/>
                    <a:gd name="T13" fmla="*/ 0 h 85"/>
                    <a:gd name="T14" fmla="*/ 146 w 147"/>
                    <a:gd name="T15" fmla="*/ 11 h 85"/>
                    <a:gd name="T16" fmla="*/ 146 w 147"/>
                    <a:gd name="T17" fmla="*/ 1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85">
                      <a:moveTo>
                        <a:pt x="146" y="14"/>
                      </a:moveTo>
                      <a:cubicBezTo>
                        <a:pt x="24" y="84"/>
                        <a:pt x="24" y="84"/>
                        <a:pt x="24" y="84"/>
                      </a:cubicBezTo>
                      <a:cubicBezTo>
                        <a:pt x="22" y="85"/>
                        <a:pt x="20" y="85"/>
                        <a:pt x="19" y="84"/>
                      </a:cubicBezTo>
                      <a:cubicBezTo>
                        <a:pt x="1" y="74"/>
                        <a:pt x="1" y="74"/>
                        <a:pt x="1" y="74"/>
                      </a:cubicBezTo>
                      <a:cubicBezTo>
                        <a:pt x="0" y="73"/>
                        <a:pt x="0" y="72"/>
                        <a:pt x="1" y="71"/>
                      </a:cubicBezTo>
                      <a:cubicBezTo>
                        <a:pt x="123" y="0"/>
                        <a:pt x="123" y="0"/>
                        <a:pt x="123" y="0"/>
                      </a:cubicBezTo>
                      <a:cubicBezTo>
                        <a:pt x="124" y="0"/>
                        <a:pt x="127" y="0"/>
                        <a:pt x="128" y="0"/>
                      </a:cubicBezTo>
                      <a:cubicBezTo>
                        <a:pt x="146" y="11"/>
                        <a:pt x="146" y="11"/>
                        <a:pt x="146" y="11"/>
                      </a:cubicBezTo>
                      <a:cubicBezTo>
                        <a:pt x="147" y="11"/>
                        <a:pt x="147" y="13"/>
                        <a:pt x="146"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7" name="Freeform 126"/>
                <p:cNvSpPr>
                  <a:spLocks/>
                </p:cNvSpPr>
                <p:nvPr/>
              </p:nvSpPr>
              <p:spPr bwMode="auto">
                <a:xfrm>
                  <a:off x="5854700" y="3449638"/>
                  <a:ext cx="161925" cy="92075"/>
                </a:xfrm>
                <a:custGeom>
                  <a:avLst/>
                  <a:gdLst>
                    <a:gd name="T0" fmla="*/ 42 w 44"/>
                    <a:gd name="T1" fmla="*/ 14 h 25"/>
                    <a:gd name="T2" fmla="*/ 24 w 44"/>
                    <a:gd name="T3" fmla="*/ 25 h 25"/>
                    <a:gd name="T4" fmla="*/ 19 w 44"/>
                    <a:gd name="T5" fmla="*/ 25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5"/>
                        <a:pt x="24" y="25"/>
                        <a:pt x="24" y="25"/>
                      </a:cubicBezTo>
                      <a:cubicBezTo>
                        <a:pt x="23" y="25"/>
                        <a:pt x="21" y="25"/>
                        <a:pt x="19" y="25"/>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8" name="Freeform 127"/>
                <p:cNvSpPr>
                  <a:spLocks/>
                </p:cNvSpPr>
                <p:nvPr/>
              </p:nvSpPr>
              <p:spPr bwMode="auto">
                <a:xfrm>
                  <a:off x="5951538" y="3394075"/>
                  <a:ext cx="160338" cy="92075"/>
                </a:xfrm>
                <a:custGeom>
                  <a:avLst/>
                  <a:gdLst>
                    <a:gd name="T0" fmla="*/ 42 w 44"/>
                    <a:gd name="T1" fmla="*/ 14 h 25"/>
                    <a:gd name="T2" fmla="*/ 24 w 44"/>
                    <a:gd name="T3" fmla="*/ 25 h 25"/>
                    <a:gd name="T4" fmla="*/ 19 w 44"/>
                    <a:gd name="T5" fmla="*/ 25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5"/>
                        <a:pt x="24" y="25"/>
                        <a:pt x="24" y="25"/>
                      </a:cubicBezTo>
                      <a:cubicBezTo>
                        <a:pt x="23" y="25"/>
                        <a:pt x="21" y="25"/>
                        <a:pt x="19" y="25"/>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59" name="Freeform 128"/>
                <p:cNvSpPr>
                  <a:spLocks/>
                </p:cNvSpPr>
                <p:nvPr/>
              </p:nvSpPr>
              <p:spPr bwMode="auto">
                <a:xfrm>
                  <a:off x="6046788" y="3340100"/>
                  <a:ext cx="161925" cy="92075"/>
                </a:xfrm>
                <a:custGeom>
                  <a:avLst/>
                  <a:gdLst>
                    <a:gd name="T0" fmla="*/ 43 w 44"/>
                    <a:gd name="T1" fmla="*/ 14 h 25"/>
                    <a:gd name="T2" fmla="*/ 24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4" y="24"/>
                        <a:pt x="24" y="24"/>
                        <a:pt x="24"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0" name="Freeform 129"/>
                <p:cNvSpPr>
                  <a:spLocks/>
                </p:cNvSpPr>
                <p:nvPr/>
              </p:nvSpPr>
              <p:spPr bwMode="auto">
                <a:xfrm>
                  <a:off x="6142038" y="3284538"/>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1" name="Freeform 130"/>
                <p:cNvSpPr>
                  <a:spLocks/>
                </p:cNvSpPr>
                <p:nvPr/>
              </p:nvSpPr>
              <p:spPr bwMode="auto">
                <a:xfrm>
                  <a:off x="6237288" y="3228975"/>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2" name="Freeform 131"/>
                <p:cNvSpPr>
                  <a:spLocks/>
                </p:cNvSpPr>
                <p:nvPr/>
              </p:nvSpPr>
              <p:spPr bwMode="auto">
                <a:xfrm>
                  <a:off x="6332538" y="3175000"/>
                  <a:ext cx="161925" cy="90487"/>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3" name="Freeform 132"/>
                <p:cNvSpPr>
                  <a:spLocks/>
                </p:cNvSpPr>
                <p:nvPr/>
              </p:nvSpPr>
              <p:spPr bwMode="auto">
                <a:xfrm>
                  <a:off x="6427788" y="3119438"/>
                  <a:ext cx="161925"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3"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4" name="Freeform 133"/>
                <p:cNvSpPr>
                  <a:spLocks/>
                </p:cNvSpPr>
                <p:nvPr/>
              </p:nvSpPr>
              <p:spPr bwMode="auto">
                <a:xfrm>
                  <a:off x="6524625" y="3159125"/>
                  <a:ext cx="182563" cy="106362"/>
                </a:xfrm>
                <a:custGeom>
                  <a:avLst/>
                  <a:gdLst>
                    <a:gd name="T0" fmla="*/ 49 w 50"/>
                    <a:gd name="T1" fmla="*/ 14 h 29"/>
                    <a:gd name="T2" fmla="*/ 24 w 50"/>
                    <a:gd name="T3" fmla="*/ 28 h 29"/>
                    <a:gd name="T4" fmla="*/ 19 w 50"/>
                    <a:gd name="T5" fmla="*/ 28 h 29"/>
                    <a:gd name="T6" fmla="*/ 1 w 50"/>
                    <a:gd name="T7" fmla="*/ 18 h 29"/>
                    <a:gd name="T8" fmla="*/ 1 w 50"/>
                    <a:gd name="T9" fmla="*/ 15 h 29"/>
                    <a:gd name="T10" fmla="*/ 26 w 50"/>
                    <a:gd name="T11" fmla="*/ 0 h 29"/>
                    <a:gd name="T12" fmla="*/ 31 w 50"/>
                    <a:gd name="T13" fmla="*/ 0 h 29"/>
                    <a:gd name="T14" fmla="*/ 49 w 50"/>
                    <a:gd name="T15" fmla="*/ 11 h 29"/>
                    <a:gd name="T16" fmla="*/ 49 w 50"/>
                    <a:gd name="T17"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49" y="14"/>
                      </a:moveTo>
                      <a:cubicBezTo>
                        <a:pt x="24" y="28"/>
                        <a:pt x="24" y="28"/>
                        <a:pt x="24" y="28"/>
                      </a:cubicBezTo>
                      <a:cubicBezTo>
                        <a:pt x="23" y="29"/>
                        <a:pt x="20" y="29"/>
                        <a:pt x="19" y="28"/>
                      </a:cubicBezTo>
                      <a:cubicBezTo>
                        <a:pt x="1" y="18"/>
                        <a:pt x="1" y="18"/>
                        <a:pt x="1" y="18"/>
                      </a:cubicBezTo>
                      <a:cubicBezTo>
                        <a:pt x="0" y="17"/>
                        <a:pt x="0" y="16"/>
                        <a:pt x="1" y="15"/>
                      </a:cubicBezTo>
                      <a:cubicBezTo>
                        <a:pt x="26" y="0"/>
                        <a:pt x="26" y="0"/>
                        <a:pt x="26" y="0"/>
                      </a:cubicBezTo>
                      <a:cubicBezTo>
                        <a:pt x="27" y="0"/>
                        <a:pt x="30" y="0"/>
                        <a:pt x="31" y="0"/>
                      </a:cubicBezTo>
                      <a:cubicBezTo>
                        <a:pt x="49" y="11"/>
                        <a:pt x="49" y="11"/>
                        <a:pt x="49" y="11"/>
                      </a:cubicBezTo>
                      <a:cubicBezTo>
                        <a:pt x="50" y="11"/>
                        <a:pt x="50" y="13"/>
                        <a:pt x="49"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5" name="Freeform 134"/>
                <p:cNvSpPr>
                  <a:spLocks/>
                </p:cNvSpPr>
                <p:nvPr/>
              </p:nvSpPr>
              <p:spPr bwMode="auto">
                <a:xfrm>
                  <a:off x="6524625" y="3063875"/>
                  <a:ext cx="160338" cy="92075"/>
                </a:xfrm>
                <a:custGeom>
                  <a:avLst/>
                  <a:gdLst>
                    <a:gd name="T0" fmla="*/ 43 w 44"/>
                    <a:gd name="T1" fmla="*/ 14 h 25"/>
                    <a:gd name="T2" fmla="*/ 25 w 44"/>
                    <a:gd name="T3" fmla="*/ 24 h 25"/>
                    <a:gd name="T4" fmla="*/ 20 w 44"/>
                    <a:gd name="T5" fmla="*/ 24 h 25"/>
                    <a:gd name="T6" fmla="*/ 2 w 44"/>
                    <a:gd name="T7" fmla="*/ 14 h 25"/>
                    <a:gd name="T8" fmla="*/ 2 w 44"/>
                    <a:gd name="T9" fmla="*/ 11 h 25"/>
                    <a:gd name="T10" fmla="*/ 20 w 44"/>
                    <a:gd name="T11" fmla="*/ 1 h 25"/>
                    <a:gd name="T12" fmla="*/ 25 w 44"/>
                    <a:gd name="T13" fmla="*/ 1 h 25"/>
                    <a:gd name="T14" fmla="*/ 43 w 44"/>
                    <a:gd name="T15" fmla="*/ 11 h 25"/>
                    <a:gd name="T16" fmla="*/ 43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3" y="14"/>
                      </a:moveTo>
                      <a:cubicBezTo>
                        <a:pt x="25" y="24"/>
                        <a:pt x="25" y="24"/>
                        <a:pt x="25" y="24"/>
                      </a:cubicBezTo>
                      <a:cubicBezTo>
                        <a:pt x="23" y="25"/>
                        <a:pt x="21" y="25"/>
                        <a:pt x="20" y="24"/>
                      </a:cubicBezTo>
                      <a:cubicBezTo>
                        <a:pt x="2" y="14"/>
                        <a:pt x="2" y="14"/>
                        <a:pt x="2" y="14"/>
                      </a:cubicBezTo>
                      <a:cubicBezTo>
                        <a:pt x="0" y="13"/>
                        <a:pt x="0" y="12"/>
                        <a:pt x="2" y="11"/>
                      </a:cubicBezTo>
                      <a:cubicBezTo>
                        <a:pt x="20" y="1"/>
                        <a:pt x="20" y="1"/>
                        <a:pt x="20" y="1"/>
                      </a:cubicBezTo>
                      <a:cubicBezTo>
                        <a:pt x="21" y="0"/>
                        <a:pt x="24" y="0"/>
                        <a:pt x="25" y="1"/>
                      </a:cubicBezTo>
                      <a:cubicBezTo>
                        <a:pt x="43" y="11"/>
                        <a:pt x="43" y="11"/>
                        <a:pt x="43" y="11"/>
                      </a:cubicBezTo>
                      <a:cubicBezTo>
                        <a:pt x="44" y="12"/>
                        <a:pt x="44" y="13"/>
                        <a:pt x="43"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6" name="Freeform 135"/>
                <p:cNvSpPr>
                  <a:spLocks/>
                </p:cNvSpPr>
                <p:nvPr/>
              </p:nvSpPr>
              <p:spPr bwMode="auto">
                <a:xfrm>
                  <a:off x="6642100" y="3105150"/>
                  <a:ext cx="161925" cy="90487"/>
                </a:xfrm>
                <a:custGeom>
                  <a:avLst/>
                  <a:gdLst>
                    <a:gd name="T0" fmla="*/ 42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4"/>
                        <a:pt x="24" y="24"/>
                        <a:pt x="24" y="24"/>
                      </a:cubicBezTo>
                      <a:cubicBezTo>
                        <a:pt x="23" y="25"/>
                        <a:pt x="21" y="25"/>
                        <a:pt x="19" y="24"/>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7" name="Freeform 136"/>
                <p:cNvSpPr>
                  <a:spLocks/>
                </p:cNvSpPr>
                <p:nvPr/>
              </p:nvSpPr>
              <p:spPr bwMode="auto">
                <a:xfrm>
                  <a:off x="6737350" y="3049588"/>
                  <a:ext cx="161925" cy="92075"/>
                </a:xfrm>
                <a:custGeom>
                  <a:avLst/>
                  <a:gdLst>
                    <a:gd name="T0" fmla="*/ 42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4"/>
                        <a:pt x="24" y="24"/>
                        <a:pt x="24" y="24"/>
                      </a:cubicBezTo>
                      <a:cubicBezTo>
                        <a:pt x="23" y="25"/>
                        <a:pt x="21" y="25"/>
                        <a:pt x="19" y="24"/>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8" name="Freeform 137"/>
                <p:cNvSpPr>
                  <a:spLocks/>
                </p:cNvSpPr>
                <p:nvPr/>
              </p:nvSpPr>
              <p:spPr bwMode="auto">
                <a:xfrm>
                  <a:off x="6832600" y="2994025"/>
                  <a:ext cx="161925" cy="92075"/>
                </a:xfrm>
                <a:custGeom>
                  <a:avLst/>
                  <a:gdLst>
                    <a:gd name="T0" fmla="*/ 42 w 44"/>
                    <a:gd name="T1" fmla="*/ 14 h 25"/>
                    <a:gd name="T2" fmla="*/ 24 w 44"/>
                    <a:gd name="T3" fmla="*/ 24 h 25"/>
                    <a:gd name="T4" fmla="*/ 19 w 44"/>
                    <a:gd name="T5" fmla="*/ 24 h 25"/>
                    <a:gd name="T6" fmla="*/ 2 w 44"/>
                    <a:gd name="T7" fmla="*/ 14 h 25"/>
                    <a:gd name="T8" fmla="*/ 2 w 44"/>
                    <a:gd name="T9" fmla="*/ 11 h 25"/>
                    <a:gd name="T10" fmla="*/ 20 w 44"/>
                    <a:gd name="T11" fmla="*/ 1 h 25"/>
                    <a:gd name="T12" fmla="*/ 25 w 44"/>
                    <a:gd name="T13" fmla="*/ 1 h 25"/>
                    <a:gd name="T14" fmla="*/ 42 w 44"/>
                    <a:gd name="T15" fmla="*/ 11 h 25"/>
                    <a:gd name="T16" fmla="*/ 42 w 44"/>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25">
                      <a:moveTo>
                        <a:pt x="42" y="14"/>
                      </a:moveTo>
                      <a:cubicBezTo>
                        <a:pt x="24" y="24"/>
                        <a:pt x="24" y="24"/>
                        <a:pt x="24" y="24"/>
                      </a:cubicBezTo>
                      <a:cubicBezTo>
                        <a:pt x="23" y="25"/>
                        <a:pt x="21" y="25"/>
                        <a:pt x="19" y="24"/>
                      </a:cubicBezTo>
                      <a:cubicBezTo>
                        <a:pt x="2" y="14"/>
                        <a:pt x="2" y="14"/>
                        <a:pt x="2" y="14"/>
                      </a:cubicBezTo>
                      <a:cubicBezTo>
                        <a:pt x="0" y="13"/>
                        <a:pt x="0" y="12"/>
                        <a:pt x="2" y="11"/>
                      </a:cubicBezTo>
                      <a:cubicBezTo>
                        <a:pt x="20" y="1"/>
                        <a:pt x="20" y="1"/>
                        <a:pt x="20" y="1"/>
                      </a:cubicBezTo>
                      <a:cubicBezTo>
                        <a:pt x="21" y="0"/>
                        <a:pt x="23" y="0"/>
                        <a:pt x="25" y="1"/>
                      </a:cubicBezTo>
                      <a:cubicBezTo>
                        <a:pt x="42" y="11"/>
                        <a:pt x="42" y="11"/>
                        <a:pt x="42" y="11"/>
                      </a:cubicBezTo>
                      <a:cubicBezTo>
                        <a:pt x="44" y="12"/>
                        <a:pt x="44"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69" name="Freeform 138"/>
                <p:cNvSpPr>
                  <a:spLocks/>
                </p:cNvSpPr>
                <p:nvPr/>
              </p:nvSpPr>
              <p:spPr bwMode="auto">
                <a:xfrm>
                  <a:off x="6932613" y="2938463"/>
                  <a:ext cx="157163"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0 h 25"/>
                    <a:gd name="T12" fmla="*/ 24 w 43"/>
                    <a:gd name="T13" fmla="*/ 0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0"/>
                        <a:pt x="19" y="0"/>
                        <a:pt x="19" y="0"/>
                      </a:cubicBezTo>
                      <a:cubicBezTo>
                        <a:pt x="20" y="0"/>
                        <a:pt x="23" y="0"/>
                        <a:pt x="24" y="0"/>
                      </a:cubicBezTo>
                      <a:cubicBezTo>
                        <a:pt x="42" y="11"/>
                        <a:pt x="42" y="11"/>
                        <a:pt x="42" y="11"/>
                      </a:cubicBezTo>
                      <a:cubicBezTo>
                        <a:pt x="43" y="11"/>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0" name="Freeform 139"/>
                <p:cNvSpPr>
                  <a:spLocks/>
                </p:cNvSpPr>
                <p:nvPr/>
              </p:nvSpPr>
              <p:spPr bwMode="auto">
                <a:xfrm>
                  <a:off x="6623050" y="3008313"/>
                  <a:ext cx="158750" cy="92075"/>
                </a:xfrm>
                <a:custGeom>
                  <a:avLst/>
                  <a:gdLst>
                    <a:gd name="T0" fmla="*/ 42 w 43"/>
                    <a:gd name="T1" fmla="*/ 14 h 25"/>
                    <a:gd name="T2" fmla="*/ 24 w 43"/>
                    <a:gd name="T3" fmla="*/ 24 h 25"/>
                    <a:gd name="T4" fmla="*/ 19 w 43"/>
                    <a:gd name="T5" fmla="*/ 24 h 25"/>
                    <a:gd name="T6" fmla="*/ 1 w 43"/>
                    <a:gd name="T7" fmla="*/ 14 h 25"/>
                    <a:gd name="T8" fmla="*/ 1 w 43"/>
                    <a:gd name="T9" fmla="*/ 11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4"/>
                        <a:pt x="24" y="24"/>
                        <a:pt x="24" y="24"/>
                      </a:cubicBezTo>
                      <a:cubicBezTo>
                        <a:pt x="22" y="25"/>
                        <a:pt x="20" y="25"/>
                        <a:pt x="19" y="24"/>
                      </a:cubicBezTo>
                      <a:cubicBezTo>
                        <a:pt x="1" y="14"/>
                        <a:pt x="1" y="14"/>
                        <a:pt x="1" y="14"/>
                      </a:cubicBezTo>
                      <a:cubicBezTo>
                        <a:pt x="0" y="13"/>
                        <a:pt x="0" y="12"/>
                        <a:pt x="1" y="11"/>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1" name="Freeform 140"/>
                <p:cNvSpPr>
                  <a:spLocks/>
                </p:cNvSpPr>
                <p:nvPr/>
              </p:nvSpPr>
              <p:spPr bwMode="auto">
                <a:xfrm>
                  <a:off x="6675438" y="2832100"/>
                  <a:ext cx="230188" cy="133350"/>
                </a:xfrm>
                <a:custGeom>
                  <a:avLst/>
                  <a:gdLst>
                    <a:gd name="T0" fmla="*/ 62 w 63"/>
                    <a:gd name="T1" fmla="*/ 14 h 36"/>
                    <a:gd name="T2" fmla="*/ 24 w 63"/>
                    <a:gd name="T3" fmla="*/ 35 h 36"/>
                    <a:gd name="T4" fmla="*/ 19 w 63"/>
                    <a:gd name="T5" fmla="*/ 35 h 36"/>
                    <a:gd name="T6" fmla="*/ 1 w 63"/>
                    <a:gd name="T7" fmla="*/ 25 h 36"/>
                    <a:gd name="T8" fmla="*/ 1 w 63"/>
                    <a:gd name="T9" fmla="*/ 22 h 36"/>
                    <a:gd name="T10" fmla="*/ 39 w 63"/>
                    <a:gd name="T11" fmla="*/ 0 h 36"/>
                    <a:gd name="T12" fmla="*/ 44 w 63"/>
                    <a:gd name="T13" fmla="*/ 0 h 36"/>
                    <a:gd name="T14" fmla="*/ 62 w 63"/>
                    <a:gd name="T15" fmla="*/ 11 h 36"/>
                    <a:gd name="T16" fmla="*/ 62 w 63"/>
                    <a:gd name="T17" fmla="*/ 1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62" y="14"/>
                      </a:moveTo>
                      <a:cubicBezTo>
                        <a:pt x="24" y="35"/>
                        <a:pt x="24" y="35"/>
                        <a:pt x="24" y="35"/>
                      </a:cubicBezTo>
                      <a:cubicBezTo>
                        <a:pt x="23" y="36"/>
                        <a:pt x="20" y="36"/>
                        <a:pt x="19" y="35"/>
                      </a:cubicBezTo>
                      <a:cubicBezTo>
                        <a:pt x="1" y="25"/>
                        <a:pt x="1" y="25"/>
                        <a:pt x="1" y="25"/>
                      </a:cubicBezTo>
                      <a:cubicBezTo>
                        <a:pt x="0" y="24"/>
                        <a:pt x="0" y="23"/>
                        <a:pt x="1" y="22"/>
                      </a:cubicBezTo>
                      <a:cubicBezTo>
                        <a:pt x="39" y="0"/>
                        <a:pt x="39" y="0"/>
                        <a:pt x="39" y="0"/>
                      </a:cubicBezTo>
                      <a:cubicBezTo>
                        <a:pt x="40" y="0"/>
                        <a:pt x="43" y="0"/>
                        <a:pt x="44" y="0"/>
                      </a:cubicBezTo>
                      <a:cubicBezTo>
                        <a:pt x="62" y="11"/>
                        <a:pt x="62" y="11"/>
                        <a:pt x="62" y="11"/>
                      </a:cubicBezTo>
                      <a:cubicBezTo>
                        <a:pt x="63" y="12"/>
                        <a:pt x="63" y="13"/>
                        <a:pt x="6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2" name="Freeform 141"/>
                <p:cNvSpPr>
                  <a:spLocks/>
                </p:cNvSpPr>
                <p:nvPr/>
              </p:nvSpPr>
              <p:spPr bwMode="auto">
                <a:xfrm>
                  <a:off x="6718300" y="2884488"/>
                  <a:ext cx="279400" cy="160337"/>
                </a:xfrm>
                <a:custGeom>
                  <a:avLst/>
                  <a:gdLst>
                    <a:gd name="T0" fmla="*/ 75 w 76"/>
                    <a:gd name="T1" fmla="*/ 14 h 44"/>
                    <a:gd name="T2" fmla="*/ 24 w 76"/>
                    <a:gd name="T3" fmla="*/ 43 h 44"/>
                    <a:gd name="T4" fmla="*/ 19 w 76"/>
                    <a:gd name="T5" fmla="*/ 43 h 44"/>
                    <a:gd name="T6" fmla="*/ 1 w 76"/>
                    <a:gd name="T7" fmla="*/ 33 h 44"/>
                    <a:gd name="T8" fmla="*/ 1 w 76"/>
                    <a:gd name="T9" fmla="*/ 30 h 44"/>
                    <a:gd name="T10" fmla="*/ 52 w 76"/>
                    <a:gd name="T11" fmla="*/ 1 h 44"/>
                    <a:gd name="T12" fmla="*/ 57 w 76"/>
                    <a:gd name="T13" fmla="*/ 1 h 44"/>
                    <a:gd name="T14" fmla="*/ 75 w 76"/>
                    <a:gd name="T15" fmla="*/ 11 h 44"/>
                    <a:gd name="T16" fmla="*/ 75 w 76"/>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44">
                      <a:moveTo>
                        <a:pt x="75" y="14"/>
                      </a:moveTo>
                      <a:cubicBezTo>
                        <a:pt x="24" y="43"/>
                        <a:pt x="24" y="43"/>
                        <a:pt x="24" y="43"/>
                      </a:cubicBezTo>
                      <a:cubicBezTo>
                        <a:pt x="22" y="44"/>
                        <a:pt x="20" y="44"/>
                        <a:pt x="19" y="43"/>
                      </a:cubicBezTo>
                      <a:cubicBezTo>
                        <a:pt x="1" y="33"/>
                        <a:pt x="1" y="33"/>
                        <a:pt x="1" y="33"/>
                      </a:cubicBezTo>
                      <a:cubicBezTo>
                        <a:pt x="0" y="32"/>
                        <a:pt x="0" y="31"/>
                        <a:pt x="1" y="30"/>
                      </a:cubicBezTo>
                      <a:cubicBezTo>
                        <a:pt x="52" y="1"/>
                        <a:pt x="52" y="1"/>
                        <a:pt x="52" y="1"/>
                      </a:cubicBezTo>
                      <a:cubicBezTo>
                        <a:pt x="53" y="0"/>
                        <a:pt x="55" y="0"/>
                        <a:pt x="57" y="1"/>
                      </a:cubicBezTo>
                      <a:cubicBezTo>
                        <a:pt x="75" y="11"/>
                        <a:pt x="75" y="11"/>
                        <a:pt x="75" y="11"/>
                      </a:cubicBezTo>
                      <a:cubicBezTo>
                        <a:pt x="76" y="12"/>
                        <a:pt x="76" y="13"/>
                        <a:pt x="75"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3" name="Freeform 142"/>
                <p:cNvSpPr>
                  <a:spLocks/>
                </p:cNvSpPr>
                <p:nvPr/>
              </p:nvSpPr>
              <p:spPr bwMode="auto">
                <a:xfrm>
                  <a:off x="6656388" y="2776538"/>
                  <a:ext cx="157163" cy="92075"/>
                </a:xfrm>
                <a:custGeom>
                  <a:avLst/>
                  <a:gdLst>
                    <a:gd name="T0" fmla="*/ 42 w 43"/>
                    <a:gd name="T1" fmla="*/ 14 h 25"/>
                    <a:gd name="T2" fmla="*/ 24 w 43"/>
                    <a:gd name="T3" fmla="*/ 25 h 25"/>
                    <a:gd name="T4" fmla="*/ 19 w 43"/>
                    <a:gd name="T5" fmla="*/ 25 h 25"/>
                    <a:gd name="T6" fmla="*/ 1 w 43"/>
                    <a:gd name="T7" fmla="*/ 14 h 25"/>
                    <a:gd name="T8" fmla="*/ 1 w 43"/>
                    <a:gd name="T9" fmla="*/ 12 h 25"/>
                    <a:gd name="T10" fmla="*/ 19 w 43"/>
                    <a:gd name="T11" fmla="*/ 1 h 25"/>
                    <a:gd name="T12" fmla="*/ 24 w 43"/>
                    <a:gd name="T13" fmla="*/ 1 h 25"/>
                    <a:gd name="T14" fmla="*/ 42 w 43"/>
                    <a:gd name="T15" fmla="*/ 11 h 25"/>
                    <a:gd name="T16" fmla="*/ 42 w 43"/>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5">
                      <a:moveTo>
                        <a:pt x="42" y="14"/>
                      </a:moveTo>
                      <a:cubicBezTo>
                        <a:pt x="24" y="25"/>
                        <a:pt x="24" y="25"/>
                        <a:pt x="24" y="25"/>
                      </a:cubicBezTo>
                      <a:cubicBezTo>
                        <a:pt x="22" y="25"/>
                        <a:pt x="20" y="25"/>
                        <a:pt x="19" y="25"/>
                      </a:cubicBezTo>
                      <a:cubicBezTo>
                        <a:pt x="1" y="14"/>
                        <a:pt x="1" y="14"/>
                        <a:pt x="1" y="14"/>
                      </a:cubicBezTo>
                      <a:cubicBezTo>
                        <a:pt x="0" y="14"/>
                        <a:pt x="0" y="12"/>
                        <a:pt x="1" y="12"/>
                      </a:cubicBezTo>
                      <a:cubicBezTo>
                        <a:pt x="19" y="1"/>
                        <a:pt x="19" y="1"/>
                        <a:pt x="19" y="1"/>
                      </a:cubicBezTo>
                      <a:cubicBezTo>
                        <a:pt x="20" y="0"/>
                        <a:pt x="23" y="0"/>
                        <a:pt x="24" y="1"/>
                      </a:cubicBezTo>
                      <a:cubicBezTo>
                        <a:pt x="42" y="11"/>
                        <a:pt x="42" y="11"/>
                        <a:pt x="42" y="11"/>
                      </a:cubicBezTo>
                      <a:cubicBezTo>
                        <a:pt x="43" y="12"/>
                        <a:pt x="43" y="13"/>
                        <a:pt x="42" y="14"/>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74" name="Freeform 143"/>
                <p:cNvSpPr>
                  <a:spLocks/>
                </p:cNvSpPr>
                <p:nvPr/>
              </p:nvSpPr>
              <p:spPr bwMode="auto">
                <a:xfrm>
                  <a:off x="6516688" y="2725738"/>
                  <a:ext cx="209550" cy="120650"/>
                </a:xfrm>
                <a:custGeom>
                  <a:avLst/>
                  <a:gdLst>
                    <a:gd name="T0" fmla="*/ 56 w 57"/>
                    <a:gd name="T1" fmla="*/ 13 h 33"/>
                    <a:gd name="T2" fmla="*/ 24 w 57"/>
                    <a:gd name="T3" fmla="*/ 32 h 33"/>
                    <a:gd name="T4" fmla="*/ 19 w 57"/>
                    <a:gd name="T5" fmla="*/ 32 h 33"/>
                    <a:gd name="T6" fmla="*/ 1 w 57"/>
                    <a:gd name="T7" fmla="*/ 22 h 33"/>
                    <a:gd name="T8" fmla="*/ 1 w 57"/>
                    <a:gd name="T9" fmla="*/ 19 h 33"/>
                    <a:gd name="T10" fmla="*/ 33 w 57"/>
                    <a:gd name="T11" fmla="*/ 0 h 33"/>
                    <a:gd name="T12" fmla="*/ 38 w 57"/>
                    <a:gd name="T13" fmla="*/ 0 h 33"/>
                    <a:gd name="T14" fmla="*/ 56 w 57"/>
                    <a:gd name="T15" fmla="*/ 11 h 33"/>
                    <a:gd name="T16" fmla="*/ 56 w 57"/>
                    <a:gd name="T17"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33">
                      <a:moveTo>
                        <a:pt x="56" y="13"/>
                      </a:moveTo>
                      <a:cubicBezTo>
                        <a:pt x="24" y="32"/>
                        <a:pt x="24" y="32"/>
                        <a:pt x="24" y="32"/>
                      </a:cubicBezTo>
                      <a:cubicBezTo>
                        <a:pt x="22" y="33"/>
                        <a:pt x="20" y="33"/>
                        <a:pt x="19" y="32"/>
                      </a:cubicBezTo>
                      <a:cubicBezTo>
                        <a:pt x="1" y="22"/>
                        <a:pt x="1" y="22"/>
                        <a:pt x="1" y="22"/>
                      </a:cubicBezTo>
                      <a:cubicBezTo>
                        <a:pt x="0" y="21"/>
                        <a:pt x="0" y="20"/>
                        <a:pt x="1" y="19"/>
                      </a:cubicBezTo>
                      <a:cubicBezTo>
                        <a:pt x="33" y="0"/>
                        <a:pt x="33" y="0"/>
                        <a:pt x="33" y="0"/>
                      </a:cubicBezTo>
                      <a:cubicBezTo>
                        <a:pt x="34" y="0"/>
                        <a:pt x="36" y="0"/>
                        <a:pt x="38" y="0"/>
                      </a:cubicBezTo>
                      <a:cubicBezTo>
                        <a:pt x="56" y="11"/>
                        <a:pt x="56" y="11"/>
                        <a:pt x="56" y="11"/>
                      </a:cubicBezTo>
                      <a:cubicBezTo>
                        <a:pt x="57" y="11"/>
                        <a:pt x="57" y="13"/>
                        <a:pt x="56"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53" name="Group 752"/>
              <p:cNvGrpSpPr/>
              <p:nvPr/>
            </p:nvGrpSpPr>
            <p:grpSpPr>
              <a:xfrm>
                <a:off x="5359400" y="1711325"/>
                <a:ext cx="3406776" cy="4859337"/>
                <a:chOff x="5359400" y="1711325"/>
                <a:chExt cx="3406776" cy="4859337"/>
              </a:xfrm>
            </p:grpSpPr>
            <p:sp>
              <p:nvSpPr>
                <p:cNvPr id="763" name="Oval 144"/>
                <p:cNvSpPr>
                  <a:spLocks noChangeArrowheads="1"/>
                </p:cNvSpPr>
                <p:nvPr/>
              </p:nvSpPr>
              <p:spPr bwMode="auto">
                <a:xfrm>
                  <a:off x="6704013" y="5221288"/>
                  <a:ext cx="217488" cy="21748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4" name="Freeform 145"/>
                <p:cNvSpPr>
                  <a:spLocks/>
                </p:cNvSpPr>
                <p:nvPr/>
              </p:nvSpPr>
              <p:spPr bwMode="auto">
                <a:xfrm>
                  <a:off x="6734175" y="5214938"/>
                  <a:ext cx="947738" cy="609600"/>
                </a:xfrm>
                <a:custGeom>
                  <a:avLst/>
                  <a:gdLst>
                    <a:gd name="T0" fmla="*/ 211 w 258"/>
                    <a:gd name="T1" fmla="*/ 147 h 166"/>
                    <a:gd name="T2" fmla="*/ 34 w 258"/>
                    <a:gd name="T3" fmla="*/ 19 h 166"/>
                    <a:gd name="T4" fmla="*/ 15 w 258"/>
                    <a:gd name="T5" fmla="*/ 13 h 166"/>
                    <a:gd name="T6" fmla="*/ 1 w 258"/>
                    <a:gd name="T7" fmla="*/ 7 h 166"/>
                    <a:gd name="T8" fmla="*/ 17 w 258"/>
                    <a:gd name="T9" fmla="*/ 4 h 166"/>
                    <a:gd name="T10" fmla="*/ 37 w 258"/>
                    <a:gd name="T11" fmla="*/ 8 h 166"/>
                    <a:gd name="T12" fmla="*/ 238 w 258"/>
                    <a:gd name="T13" fmla="*/ 120 h 166"/>
                    <a:gd name="T14" fmla="*/ 211 w 258"/>
                    <a:gd name="T15" fmla="*/ 14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166">
                      <a:moveTo>
                        <a:pt x="211" y="147"/>
                      </a:moveTo>
                      <a:cubicBezTo>
                        <a:pt x="162" y="93"/>
                        <a:pt x="101" y="47"/>
                        <a:pt x="34" y="19"/>
                      </a:cubicBezTo>
                      <a:cubicBezTo>
                        <a:pt x="28" y="17"/>
                        <a:pt x="21" y="14"/>
                        <a:pt x="15" y="13"/>
                      </a:cubicBezTo>
                      <a:cubicBezTo>
                        <a:pt x="11" y="12"/>
                        <a:pt x="2" y="12"/>
                        <a:pt x="1" y="7"/>
                      </a:cubicBezTo>
                      <a:cubicBezTo>
                        <a:pt x="0" y="0"/>
                        <a:pt x="13" y="3"/>
                        <a:pt x="17" y="4"/>
                      </a:cubicBezTo>
                      <a:cubicBezTo>
                        <a:pt x="24" y="4"/>
                        <a:pt x="31" y="6"/>
                        <a:pt x="37" y="8"/>
                      </a:cubicBezTo>
                      <a:cubicBezTo>
                        <a:pt x="111" y="28"/>
                        <a:pt x="181" y="69"/>
                        <a:pt x="238" y="120"/>
                      </a:cubicBezTo>
                      <a:cubicBezTo>
                        <a:pt x="258" y="137"/>
                        <a:pt x="228" y="166"/>
                        <a:pt x="211" y="14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5" name="Freeform 146"/>
                <p:cNvSpPr>
                  <a:spLocks/>
                </p:cNvSpPr>
                <p:nvPr/>
              </p:nvSpPr>
              <p:spPr bwMode="auto">
                <a:xfrm>
                  <a:off x="6642100" y="3898900"/>
                  <a:ext cx="601663" cy="1822450"/>
                </a:xfrm>
                <a:custGeom>
                  <a:avLst/>
                  <a:gdLst>
                    <a:gd name="T0" fmla="*/ 128 w 164"/>
                    <a:gd name="T1" fmla="*/ 0 h 496"/>
                    <a:gd name="T2" fmla="*/ 59 w 164"/>
                    <a:gd name="T3" fmla="*/ 14 h 496"/>
                    <a:gd name="T4" fmla="*/ 9 w 164"/>
                    <a:gd name="T5" fmla="*/ 62 h 496"/>
                    <a:gd name="T6" fmla="*/ 7 w 164"/>
                    <a:gd name="T7" fmla="*/ 125 h 496"/>
                    <a:gd name="T8" fmla="*/ 4 w 164"/>
                    <a:gd name="T9" fmla="*/ 382 h 496"/>
                    <a:gd name="T10" fmla="*/ 14 w 164"/>
                    <a:gd name="T11" fmla="*/ 458 h 496"/>
                    <a:gd name="T12" fmla="*/ 79 w 164"/>
                    <a:gd name="T13" fmla="*/ 495 h 496"/>
                    <a:gd name="T14" fmla="*/ 108 w 164"/>
                    <a:gd name="T15" fmla="*/ 489 h 496"/>
                    <a:gd name="T16" fmla="*/ 125 w 164"/>
                    <a:gd name="T17" fmla="*/ 444 h 496"/>
                    <a:gd name="T18" fmla="*/ 117 w 164"/>
                    <a:gd name="T19" fmla="*/ 393 h 496"/>
                    <a:gd name="T20" fmla="*/ 129 w 164"/>
                    <a:gd name="T21" fmla="*/ 314 h 496"/>
                    <a:gd name="T22" fmla="*/ 123 w 164"/>
                    <a:gd name="T23" fmla="*/ 174 h 496"/>
                    <a:gd name="T24" fmla="*/ 144 w 164"/>
                    <a:gd name="T25" fmla="*/ 139 h 496"/>
                    <a:gd name="T26" fmla="*/ 162 w 164"/>
                    <a:gd name="T27" fmla="*/ 67 h 496"/>
                    <a:gd name="T28" fmla="*/ 128 w 164"/>
                    <a:gd name="T29"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496">
                      <a:moveTo>
                        <a:pt x="128" y="0"/>
                      </a:moveTo>
                      <a:cubicBezTo>
                        <a:pt x="105" y="3"/>
                        <a:pt x="81" y="5"/>
                        <a:pt x="59" y="14"/>
                      </a:cubicBezTo>
                      <a:cubicBezTo>
                        <a:pt x="37" y="23"/>
                        <a:pt x="17" y="40"/>
                        <a:pt x="9" y="62"/>
                      </a:cubicBezTo>
                      <a:cubicBezTo>
                        <a:pt x="2" y="82"/>
                        <a:pt x="5" y="104"/>
                        <a:pt x="7" y="125"/>
                      </a:cubicBezTo>
                      <a:cubicBezTo>
                        <a:pt x="16" y="210"/>
                        <a:pt x="15" y="297"/>
                        <a:pt x="4" y="382"/>
                      </a:cubicBezTo>
                      <a:cubicBezTo>
                        <a:pt x="1" y="408"/>
                        <a:pt x="0" y="436"/>
                        <a:pt x="14" y="458"/>
                      </a:cubicBezTo>
                      <a:cubicBezTo>
                        <a:pt x="29" y="479"/>
                        <a:pt x="53" y="493"/>
                        <a:pt x="79" y="495"/>
                      </a:cubicBezTo>
                      <a:cubicBezTo>
                        <a:pt x="89" y="496"/>
                        <a:pt x="99" y="495"/>
                        <a:pt x="108" y="489"/>
                      </a:cubicBezTo>
                      <a:cubicBezTo>
                        <a:pt x="122" y="480"/>
                        <a:pt x="127" y="461"/>
                        <a:pt x="125" y="444"/>
                      </a:cubicBezTo>
                      <a:cubicBezTo>
                        <a:pt x="124" y="427"/>
                        <a:pt x="118" y="410"/>
                        <a:pt x="117" y="393"/>
                      </a:cubicBezTo>
                      <a:cubicBezTo>
                        <a:pt x="115" y="366"/>
                        <a:pt x="125" y="340"/>
                        <a:pt x="129" y="314"/>
                      </a:cubicBezTo>
                      <a:cubicBezTo>
                        <a:pt x="137" y="268"/>
                        <a:pt x="130" y="220"/>
                        <a:pt x="123" y="174"/>
                      </a:cubicBezTo>
                      <a:cubicBezTo>
                        <a:pt x="121" y="160"/>
                        <a:pt x="136" y="150"/>
                        <a:pt x="144" y="139"/>
                      </a:cubicBezTo>
                      <a:cubicBezTo>
                        <a:pt x="157" y="118"/>
                        <a:pt x="164" y="92"/>
                        <a:pt x="162" y="67"/>
                      </a:cubicBezTo>
                      <a:cubicBezTo>
                        <a:pt x="159" y="42"/>
                        <a:pt x="146" y="18"/>
                        <a:pt x="128" y="0"/>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6" name="Freeform 149"/>
                <p:cNvSpPr>
                  <a:spLocks/>
                </p:cNvSpPr>
                <p:nvPr/>
              </p:nvSpPr>
              <p:spPr bwMode="auto">
                <a:xfrm>
                  <a:off x="6281738" y="3927475"/>
                  <a:ext cx="2065338" cy="1195387"/>
                </a:xfrm>
                <a:custGeom>
                  <a:avLst/>
                  <a:gdLst>
                    <a:gd name="T0" fmla="*/ 162 w 562"/>
                    <a:gd name="T1" fmla="*/ 93 h 325"/>
                    <a:gd name="T2" fmla="*/ 348 w 562"/>
                    <a:gd name="T3" fmla="*/ 0 h 325"/>
                    <a:gd name="T4" fmla="*/ 562 w 562"/>
                    <a:gd name="T5" fmla="*/ 124 h 325"/>
                    <a:gd name="T6" fmla="*/ 214 w 562"/>
                    <a:gd name="T7" fmla="*/ 325 h 325"/>
                    <a:gd name="T8" fmla="*/ 0 w 562"/>
                    <a:gd name="T9" fmla="*/ 201 h 325"/>
                    <a:gd name="T10" fmla="*/ 162 w 562"/>
                    <a:gd name="T11" fmla="*/ 93 h 325"/>
                  </a:gdLst>
                  <a:ahLst/>
                  <a:cxnLst>
                    <a:cxn ang="0">
                      <a:pos x="T0" y="T1"/>
                    </a:cxn>
                    <a:cxn ang="0">
                      <a:pos x="T2" y="T3"/>
                    </a:cxn>
                    <a:cxn ang="0">
                      <a:pos x="T4" y="T5"/>
                    </a:cxn>
                    <a:cxn ang="0">
                      <a:pos x="T6" y="T7"/>
                    </a:cxn>
                    <a:cxn ang="0">
                      <a:pos x="T8" y="T9"/>
                    </a:cxn>
                    <a:cxn ang="0">
                      <a:pos x="T10" y="T11"/>
                    </a:cxn>
                  </a:cxnLst>
                  <a:rect l="0" t="0" r="r" b="b"/>
                  <a:pathLst>
                    <a:path w="562" h="325">
                      <a:moveTo>
                        <a:pt x="162" y="93"/>
                      </a:moveTo>
                      <a:cubicBezTo>
                        <a:pt x="228" y="55"/>
                        <a:pt x="293" y="23"/>
                        <a:pt x="348" y="0"/>
                      </a:cubicBezTo>
                      <a:cubicBezTo>
                        <a:pt x="562" y="124"/>
                        <a:pt x="562" y="124"/>
                        <a:pt x="562" y="124"/>
                      </a:cubicBezTo>
                      <a:cubicBezTo>
                        <a:pt x="214" y="325"/>
                        <a:pt x="214" y="325"/>
                        <a:pt x="214" y="325"/>
                      </a:cubicBezTo>
                      <a:cubicBezTo>
                        <a:pt x="0" y="201"/>
                        <a:pt x="0" y="201"/>
                        <a:pt x="0" y="201"/>
                      </a:cubicBezTo>
                      <a:cubicBezTo>
                        <a:pt x="41" y="169"/>
                        <a:pt x="97" y="131"/>
                        <a:pt x="162" y="93"/>
                      </a:cubicBez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7" name="Freeform 148"/>
                <p:cNvSpPr>
                  <a:spLocks/>
                </p:cNvSpPr>
                <p:nvPr/>
              </p:nvSpPr>
              <p:spPr bwMode="auto">
                <a:xfrm>
                  <a:off x="6281738" y="4667250"/>
                  <a:ext cx="785813" cy="668337"/>
                </a:xfrm>
                <a:custGeom>
                  <a:avLst/>
                  <a:gdLst>
                    <a:gd name="T0" fmla="*/ 495 w 495"/>
                    <a:gd name="T1" fmla="*/ 287 h 421"/>
                    <a:gd name="T2" fmla="*/ 495 w 495"/>
                    <a:gd name="T3" fmla="*/ 421 h 421"/>
                    <a:gd name="T4" fmla="*/ 2 w 495"/>
                    <a:gd name="T5" fmla="*/ 134 h 421"/>
                    <a:gd name="T6" fmla="*/ 0 w 495"/>
                    <a:gd name="T7" fmla="*/ 0 h 421"/>
                    <a:gd name="T8" fmla="*/ 495 w 495"/>
                    <a:gd name="T9" fmla="*/ 287 h 421"/>
                  </a:gdLst>
                  <a:ahLst/>
                  <a:cxnLst>
                    <a:cxn ang="0">
                      <a:pos x="T0" y="T1"/>
                    </a:cxn>
                    <a:cxn ang="0">
                      <a:pos x="T2" y="T3"/>
                    </a:cxn>
                    <a:cxn ang="0">
                      <a:pos x="T4" y="T5"/>
                    </a:cxn>
                    <a:cxn ang="0">
                      <a:pos x="T6" y="T7"/>
                    </a:cxn>
                    <a:cxn ang="0">
                      <a:pos x="T8" y="T9"/>
                    </a:cxn>
                  </a:cxnLst>
                  <a:rect l="0" t="0" r="r" b="b"/>
                  <a:pathLst>
                    <a:path w="495" h="421">
                      <a:moveTo>
                        <a:pt x="495" y="287"/>
                      </a:moveTo>
                      <a:lnTo>
                        <a:pt x="495" y="421"/>
                      </a:lnTo>
                      <a:lnTo>
                        <a:pt x="2" y="134"/>
                      </a:lnTo>
                      <a:lnTo>
                        <a:pt x="0" y="0"/>
                      </a:lnTo>
                      <a:lnTo>
                        <a:pt x="495" y="287"/>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8" name="Freeform 150"/>
                <p:cNvSpPr>
                  <a:spLocks/>
                </p:cNvSpPr>
                <p:nvPr/>
              </p:nvSpPr>
              <p:spPr bwMode="auto">
                <a:xfrm>
                  <a:off x="5756275" y="4100513"/>
                  <a:ext cx="2535238" cy="1908175"/>
                </a:xfrm>
                <a:custGeom>
                  <a:avLst/>
                  <a:gdLst>
                    <a:gd name="T0" fmla="*/ 677 w 690"/>
                    <a:gd name="T1" fmla="*/ 0 h 519"/>
                    <a:gd name="T2" fmla="*/ 679 w 690"/>
                    <a:gd name="T3" fmla="*/ 120 h 519"/>
                    <a:gd name="T4" fmla="*/ 612 w 690"/>
                    <a:gd name="T5" fmla="*/ 216 h 519"/>
                    <a:gd name="T6" fmla="*/ 523 w 690"/>
                    <a:gd name="T7" fmla="*/ 248 h 519"/>
                    <a:gd name="T8" fmla="*/ 434 w 690"/>
                    <a:gd name="T9" fmla="*/ 257 h 519"/>
                    <a:gd name="T10" fmla="*/ 349 w 690"/>
                    <a:gd name="T11" fmla="*/ 232 h 519"/>
                    <a:gd name="T12" fmla="*/ 159 w 690"/>
                    <a:gd name="T13" fmla="*/ 155 h 519"/>
                    <a:gd name="T14" fmla="*/ 158 w 690"/>
                    <a:gd name="T15" fmla="*/ 282 h 519"/>
                    <a:gd name="T16" fmla="*/ 161 w 690"/>
                    <a:gd name="T17" fmla="*/ 416 h 519"/>
                    <a:gd name="T18" fmla="*/ 166 w 690"/>
                    <a:gd name="T19" fmla="*/ 495 h 519"/>
                    <a:gd name="T20" fmla="*/ 158 w 690"/>
                    <a:gd name="T21" fmla="*/ 514 h 519"/>
                    <a:gd name="T22" fmla="*/ 136 w 690"/>
                    <a:gd name="T23" fmla="*/ 516 h 519"/>
                    <a:gd name="T24" fmla="*/ 73 w 690"/>
                    <a:gd name="T25" fmla="*/ 491 h 519"/>
                    <a:gd name="T26" fmla="*/ 55 w 690"/>
                    <a:gd name="T27" fmla="*/ 464 h 519"/>
                    <a:gd name="T28" fmla="*/ 44 w 690"/>
                    <a:gd name="T29" fmla="*/ 423 h 519"/>
                    <a:gd name="T30" fmla="*/ 13 w 690"/>
                    <a:gd name="T31" fmla="*/ 260 h 519"/>
                    <a:gd name="T32" fmla="*/ 4 w 690"/>
                    <a:gd name="T33" fmla="*/ 176 h 519"/>
                    <a:gd name="T34" fmla="*/ 3 w 690"/>
                    <a:gd name="T35" fmla="*/ 102 h 519"/>
                    <a:gd name="T36" fmla="*/ 37 w 690"/>
                    <a:gd name="T37" fmla="*/ 37 h 519"/>
                    <a:gd name="T38" fmla="*/ 118 w 690"/>
                    <a:gd name="T39" fmla="*/ 14 h 519"/>
                    <a:gd name="T40" fmla="*/ 404 w 690"/>
                    <a:gd name="T41" fmla="*/ 57 h 519"/>
                    <a:gd name="T42" fmla="*/ 677 w 690"/>
                    <a:gd name="T43"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0" h="519">
                      <a:moveTo>
                        <a:pt x="677" y="0"/>
                      </a:moveTo>
                      <a:cubicBezTo>
                        <a:pt x="688" y="39"/>
                        <a:pt x="690" y="81"/>
                        <a:pt x="679" y="120"/>
                      </a:cubicBezTo>
                      <a:cubicBezTo>
                        <a:pt x="669" y="158"/>
                        <a:pt x="646" y="194"/>
                        <a:pt x="612" y="216"/>
                      </a:cubicBezTo>
                      <a:cubicBezTo>
                        <a:pt x="586" y="234"/>
                        <a:pt x="554" y="242"/>
                        <a:pt x="523" y="248"/>
                      </a:cubicBezTo>
                      <a:cubicBezTo>
                        <a:pt x="494" y="254"/>
                        <a:pt x="464" y="258"/>
                        <a:pt x="434" y="257"/>
                      </a:cubicBezTo>
                      <a:cubicBezTo>
                        <a:pt x="405" y="255"/>
                        <a:pt x="375" y="248"/>
                        <a:pt x="349" y="232"/>
                      </a:cubicBezTo>
                      <a:cubicBezTo>
                        <a:pt x="291" y="196"/>
                        <a:pt x="222" y="181"/>
                        <a:pt x="159" y="155"/>
                      </a:cubicBezTo>
                      <a:cubicBezTo>
                        <a:pt x="164" y="197"/>
                        <a:pt x="164" y="240"/>
                        <a:pt x="158" y="282"/>
                      </a:cubicBezTo>
                      <a:cubicBezTo>
                        <a:pt x="152" y="327"/>
                        <a:pt x="156" y="371"/>
                        <a:pt x="161" y="416"/>
                      </a:cubicBezTo>
                      <a:cubicBezTo>
                        <a:pt x="164" y="442"/>
                        <a:pt x="168" y="469"/>
                        <a:pt x="166" y="495"/>
                      </a:cubicBezTo>
                      <a:cubicBezTo>
                        <a:pt x="165" y="502"/>
                        <a:pt x="164" y="510"/>
                        <a:pt x="158" y="514"/>
                      </a:cubicBezTo>
                      <a:cubicBezTo>
                        <a:pt x="152" y="519"/>
                        <a:pt x="143" y="518"/>
                        <a:pt x="136" y="516"/>
                      </a:cubicBezTo>
                      <a:cubicBezTo>
                        <a:pt x="114" y="512"/>
                        <a:pt x="91" y="505"/>
                        <a:pt x="73" y="491"/>
                      </a:cubicBezTo>
                      <a:cubicBezTo>
                        <a:pt x="63" y="483"/>
                        <a:pt x="59" y="476"/>
                        <a:pt x="55" y="464"/>
                      </a:cubicBezTo>
                      <a:cubicBezTo>
                        <a:pt x="51" y="450"/>
                        <a:pt x="48" y="437"/>
                        <a:pt x="44" y="423"/>
                      </a:cubicBezTo>
                      <a:cubicBezTo>
                        <a:pt x="31" y="370"/>
                        <a:pt x="20" y="315"/>
                        <a:pt x="13" y="260"/>
                      </a:cubicBezTo>
                      <a:cubicBezTo>
                        <a:pt x="9" y="232"/>
                        <a:pt x="6" y="204"/>
                        <a:pt x="4" y="176"/>
                      </a:cubicBezTo>
                      <a:cubicBezTo>
                        <a:pt x="2" y="151"/>
                        <a:pt x="0" y="127"/>
                        <a:pt x="3" y="102"/>
                      </a:cubicBezTo>
                      <a:cubicBezTo>
                        <a:pt x="7" y="77"/>
                        <a:pt x="18" y="53"/>
                        <a:pt x="37" y="37"/>
                      </a:cubicBezTo>
                      <a:cubicBezTo>
                        <a:pt x="59" y="19"/>
                        <a:pt x="89" y="14"/>
                        <a:pt x="118" y="14"/>
                      </a:cubicBezTo>
                      <a:cubicBezTo>
                        <a:pt x="214" y="14"/>
                        <a:pt x="308" y="54"/>
                        <a:pt x="404" y="57"/>
                      </a:cubicBezTo>
                      <a:cubicBezTo>
                        <a:pt x="497" y="60"/>
                        <a:pt x="589" y="30"/>
                        <a:pt x="677"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9" name="Freeform 151"/>
                <p:cNvSpPr>
                  <a:spLocks/>
                </p:cNvSpPr>
                <p:nvPr/>
              </p:nvSpPr>
              <p:spPr bwMode="auto">
                <a:xfrm>
                  <a:off x="6818313" y="2446338"/>
                  <a:ext cx="1512888" cy="2000250"/>
                </a:xfrm>
                <a:custGeom>
                  <a:avLst/>
                  <a:gdLst>
                    <a:gd name="T0" fmla="*/ 42 w 412"/>
                    <a:gd name="T1" fmla="*/ 327 h 544"/>
                    <a:gd name="T2" fmla="*/ 90 w 412"/>
                    <a:gd name="T3" fmla="*/ 486 h 544"/>
                    <a:gd name="T4" fmla="*/ 95 w 412"/>
                    <a:gd name="T5" fmla="*/ 512 h 544"/>
                    <a:gd name="T6" fmla="*/ 132 w 412"/>
                    <a:gd name="T7" fmla="*/ 536 h 544"/>
                    <a:gd name="T8" fmla="*/ 240 w 412"/>
                    <a:gd name="T9" fmla="*/ 523 h 544"/>
                    <a:gd name="T10" fmla="*/ 344 w 412"/>
                    <a:gd name="T11" fmla="*/ 484 h 544"/>
                    <a:gd name="T12" fmla="*/ 402 w 412"/>
                    <a:gd name="T13" fmla="*/ 454 h 544"/>
                    <a:gd name="T14" fmla="*/ 408 w 412"/>
                    <a:gd name="T15" fmla="*/ 403 h 544"/>
                    <a:gd name="T16" fmla="*/ 395 w 412"/>
                    <a:gd name="T17" fmla="*/ 352 h 544"/>
                    <a:gd name="T18" fmla="*/ 403 w 412"/>
                    <a:gd name="T19" fmla="*/ 280 h 544"/>
                    <a:gd name="T20" fmla="*/ 362 w 412"/>
                    <a:gd name="T21" fmla="*/ 105 h 544"/>
                    <a:gd name="T22" fmla="*/ 214 w 412"/>
                    <a:gd name="T23" fmla="*/ 2 h 544"/>
                    <a:gd name="T24" fmla="*/ 74 w 412"/>
                    <a:gd name="T25" fmla="*/ 43 h 544"/>
                    <a:gd name="T26" fmla="*/ 39 w 412"/>
                    <a:gd name="T27" fmla="*/ 83 h 544"/>
                    <a:gd name="T28" fmla="*/ 0 w 412"/>
                    <a:gd name="T29" fmla="*/ 116 h 544"/>
                    <a:gd name="T30" fmla="*/ 42 w 412"/>
                    <a:gd name="T31" fmla="*/ 32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2" h="544">
                      <a:moveTo>
                        <a:pt x="42" y="327"/>
                      </a:moveTo>
                      <a:cubicBezTo>
                        <a:pt x="70" y="375"/>
                        <a:pt x="87" y="430"/>
                        <a:pt x="90" y="486"/>
                      </a:cubicBezTo>
                      <a:cubicBezTo>
                        <a:pt x="91" y="495"/>
                        <a:pt x="91" y="504"/>
                        <a:pt x="95" y="512"/>
                      </a:cubicBezTo>
                      <a:cubicBezTo>
                        <a:pt x="102" y="526"/>
                        <a:pt x="117" y="533"/>
                        <a:pt x="132" y="536"/>
                      </a:cubicBezTo>
                      <a:cubicBezTo>
                        <a:pt x="168" y="544"/>
                        <a:pt x="206" y="536"/>
                        <a:pt x="240" y="523"/>
                      </a:cubicBezTo>
                      <a:cubicBezTo>
                        <a:pt x="275" y="511"/>
                        <a:pt x="308" y="494"/>
                        <a:pt x="344" y="484"/>
                      </a:cubicBezTo>
                      <a:cubicBezTo>
                        <a:pt x="365" y="478"/>
                        <a:pt x="390" y="472"/>
                        <a:pt x="402" y="454"/>
                      </a:cubicBezTo>
                      <a:cubicBezTo>
                        <a:pt x="412" y="439"/>
                        <a:pt x="412" y="420"/>
                        <a:pt x="408" y="403"/>
                      </a:cubicBezTo>
                      <a:cubicBezTo>
                        <a:pt x="404" y="386"/>
                        <a:pt x="397" y="370"/>
                        <a:pt x="395" y="352"/>
                      </a:cubicBezTo>
                      <a:cubicBezTo>
                        <a:pt x="392" y="328"/>
                        <a:pt x="399" y="304"/>
                        <a:pt x="403" y="280"/>
                      </a:cubicBezTo>
                      <a:cubicBezTo>
                        <a:pt x="411" y="219"/>
                        <a:pt x="397" y="156"/>
                        <a:pt x="362" y="105"/>
                      </a:cubicBezTo>
                      <a:cubicBezTo>
                        <a:pt x="328" y="54"/>
                        <a:pt x="272" y="22"/>
                        <a:pt x="214" y="2"/>
                      </a:cubicBezTo>
                      <a:cubicBezTo>
                        <a:pt x="208" y="0"/>
                        <a:pt x="90" y="26"/>
                        <a:pt x="74" y="43"/>
                      </a:cubicBezTo>
                      <a:cubicBezTo>
                        <a:pt x="57" y="60"/>
                        <a:pt x="40" y="81"/>
                        <a:pt x="39" y="83"/>
                      </a:cubicBezTo>
                      <a:cubicBezTo>
                        <a:pt x="39" y="84"/>
                        <a:pt x="0" y="116"/>
                        <a:pt x="0" y="116"/>
                      </a:cubicBezTo>
                      <a:lnTo>
                        <a:pt x="42" y="327"/>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0" name="Freeform 152"/>
                <p:cNvSpPr>
                  <a:spLocks/>
                </p:cNvSpPr>
                <p:nvPr/>
              </p:nvSpPr>
              <p:spPr bwMode="auto">
                <a:xfrm>
                  <a:off x="6497638" y="2943225"/>
                  <a:ext cx="242888" cy="260350"/>
                </a:xfrm>
                <a:custGeom>
                  <a:avLst/>
                  <a:gdLst>
                    <a:gd name="T0" fmla="*/ 5 w 66"/>
                    <a:gd name="T1" fmla="*/ 20 h 71"/>
                    <a:gd name="T2" fmla="*/ 30 w 66"/>
                    <a:gd name="T3" fmla="*/ 8 h 71"/>
                    <a:gd name="T4" fmla="*/ 56 w 66"/>
                    <a:gd name="T5" fmla="*/ 1 h 71"/>
                    <a:gd name="T6" fmla="*/ 61 w 66"/>
                    <a:gd name="T7" fmla="*/ 2 h 71"/>
                    <a:gd name="T8" fmla="*/ 65 w 66"/>
                    <a:gd name="T9" fmla="*/ 10 h 71"/>
                    <a:gd name="T10" fmla="*/ 63 w 66"/>
                    <a:gd name="T11" fmla="*/ 28 h 71"/>
                    <a:gd name="T12" fmla="*/ 55 w 66"/>
                    <a:gd name="T13" fmla="*/ 45 h 71"/>
                    <a:gd name="T14" fmla="*/ 41 w 66"/>
                    <a:gd name="T15" fmla="*/ 66 h 71"/>
                    <a:gd name="T16" fmla="*/ 37 w 66"/>
                    <a:gd name="T17" fmla="*/ 70 h 71"/>
                    <a:gd name="T18" fmla="*/ 31 w 66"/>
                    <a:gd name="T19" fmla="*/ 70 h 71"/>
                    <a:gd name="T20" fmla="*/ 20 w 66"/>
                    <a:gd name="T21" fmla="*/ 70 h 71"/>
                    <a:gd name="T22" fmla="*/ 15 w 66"/>
                    <a:gd name="T23" fmla="*/ 69 h 71"/>
                    <a:gd name="T24" fmla="*/ 11 w 66"/>
                    <a:gd name="T25" fmla="*/ 66 h 71"/>
                    <a:gd name="T26" fmla="*/ 14 w 66"/>
                    <a:gd name="T27" fmla="*/ 57 h 71"/>
                    <a:gd name="T28" fmla="*/ 26 w 66"/>
                    <a:gd name="T29" fmla="*/ 53 h 71"/>
                    <a:gd name="T30" fmla="*/ 38 w 66"/>
                    <a:gd name="T31" fmla="*/ 52 h 71"/>
                    <a:gd name="T32" fmla="*/ 40 w 66"/>
                    <a:gd name="T33" fmla="*/ 51 h 71"/>
                    <a:gd name="T34" fmla="*/ 39 w 66"/>
                    <a:gd name="T35" fmla="*/ 47 h 71"/>
                    <a:gd name="T36" fmla="*/ 36 w 66"/>
                    <a:gd name="T37" fmla="*/ 45 h 71"/>
                    <a:gd name="T38" fmla="*/ 36 w 66"/>
                    <a:gd name="T39" fmla="*/ 40 h 71"/>
                    <a:gd name="T40" fmla="*/ 40 w 66"/>
                    <a:gd name="T41" fmla="*/ 35 h 71"/>
                    <a:gd name="T42" fmla="*/ 43 w 66"/>
                    <a:gd name="T43" fmla="*/ 30 h 71"/>
                    <a:gd name="T44" fmla="*/ 36 w 66"/>
                    <a:gd name="T45" fmla="*/ 25 h 71"/>
                    <a:gd name="T46" fmla="*/ 27 w 66"/>
                    <a:gd name="T47" fmla="*/ 27 h 71"/>
                    <a:gd name="T48" fmla="*/ 3 w 66"/>
                    <a:gd name="T49" fmla="*/ 27 h 71"/>
                    <a:gd name="T50" fmla="*/ 0 w 66"/>
                    <a:gd name="T51" fmla="*/ 24 h 71"/>
                    <a:gd name="T52" fmla="*/ 2 w 66"/>
                    <a:gd name="T53" fmla="*/ 21 h 71"/>
                    <a:gd name="T54" fmla="*/ 5 w 66"/>
                    <a:gd name="T55"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71">
                      <a:moveTo>
                        <a:pt x="5" y="20"/>
                      </a:moveTo>
                      <a:cubicBezTo>
                        <a:pt x="14" y="18"/>
                        <a:pt x="22" y="13"/>
                        <a:pt x="30" y="8"/>
                      </a:cubicBezTo>
                      <a:cubicBezTo>
                        <a:pt x="38" y="4"/>
                        <a:pt x="47" y="0"/>
                        <a:pt x="56" y="1"/>
                      </a:cubicBezTo>
                      <a:cubicBezTo>
                        <a:pt x="58" y="1"/>
                        <a:pt x="59" y="1"/>
                        <a:pt x="61" y="2"/>
                      </a:cubicBezTo>
                      <a:cubicBezTo>
                        <a:pt x="63" y="4"/>
                        <a:pt x="64" y="7"/>
                        <a:pt x="65" y="10"/>
                      </a:cubicBezTo>
                      <a:cubicBezTo>
                        <a:pt x="66" y="16"/>
                        <a:pt x="65" y="22"/>
                        <a:pt x="63" y="28"/>
                      </a:cubicBezTo>
                      <a:cubicBezTo>
                        <a:pt x="61" y="34"/>
                        <a:pt x="58" y="39"/>
                        <a:pt x="55" y="45"/>
                      </a:cubicBezTo>
                      <a:cubicBezTo>
                        <a:pt x="51" y="52"/>
                        <a:pt x="47" y="59"/>
                        <a:pt x="41" y="66"/>
                      </a:cubicBezTo>
                      <a:cubicBezTo>
                        <a:pt x="40" y="67"/>
                        <a:pt x="39" y="69"/>
                        <a:pt x="37" y="70"/>
                      </a:cubicBezTo>
                      <a:cubicBezTo>
                        <a:pt x="35" y="71"/>
                        <a:pt x="33" y="71"/>
                        <a:pt x="31" y="70"/>
                      </a:cubicBezTo>
                      <a:cubicBezTo>
                        <a:pt x="27" y="70"/>
                        <a:pt x="23" y="70"/>
                        <a:pt x="20" y="70"/>
                      </a:cubicBezTo>
                      <a:cubicBezTo>
                        <a:pt x="18" y="70"/>
                        <a:pt x="16" y="70"/>
                        <a:pt x="15" y="69"/>
                      </a:cubicBezTo>
                      <a:cubicBezTo>
                        <a:pt x="13" y="69"/>
                        <a:pt x="11" y="67"/>
                        <a:pt x="11" y="66"/>
                      </a:cubicBezTo>
                      <a:cubicBezTo>
                        <a:pt x="9" y="63"/>
                        <a:pt x="11" y="59"/>
                        <a:pt x="14" y="57"/>
                      </a:cubicBezTo>
                      <a:cubicBezTo>
                        <a:pt x="17" y="55"/>
                        <a:pt x="21" y="54"/>
                        <a:pt x="26" y="53"/>
                      </a:cubicBezTo>
                      <a:cubicBezTo>
                        <a:pt x="30" y="53"/>
                        <a:pt x="34" y="52"/>
                        <a:pt x="38" y="52"/>
                      </a:cubicBezTo>
                      <a:cubicBezTo>
                        <a:pt x="39" y="52"/>
                        <a:pt x="40" y="51"/>
                        <a:pt x="40" y="51"/>
                      </a:cubicBezTo>
                      <a:cubicBezTo>
                        <a:pt x="41" y="49"/>
                        <a:pt x="40" y="48"/>
                        <a:pt x="39" y="47"/>
                      </a:cubicBezTo>
                      <a:cubicBezTo>
                        <a:pt x="38" y="47"/>
                        <a:pt x="37" y="46"/>
                        <a:pt x="36" y="45"/>
                      </a:cubicBezTo>
                      <a:cubicBezTo>
                        <a:pt x="35" y="44"/>
                        <a:pt x="35" y="41"/>
                        <a:pt x="36" y="40"/>
                      </a:cubicBezTo>
                      <a:cubicBezTo>
                        <a:pt x="37" y="38"/>
                        <a:pt x="39" y="37"/>
                        <a:pt x="40" y="35"/>
                      </a:cubicBezTo>
                      <a:cubicBezTo>
                        <a:pt x="41" y="34"/>
                        <a:pt x="43" y="32"/>
                        <a:pt x="43" y="30"/>
                      </a:cubicBezTo>
                      <a:cubicBezTo>
                        <a:pt x="42" y="27"/>
                        <a:pt x="39" y="25"/>
                        <a:pt x="36" y="25"/>
                      </a:cubicBezTo>
                      <a:cubicBezTo>
                        <a:pt x="33" y="25"/>
                        <a:pt x="30" y="26"/>
                        <a:pt x="27" y="27"/>
                      </a:cubicBezTo>
                      <a:cubicBezTo>
                        <a:pt x="19" y="29"/>
                        <a:pt x="11" y="30"/>
                        <a:pt x="3" y="27"/>
                      </a:cubicBezTo>
                      <a:cubicBezTo>
                        <a:pt x="2" y="26"/>
                        <a:pt x="0" y="25"/>
                        <a:pt x="0" y="24"/>
                      </a:cubicBezTo>
                      <a:cubicBezTo>
                        <a:pt x="0" y="23"/>
                        <a:pt x="0" y="22"/>
                        <a:pt x="2" y="21"/>
                      </a:cubicBezTo>
                      <a:cubicBezTo>
                        <a:pt x="3" y="20"/>
                        <a:pt x="4" y="20"/>
                        <a:pt x="5" y="20"/>
                      </a:cubicBezTo>
                      <a:close/>
                    </a:path>
                  </a:pathLst>
                </a:custGeom>
                <a:solidFill>
                  <a:srgbClr val="EBA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1" name="Freeform 153"/>
                <p:cNvSpPr>
                  <a:spLocks/>
                </p:cNvSpPr>
                <p:nvPr/>
              </p:nvSpPr>
              <p:spPr bwMode="auto">
                <a:xfrm>
                  <a:off x="5730875" y="2840038"/>
                  <a:ext cx="1454150" cy="1316037"/>
                </a:xfrm>
                <a:custGeom>
                  <a:avLst/>
                  <a:gdLst>
                    <a:gd name="T0" fmla="*/ 8 w 396"/>
                    <a:gd name="T1" fmla="*/ 250 h 358"/>
                    <a:gd name="T2" fmla="*/ 107 w 396"/>
                    <a:gd name="T3" fmla="*/ 336 h 358"/>
                    <a:gd name="T4" fmla="*/ 233 w 396"/>
                    <a:gd name="T5" fmla="*/ 334 h 358"/>
                    <a:gd name="T6" fmla="*/ 270 w 396"/>
                    <a:gd name="T7" fmla="*/ 299 h 358"/>
                    <a:gd name="T8" fmla="*/ 375 w 396"/>
                    <a:gd name="T9" fmla="*/ 168 h 358"/>
                    <a:gd name="T10" fmla="*/ 395 w 396"/>
                    <a:gd name="T11" fmla="*/ 106 h 358"/>
                    <a:gd name="T12" fmla="*/ 353 w 396"/>
                    <a:gd name="T13" fmla="*/ 29 h 358"/>
                    <a:gd name="T14" fmla="*/ 308 w 396"/>
                    <a:gd name="T15" fmla="*/ 1 h 358"/>
                    <a:gd name="T16" fmla="*/ 268 w 396"/>
                    <a:gd name="T17" fmla="*/ 32 h 358"/>
                    <a:gd name="T18" fmla="*/ 209 w 396"/>
                    <a:gd name="T19" fmla="*/ 157 h 358"/>
                    <a:gd name="T20" fmla="*/ 158 w 396"/>
                    <a:gd name="T21" fmla="*/ 214 h 358"/>
                    <a:gd name="T22" fmla="*/ 141 w 396"/>
                    <a:gd name="T23" fmla="*/ 232 h 358"/>
                    <a:gd name="T24" fmla="*/ 120 w 396"/>
                    <a:gd name="T25" fmla="*/ 230 h 358"/>
                    <a:gd name="T26" fmla="*/ 43 w 396"/>
                    <a:gd name="T27" fmla="*/ 206 h 358"/>
                    <a:gd name="T28" fmla="*/ 8 w 396"/>
                    <a:gd name="T29" fmla="*/ 2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358">
                      <a:moveTo>
                        <a:pt x="8" y="250"/>
                      </a:moveTo>
                      <a:cubicBezTo>
                        <a:pt x="39" y="282"/>
                        <a:pt x="67" y="317"/>
                        <a:pt x="107" y="336"/>
                      </a:cubicBezTo>
                      <a:cubicBezTo>
                        <a:pt x="146" y="355"/>
                        <a:pt x="196" y="358"/>
                        <a:pt x="233" y="334"/>
                      </a:cubicBezTo>
                      <a:cubicBezTo>
                        <a:pt x="247" y="325"/>
                        <a:pt x="259" y="312"/>
                        <a:pt x="270" y="299"/>
                      </a:cubicBezTo>
                      <a:cubicBezTo>
                        <a:pt x="308" y="258"/>
                        <a:pt x="347" y="216"/>
                        <a:pt x="375" y="168"/>
                      </a:cubicBezTo>
                      <a:cubicBezTo>
                        <a:pt x="386" y="149"/>
                        <a:pt x="396" y="128"/>
                        <a:pt x="395" y="106"/>
                      </a:cubicBezTo>
                      <a:cubicBezTo>
                        <a:pt x="393" y="76"/>
                        <a:pt x="373" y="51"/>
                        <a:pt x="353" y="29"/>
                      </a:cubicBezTo>
                      <a:cubicBezTo>
                        <a:pt x="341" y="15"/>
                        <a:pt x="326" y="0"/>
                        <a:pt x="308" y="1"/>
                      </a:cubicBezTo>
                      <a:cubicBezTo>
                        <a:pt x="290" y="2"/>
                        <a:pt x="277" y="17"/>
                        <a:pt x="268" y="32"/>
                      </a:cubicBezTo>
                      <a:cubicBezTo>
                        <a:pt x="245" y="72"/>
                        <a:pt x="237" y="120"/>
                        <a:pt x="209" y="157"/>
                      </a:cubicBezTo>
                      <a:cubicBezTo>
                        <a:pt x="193" y="177"/>
                        <a:pt x="172" y="193"/>
                        <a:pt x="158" y="214"/>
                      </a:cubicBezTo>
                      <a:cubicBezTo>
                        <a:pt x="153" y="221"/>
                        <a:pt x="149" y="229"/>
                        <a:pt x="141" y="232"/>
                      </a:cubicBezTo>
                      <a:cubicBezTo>
                        <a:pt x="134" y="234"/>
                        <a:pt x="127" y="232"/>
                        <a:pt x="120" y="230"/>
                      </a:cubicBezTo>
                      <a:cubicBezTo>
                        <a:pt x="95" y="222"/>
                        <a:pt x="69" y="214"/>
                        <a:pt x="43" y="206"/>
                      </a:cubicBezTo>
                      <a:cubicBezTo>
                        <a:pt x="30" y="203"/>
                        <a:pt x="0" y="242"/>
                        <a:pt x="8" y="25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2" name="Freeform 154"/>
                <p:cNvSpPr>
                  <a:spLocks/>
                </p:cNvSpPr>
                <p:nvPr/>
              </p:nvSpPr>
              <p:spPr bwMode="auto">
                <a:xfrm>
                  <a:off x="5359400" y="3405188"/>
                  <a:ext cx="522288" cy="346075"/>
                </a:xfrm>
                <a:custGeom>
                  <a:avLst/>
                  <a:gdLst>
                    <a:gd name="T0" fmla="*/ 142 w 142"/>
                    <a:gd name="T1" fmla="*/ 52 h 94"/>
                    <a:gd name="T2" fmla="*/ 138 w 142"/>
                    <a:gd name="T3" fmla="*/ 41 h 94"/>
                    <a:gd name="T4" fmla="*/ 130 w 142"/>
                    <a:gd name="T5" fmla="*/ 32 h 94"/>
                    <a:gd name="T6" fmla="*/ 121 w 142"/>
                    <a:gd name="T7" fmla="*/ 29 h 94"/>
                    <a:gd name="T8" fmla="*/ 107 w 142"/>
                    <a:gd name="T9" fmla="*/ 17 h 94"/>
                    <a:gd name="T10" fmla="*/ 80 w 142"/>
                    <a:gd name="T11" fmla="*/ 3 h 94"/>
                    <a:gd name="T12" fmla="*/ 69 w 142"/>
                    <a:gd name="T13" fmla="*/ 3 h 94"/>
                    <a:gd name="T14" fmla="*/ 62 w 142"/>
                    <a:gd name="T15" fmla="*/ 7 h 94"/>
                    <a:gd name="T16" fmla="*/ 57 w 142"/>
                    <a:gd name="T17" fmla="*/ 9 h 94"/>
                    <a:gd name="T18" fmla="*/ 50 w 142"/>
                    <a:gd name="T19" fmla="*/ 4 h 94"/>
                    <a:gd name="T20" fmla="*/ 43 w 142"/>
                    <a:gd name="T21" fmla="*/ 1 h 94"/>
                    <a:gd name="T22" fmla="*/ 29 w 142"/>
                    <a:gd name="T23" fmla="*/ 2 h 94"/>
                    <a:gd name="T24" fmla="*/ 16 w 142"/>
                    <a:gd name="T25" fmla="*/ 13 h 94"/>
                    <a:gd name="T26" fmla="*/ 14 w 142"/>
                    <a:gd name="T27" fmla="*/ 21 h 94"/>
                    <a:gd name="T28" fmla="*/ 26 w 142"/>
                    <a:gd name="T29" fmla="*/ 19 h 94"/>
                    <a:gd name="T30" fmla="*/ 40 w 142"/>
                    <a:gd name="T31" fmla="*/ 18 h 94"/>
                    <a:gd name="T32" fmla="*/ 49 w 142"/>
                    <a:gd name="T33" fmla="*/ 20 h 94"/>
                    <a:gd name="T34" fmla="*/ 50 w 142"/>
                    <a:gd name="T35" fmla="*/ 25 h 94"/>
                    <a:gd name="T36" fmla="*/ 44 w 142"/>
                    <a:gd name="T37" fmla="*/ 24 h 94"/>
                    <a:gd name="T38" fmla="*/ 34 w 142"/>
                    <a:gd name="T39" fmla="*/ 20 h 94"/>
                    <a:gd name="T40" fmla="*/ 24 w 142"/>
                    <a:gd name="T41" fmla="*/ 20 h 94"/>
                    <a:gd name="T42" fmla="*/ 14 w 142"/>
                    <a:gd name="T43" fmla="*/ 23 h 94"/>
                    <a:gd name="T44" fmla="*/ 6 w 142"/>
                    <a:gd name="T45" fmla="*/ 36 h 94"/>
                    <a:gd name="T46" fmla="*/ 14 w 142"/>
                    <a:gd name="T47" fmla="*/ 43 h 94"/>
                    <a:gd name="T48" fmla="*/ 20 w 142"/>
                    <a:gd name="T49" fmla="*/ 38 h 94"/>
                    <a:gd name="T50" fmla="*/ 28 w 142"/>
                    <a:gd name="T51" fmla="*/ 36 h 94"/>
                    <a:gd name="T52" fmla="*/ 43 w 142"/>
                    <a:gd name="T53" fmla="*/ 42 h 94"/>
                    <a:gd name="T54" fmla="*/ 40 w 142"/>
                    <a:gd name="T55" fmla="*/ 46 h 94"/>
                    <a:gd name="T56" fmla="*/ 28 w 142"/>
                    <a:gd name="T57" fmla="*/ 43 h 94"/>
                    <a:gd name="T58" fmla="*/ 17 w 142"/>
                    <a:gd name="T59" fmla="*/ 44 h 94"/>
                    <a:gd name="T60" fmla="*/ 10 w 142"/>
                    <a:gd name="T61" fmla="*/ 48 h 94"/>
                    <a:gd name="T62" fmla="*/ 4 w 142"/>
                    <a:gd name="T63" fmla="*/ 59 h 94"/>
                    <a:gd name="T64" fmla="*/ 14 w 142"/>
                    <a:gd name="T65" fmla="*/ 63 h 94"/>
                    <a:gd name="T66" fmla="*/ 27 w 142"/>
                    <a:gd name="T67" fmla="*/ 59 h 94"/>
                    <a:gd name="T68" fmla="*/ 45 w 142"/>
                    <a:gd name="T69" fmla="*/ 72 h 94"/>
                    <a:gd name="T70" fmla="*/ 70 w 142"/>
                    <a:gd name="T71" fmla="*/ 88 h 94"/>
                    <a:gd name="T72" fmla="*/ 108 w 142"/>
                    <a:gd name="T73" fmla="*/ 93 h 94"/>
                    <a:gd name="T74" fmla="*/ 142 w 142"/>
                    <a:gd name="T75" fmla="*/ 5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2" h="94">
                      <a:moveTo>
                        <a:pt x="142" y="52"/>
                      </a:moveTo>
                      <a:cubicBezTo>
                        <a:pt x="141" y="48"/>
                        <a:pt x="139" y="43"/>
                        <a:pt x="138" y="41"/>
                      </a:cubicBezTo>
                      <a:cubicBezTo>
                        <a:pt x="136" y="38"/>
                        <a:pt x="133" y="34"/>
                        <a:pt x="130" y="32"/>
                      </a:cubicBezTo>
                      <a:cubicBezTo>
                        <a:pt x="127" y="31"/>
                        <a:pt x="125" y="30"/>
                        <a:pt x="121" y="29"/>
                      </a:cubicBezTo>
                      <a:cubicBezTo>
                        <a:pt x="117" y="28"/>
                        <a:pt x="112" y="21"/>
                        <a:pt x="107" y="17"/>
                      </a:cubicBezTo>
                      <a:cubicBezTo>
                        <a:pt x="101" y="12"/>
                        <a:pt x="83" y="3"/>
                        <a:pt x="80" y="3"/>
                      </a:cubicBezTo>
                      <a:cubicBezTo>
                        <a:pt x="76" y="2"/>
                        <a:pt x="73" y="2"/>
                        <a:pt x="69" y="3"/>
                      </a:cubicBezTo>
                      <a:cubicBezTo>
                        <a:pt x="64" y="4"/>
                        <a:pt x="64" y="6"/>
                        <a:pt x="62" y="7"/>
                      </a:cubicBezTo>
                      <a:cubicBezTo>
                        <a:pt x="61" y="9"/>
                        <a:pt x="58" y="10"/>
                        <a:pt x="57" y="9"/>
                      </a:cubicBezTo>
                      <a:cubicBezTo>
                        <a:pt x="56" y="8"/>
                        <a:pt x="52" y="5"/>
                        <a:pt x="50" y="4"/>
                      </a:cubicBezTo>
                      <a:cubicBezTo>
                        <a:pt x="49" y="4"/>
                        <a:pt x="46" y="2"/>
                        <a:pt x="43" y="1"/>
                      </a:cubicBezTo>
                      <a:cubicBezTo>
                        <a:pt x="40" y="0"/>
                        <a:pt x="33" y="2"/>
                        <a:pt x="29" y="2"/>
                      </a:cubicBezTo>
                      <a:cubicBezTo>
                        <a:pt x="26" y="3"/>
                        <a:pt x="19" y="10"/>
                        <a:pt x="16" y="13"/>
                      </a:cubicBezTo>
                      <a:cubicBezTo>
                        <a:pt x="12" y="15"/>
                        <a:pt x="14" y="21"/>
                        <a:pt x="14" y="21"/>
                      </a:cubicBezTo>
                      <a:cubicBezTo>
                        <a:pt x="14" y="22"/>
                        <a:pt x="26" y="19"/>
                        <a:pt x="26" y="19"/>
                      </a:cubicBezTo>
                      <a:cubicBezTo>
                        <a:pt x="26" y="19"/>
                        <a:pt x="39" y="18"/>
                        <a:pt x="40" y="18"/>
                      </a:cubicBezTo>
                      <a:cubicBezTo>
                        <a:pt x="42" y="18"/>
                        <a:pt x="47" y="19"/>
                        <a:pt x="49" y="20"/>
                      </a:cubicBezTo>
                      <a:cubicBezTo>
                        <a:pt x="51" y="21"/>
                        <a:pt x="50" y="23"/>
                        <a:pt x="50" y="25"/>
                      </a:cubicBezTo>
                      <a:cubicBezTo>
                        <a:pt x="49" y="26"/>
                        <a:pt x="48" y="25"/>
                        <a:pt x="44" y="24"/>
                      </a:cubicBezTo>
                      <a:cubicBezTo>
                        <a:pt x="40" y="24"/>
                        <a:pt x="37" y="21"/>
                        <a:pt x="34" y="20"/>
                      </a:cubicBezTo>
                      <a:cubicBezTo>
                        <a:pt x="30" y="19"/>
                        <a:pt x="29" y="20"/>
                        <a:pt x="24" y="20"/>
                      </a:cubicBezTo>
                      <a:cubicBezTo>
                        <a:pt x="18" y="20"/>
                        <a:pt x="16" y="22"/>
                        <a:pt x="14" y="23"/>
                      </a:cubicBezTo>
                      <a:cubicBezTo>
                        <a:pt x="13" y="24"/>
                        <a:pt x="13" y="26"/>
                        <a:pt x="6" y="36"/>
                      </a:cubicBezTo>
                      <a:cubicBezTo>
                        <a:pt x="0" y="46"/>
                        <a:pt x="12" y="44"/>
                        <a:pt x="14" y="43"/>
                      </a:cubicBezTo>
                      <a:cubicBezTo>
                        <a:pt x="15" y="43"/>
                        <a:pt x="18" y="40"/>
                        <a:pt x="20" y="38"/>
                      </a:cubicBezTo>
                      <a:cubicBezTo>
                        <a:pt x="22" y="37"/>
                        <a:pt x="26" y="36"/>
                        <a:pt x="28" y="36"/>
                      </a:cubicBezTo>
                      <a:cubicBezTo>
                        <a:pt x="30" y="36"/>
                        <a:pt x="41" y="41"/>
                        <a:pt x="43" y="42"/>
                      </a:cubicBezTo>
                      <a:cubicBezTo>
                        <a:pt x="44" y="43"/>
                        <a:pt x="43" y="45"/>
                        <a:pt x="40" y="46"/>
                      </a:cubicBezTo>
                      <a:cubicBezTo>
                        <a:pt x="38" y="47"/>
                        <a:pt x="33" y="44"/>
                        <a:pt x="28" y="43"/>
                      </a:cubicBezTo>
                      <a:cubicBezTo>
                        <a:pt x="24" y="42"/>
                        <a:pt x="20" y="43"/>
                        <a:pt x="17" y="44"/>
                      </a:cubicBezTo>
                      <a:cubicBezTo>
                        <a:pt x="14" y="44"/>
                        <a:pt x="12" y="47"/>
                        <a:pt x="10" y="48"/>
                      </a:cubicBezTo>
                      <a:cubicBezTo>
                        <a:pt x="8" y="50"/>
                        <a:pt x="5" y="54"/>
                        <a:pt x="4" y="59"/>
                      </a:cubicBezTo>
                      <a:cubicBezTo>
                        <a:pt x="3" y="64"/>
                        <a:pt x="12" y="64"/>
                        <a:pt x="14" y="63"/>
                      </a:cubicBezTo>
                      <a:cubicBezTo>
                        <a:pt x="17" y="62"/>
                        <a:pt x="22" y="59"/>
                        <a:pt x="27" y="59"/>
                      </a:cubicBezTo>
                      <a:cubicBezTo>
                        <a:pt x="31" y="60"/>
                        <a:pt x="41" y="69"/>
                        <a:pt x="45" y="72"/>
                      </a:cubicBezTo>
                      <a:cubicBezTo>
                        <a:pt x="49" y="75"/>
                        <a:pt x="59" y="82"/>
                        <a:pt x="70" y="88"/>
                      </a:cubicBezTo>
                      <a:cubicBezTo>
                        <a:pt x="80" y="93"/>
                        <a:pt x="93" y="94"/>
                        <a:pt x="108" y="93"/>
                      </a:cubicBezTo>
                      <a:cubicBezTo>
                        <a:pt x="107" y="82"/>
                        <a:pt x="129" y="53"/>
                        <a:pt x="142" y="52"/>
                      </a:cubicBezTo>
                      <a:close/>
                    </a:path>
                  </a:pathLst>
                </a:custGeom>
                <a:solidFill>
                  <a:srgbClr val="EBA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3" name="Freeform 155"/>
                <p:cNvSpPr>
                  <a:spLocks/>
                </p:cNvSpPr>
                <p:nvPr/>
              </p:nvSpPr>
              <p:spPr bwMode="auto">
                <a:xfrm>
                  <a:off x="7097713" y="2401888"/>
                  <a:ext cx="503238" cy="195262"/>
                </a:xfrm>
                <a:custGeom>
                  <a:avLst/>
                  <a:gdLst>
                    <a:gd name="T0" fmla="*/ 137 w 137"/>
                    <a:gd name="T1" fmla="*/ 14 h 53"/>
                    <a:gd name="T2" fmla="*/ 137 w 137"/>
                    <a:gd name="T3" fmla="*/ 14 h 53"/>
                    <a:gd name="T4" fmla="*/ 64 w 137"/>
                    <a:gd name="T5" fmla="*/ 8 h 53"/>
                    <a:gd name="T6" fmla="*/ 0 w 137"/>
                    <a:gd name="T7" fmla="*/ 53 h 53"/>
                    <a:gd name="T8" fmla="*/ 137 w 137"/>
                    <a:gd name="T9" fmla="*/ 14 h 53"/>
                  </a:gdLst>
                  <a:ahLst/>
                  <a:cxnLst>
                    <a:cxn ang="0">
                      <a:pos x="T0" y="T1"/>
                    </a:cxn>
                    <a:cxn ang="0">
                      <a:pos x="T2" y="T3"/>
                    </a:cxn>
                    <a:cxn ang="0">
                      <a:pos x="T4" y="T5"/>
                    </a:cxn>
                    <a:cxn ang="0">
                      <a:pos x="T6" y="T7"/>
                    </a:cxn>
                    <a:cxn ang="0">
                      <a:pos x="T8" y="T9"/>
                    </a:cxn>
                  </a:cxnLst>
                  <a:rect l="0" t="0" r="r" b="b"/>
                  <a:pathLst>
                    <a:path w="137" h="53">
                      <a:moveTo>
                        <a:pt x="137" y="14"/>
                      </a:moveTo>
                      <a:cubicBezTo>
                        <a:pt x="137" y="14"/>
                        <a:pt x="137" y="14"/>
                        <a:pt x="137" y="14"/>
                      </a:cubicBezTo>
                      <a:cubicBezTo>
                        <a:pt x="117" y="7"/>
                        <a:pt x="94" y="0"/>
                        <a:pt x="64" y="8"/>
                      </a:cubicBezTo>
                      <a:cubicBezTo>
                        <a:pt x="36" y="16"/>
                        <a:pt x="10" y="28"/>
                        <a:pt x="0" y="53"/>
                      </a:cubicBezTo>
                      <a:cubicBezTo>
                        <a:pt x="21" y="36"/>
                        <a:pt x="126" y="13"/>
                        <a:pt x="137" y="14"/>
                      </a:cubicBezTo>
                      <a:close/>
                    </a:path>
                  </a:pathLst>
                </a:custGeom>
                <a:solidFill>
                  <a:srgbClr val="253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4" name="Freeform 156"/>
                <p:cNvSpPr>
                  <a:spLocks/>
                </p:cNvSpPr>
                <p:nvPr/>
              </p:nvSpPr>
              <p:spPr bwMode="auto">
                <a:xfrm>
                  <a:off x="6723063" y="1711325"/>
                  <a:ext cx="719138" cy="963612"/>
                </a:xfrm>
                <a:custGeom>
                  <a:avLst/>
                  <a:gdLst>
                    <a:gd name="T0" fmla="*/ 45 w 196"/>
                    <a:gd name="T1" fmla="*/ 256 h 262"/>
                    <a:gd name="T2" fmla="*/ 69 w 196"/>
                    <a:gd name="T3" fmla="*/ 262 h 262"/>
                    <a:gd name="T4" fmla="*/ 82 w 196"/>
                    <a:gd name="T5" fmla="*/ 262 h 262"/>
                    <a:gd name="T6" fmla="*/ 100 w 196"/>
                    <a:gd name="T7" fmla="*/ 243 h 262"/>
                    <a:gd name="T8" fmla="*/ 102 w 196"/>
                    <a:gd name="T9" fmla="*/ 241 h 262"/>
                    <a:gd name="T10" fmla="*/ 166 w 196"/>
                    <a:gd name="T11" fmla="*/ 196 h 262"/>
                    <a:gd name="T12" fmla="*/ 186 w 196"/>
                    <a:gd name="T13" fmla="*/ 193 h 262"/>
                    <a:gd name="T14" fmla="*/ 184 w 196"/>
                    <a:gd name="T15" fmla="*/ 184 h 262"/>
                    <a:gd name="T16" fmla="*/ 189 w 196"/>
                    <a:gd name="T17" fmla="*/ 143 h 262"/>
                    <a:gd name="T18" fmla="*/ 192 w 196"/>
                    <a:gd name="T19" fmla="*/ 74 h 262"/>
                    <a:gd name="T20" fmla="*/ 155 w 196"/>
                    <a:gd name="T21" fmla="*/ 17 h 262"/>
                    <a:gd name="T22" fmla="*/ 66 w 196"/>
                    <a:gd name="T23" fmla="*/ 17 h 262"/>
                    <a:gd name="T24" fmla="*/ 8 w 196"/>
                    <a:gd name="T25" fmla="*/ 88 h 262"/>
                    <a:gd name="T26" fmla="*/ 2 w 196"/>
                    <a:gd name="T27" fmla="*/ 120 h 262"/>
                    <a:gd name="T28" fmla="*/ 9 w 196"/>
                    <a:gd name="T29" fmla="*/ 142 h 262"/>
                    <a:gd name="T30" fmla="*/ 14 w 196"/>
                    <a:gd name="T31" fmla="*/ 180 h 262"/>
                    <a:gd name="T32" fmla="*/ 33 w 196"/>
                    <a:gd name="T33" fmla="*/ 238 h 262"/>
                    <a:gd name="T34" fmla="*/ 45 w 196"/>
                    <a:gd name="T35" fmla="*/ 25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262">
                      <a:moveTo>
                        <a:pt x="45" y="256"/>
                      </a:moveTo>
                      <a:cubicBezTo>
                        <a:pt x="52" y="262"/>
                        <a:pt x="61" y="262"/>
                        <a:pt x="69" y="262"/>
                      </a:cubicBezTo>
                      <a:cubicBezTo>
                        <a:pt x="74" y="262"/>
                        <a:pt x="78" y="262"/>
                        <a:pt x="82" y="262"/>
                      </a:cubicBezTo>
                      <a:cubicBezTo>
                        <a:pt x="88" y="256"/>
                        <a:pt x="94" y="249"/>
                        <a:pt x="100" y="243"/>
                      </a:cubicBezTo>
                      <a:cubicBezTo>
                        <a:pt x="100" y="242"/>
                        <a:pt x="101" y="242"/>
                        <a:pt x="102" y="241"/>
                      </a:cubicBezTo>
                      <a:cubicBezTo>
                        <a:pt x="112" y="216"/>
                        <a:pt x="138" y="204"/>
                        <a:pt x="166" y="196"/>
                      </a:cubicBezTo>
                      <a:cubicBezTo>
                        <a:pt x="173" y="195"/>
                        <a:pt x="180" y="194"/>
                        <a:pt x="186" y="193"/>
                      </a:cubicBezTo>
                      <a:cubicBezTo>
                        <a:pt x="185" y="190"/>
                        <a:pt x="185" y="187"/>
                        <a:pt x="184" y="184"/>
                      </a:cubicBezTo>
                      <a:cubicBezTo>
                        <a:pt x="183" y="170"/>
                        <a:pt x="186" y="157"/>
                        <a:pt x="189" y="143"/>
                      </a:cubicBezTo>
                      <a:cubicBezTo>
                        <a:pt x="194" y="121"/>
                        <a:pt x="196" y="97"/>
                        <a:pt x="192" y="74"/>
                      </a:cubicBezTo>
                      <a:cubicBezTo>
                        <a:pt x="187" y="52"/>
                        <a:pt x="175" y="30"/>
                        <a:pt x="155" y="17"/>
                      </a:cubicBezTo>
                      <a:cubicBezTo>
                        <a:pt x="129" y="0"/>
                        <a:pt x="94" y="2"/>
                        <a:pt x="66" y="17"/>
                      </a:cubicBezTo>
                      <a:cubicBezTo>
                        <a:pt x="39" y="32"/>
                        <a:pt x="20" y="59"/>
                        <a:pt x="8" y="88"/>
                      </a:cubicBezTo>
                      <a:cubicBezTo>
                        <a:pt x="3" y="98"/>
                        <a:pt x="0" y="109"/>
                        <a:pt x="2" y="120"/>
                      </a:cubicBezTo>
                      <a:cubicBezTo>
                        <a:pt x="3" y="128"/>
                        <a:pt x="7" y="134"/>
                        <a:pt x="9" y="142"/>
                      </a:cubicBezTo>
                      <a:cubicBezTo>
                        <a:pt x="13" y="154"/>
                        <a:pt x="12" y="167"/>
                        <a:pt x="14" y="180"/>
                      </a:cubicBezTo>
                      <a:cubicBezTo>
                        <a:pt x="16" y="200"/>
                        <a:pt x="25" y="219"/>
                        <a:pt x="33" y="238"/>
                      </a:cubicBezTo>
                      <a:cubicBezTo>
                        <a:pt x="36" y="245"/>
                        <a:pt x="39" y="252"/>
                        <a:pt x="45" y="256"/>
                      </a:cubicBezTo>
                      <a:close/>
                    </a:path>
                  </a:pathLst>
                </a:custGeom>
                <a:solidFill>
                  <a:srgbClr val="EBA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5" name="Freeform 157"/>
                <p:cNvSpPr>
                  <a:spLocks/>
                </p:cNvSpPr>
                <p:nvPr/>
              </p:nvSpPr>
              <p:spPr bwMode="auto">
                <a:xfrm>
                  <a:off x="6799263" y="1711325"/>
                  <a:ext cx="642938" cy="746125"/>
                </a:xfrm>
                <a:custGeom>
                  <a:avLst/>
                  <a:gdLst>
                    <a:gd name="T0" fmla="*/ 171 w 175"/>
                    <a:gd name="T1" fmla="*/ 74 h 203"/>
                    <a:gd name="T2" fmla="*/ 134 w 175"/>
                    <a:gd name="T3" fmla="*/ 17 h 203"/>
                    <a:gd name="T4" fmla="*/ 45 w 175"/>
                    <a:gd name="T5" fmla="*/ 17 h 203"/>
                    <a:gd name="T6" fmla="*/ 10 w 175"/>
                    <a:gd name="T7" fmla="*/ 48 h 203"/>
                    <a:gd name="T8" fmla="*/ 4 w 175"/>
                    <a:gd name="T9" fmla="*/ 107 h 203"/>
                    <a:gd name="T10" fmla="*/ 16 w 175"/>
                    <a:gd name="T11" fmla="*/ 154 h 203"/>
                    <a:gd name="T12" fmla="*/ 14 w 175"/>
                    <a:gd name="T13" fmla="*/ 167 h 203"/>
                    <a:gd name="T14" fmla="*/ 22 w 175"/>
                    <a:gd name="T15" fmla="*/ 177 h 203"/>
                    <a:gd name="T16" fmla="*/ 28 w 175"/>
                    <a:gd name="T17" fmla="*/ 145 h 203"/>
                    <a:gd name="T18" fmla="*/ 35 w 175"/>
                    <a:gd name="T19" fmla="*/ 127 h 203"/>
                    <a:gd name="T20" fmla="*/ 58 w 175"/>
                    <a:gd name="T21" fmla="*/ 123 h 203"/>
                    <a:gd name="T22" fmla="*/ 86 w 175"/>
                    <a:gd name="T23" fmla="*/ 149 h 203"/>
                    <a:gd name="T24" fmla="*/ 105 w 175"/>
                    <a:gd name="T25" fmla="*/ 183 h 203"/>
                    <a:gd name="T26" fmla="*/ 125 w 175"/>
                    <a:gd name="T27" fmla="*/ 203 h 203"/>
                    <a:gd name="T28" fmla="*/ 145 w 175"/>
                    <a:gd name="T29" fmla="*/ 196 h 203"/>
                    <a:gd name="T30" fmla="*/ 165 w 175"/>
                    <a:gd name="T31" fmla="*/ 193 h 203"/>
                    <a:gd name="T32" fmla="*/ 163 w 175"/>
                    <a:gd name="T33" fmla="*/ 184 h 203"/>
                    <a:gd name="T34" fmla="*/ 168 w 175"/>
                    <a:gd name="T35" fmla="*/ 143 h 203"/>
                    <a:gd name="T36" fmla="*/ 171 w 175"/>
                    <a:gd name="T37" fmla="*/ 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03">
                      <a:moveTo>
                        <a:pt x="171" y="74"/>
                      </a:moveTo>
                      <a:cubicBezTo>
                        <a:pt x="166" y="52"/>
                        <a:pt x="154" y="30"/>
                        <a:pt x="134" y="17"/>
                      </a:cubicBezTo>
                      <a:cubicBezTo>
                        <a:pt x="108" y="0"/>
                        <a:pt x="73" y="2"/>
                        <a:pt x="45" y="17"/>
                      </a:cubicBezTo>
                      <a:cubicBezTo>
                        <a:pt x="32" y="25"/>
                        <a:pt x="20" y="35"/>
                        <a:pt x="10" y="48"/>
                      </a:cubicBezTo>
                      <a:cubicBezTo>
                        <a:pt x="6" y="68"/>
                        <a:pt x="0" y="87"/>
                        <a:pt x="4" y="107"/>
                      </a:cubicBezTo>
                      <a:cubicBezTo>
                        <a:pt x="8" y="123"/>
                        <a:pt x="18" y="138"/>
                        <a:pt x="16" y="154"/>
                      </a:cubicBezTo>
                      <a:cubicBezTo>
                        <a:pt x="15" y="159"/>
                        <a:pt x="14" y="163"/>
                        <a:pt x="14" y="167"/>
                      </a:cubicBezTo>
                      <a:cubicBezTo>
                        <a:pt x="14" y="172"/>
                        <a:pt x="17" y="177"/>
                        <a:pt x="22" y="177"/>
                      </a:cubicBezTo>
                      <a:cubicBezTo>
                        <a:pt x="24" y="166"/>
                        <a:pt x="26" y="156"/>
                        <a:pt x="28" y="145"/>
                      </a:cubicBezTo>
                      <a:cubicBezTo>
                        <a:pt x="29" y="138"/>
                        <a:pt x="31" y="131"/>
                        <a:pt x="35" y="127"/>
                      </a:cubicBezTo>
                      <a:cubicBezTo>
                        <a:pt x="41" y="121"/>
                        <a:pt x="50" y="121"/>
                        <a:pt x="58" y="123"/>
                      </a:cubicBezTo>
                      <a:cubicBezTo>
                        <a:pt x="70" y="127"/>
                        <a:pt x="80" y="137"/>
                        <a:pt x="86" y="149"/>
                      </a:cubicBezTo>
                      <a:cubicBezTo>
                        <a:pt x="93" y="160"/>
                        <a:pt x="98" y="172"/>
                        <a:pt x="105" y="183"/>
                      </a:cubicBezTo>
                      <a:cubicBezTo>
                        <a:pt x="110" y="191"/>
                        <a:pt x="117" y="198"/>
                        <a:pt x="125" y="203"/>
                      </a:cubicBezTo>
                      <a:cubicBezTo>
                        <a:pt x="131" y="201"/>
                        <a:pt x="138" y="198"/>
                        <a:pt x="145" y="196"/>
                      </a:cubicBezTo>
                      <a:cubicBezTo>
                        <a:pt x="152" y="195"/>
                        <a:pt x="159" y="194"/>
                        <a:pt x="165" y="193"/>
                      </a:cubicBezTo>
                      <a:cubicBezTo>
                        <a:pt x="164" y="190"/>
                        <a:pt x="164" y="187"/>
                        <a:pt x="163" y="184"/>
                      </a:cubicBezTo>
                      <a:cubicBezTo>
                        <a:pt x="162" y="170"/>
                        <a:pt x="165" y="157"/>
                        <a:pt x="168" y="143"/>
                      </a:cubicBezTo>
                      <a:cubicBezTo>
                        <a:pt x="173" y="121"/>
                        <a:pt x="175" y="97"/>
                        <a:pt x="171" y="7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6" name="Freeform 158"/>
                <p:cNvSpPr>
                  <a:spLocks/>
                </p:cNvSpPr>
                <p:nvPr/>
              </p:nvSpPr>
              <p:spPr bwMode="auto">
                <a:xfrm>
                  <a:off x="5487988" y="5751513"/>
                  <a:ext cx="877888" cy="392112"/>
                </a:xfrm>
                <a:custGeom>
                  <a:avLst/>
                  <a:gdLst>
                    <a:gd name="T0" fmla="*/ 186 w 239"/>
                    <a:gd name="T1" fmla="*/ 81 h 107"/>
                    <a:gd name="T2" fmla="*/ 79 w 239"/>
                    <a:gd name="T3" fmla="*/ 65 h 107"/>
                    <a:gd name="T4" fmla="*/ 5 w 239"/>
                    <a:gd name="T5" fmla="*/ 0 h 107"/>
                    <a:gd name="T6" fmla="*/ 0 w 239"/>
                    <a:gd name="T7" fmla="*/ 16 h 107"/>
                    <a:gd name="T8" fmla="*/ 10 w 239"/>
                    <a:gd name="T9" fmla="*/ 41 h 107"/>
                    <a:gd name="T10" fmla="*/ 31 w 239"/>
                    <a:gd name="T11" fmla="*/ 59 h 107"/>
                    <a:gd name="T12" fmla="*/ 147 w 239"/>
                    <a:gd name="T13" fmla="*/ 85 h 107"/>
                    <a:gd name="T14" fmla="*/ 147 w 239"/>
                    <a:gd name="T15" fmla="*/ 87 h 107"/>
                    <a:gd name="T16" fmla="*/ 147 w 239"/>
                    <a:gd name="T17" fmla="*/ 98 h 107"/>
                    <a:gd name="T18" fmla="*/ 195 w 239"/>
                    <a:gd name="T19" fmla="*/ 106 h 107"/>
                    <a:gd name="T20" fmla="*/ 239 w 239"/>
                    <a:gd name="T21" fmla="*/ 88 h 107"/>
                    <a:gd name="T22" fmla="*/ 238 w 239"/>
                    <a:gd name="T23" fmla="*/ 75 h 107"/>
                    <a:gd name="T24" fmla="*/ 186 w 239"/>
                    <a:gd name="T25"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9" h="107">
                      <a:moveTo>
                        <a:pt x="186" y="81"/>
                      </a:moveTo>
                      <a:cubicBezTo>
                        <a:pt x="159" y="81"/>
                        <a:pt x="134" y="74"/>
                        <a:pt x="79" y="65"/>
                      </a:cubicBezTo>
                      <a:cubicBezTo>
                        <a:pt x="23" y="54"/>
                        <a:pt x="9" y="26"/>
                        <a:pt x="5" y="0"/>
                      </a:cubicBezTo>
                      <a:cubicBezTo>
                        <a:pt x="2" y="4"/>
                        <a:pt x="0" y="10"/>
                        <a:pt x="0" y="16"/>
                      </a:cubicBezTo>
                      <a:cubicBezTo>
                        <a:pt x="0" y="25"/>
                        <a:pt x="4" y="34"/>
                        <a:pt x="10" y="41"/>
                      </a:cubicBezTo>
                      <a:cubicBezTo>
                        <a:pt x="16" y="49"/>
                        <a:pt x="23" y="54"/>
                        <a:pt x="31" y="59"/>
                      </a:cubicBezTo>
                      <a:cubicBezTo>
                        <a:pt x="66" y="79"/>
                        <a:pt x="107" y="84"/>
                        <a:pt x="147" y="85"/>
                      </a:cubicBezTo>
                      <a:cubicBezTo>
                        <a:pt x="147" y="86"/>
                        <a:pt x="147" y="86"/>
                        <a:pt x="147" y="87"/>
                      </a:cubicBezTo>
                      <a:cubicBezTo>
                        <a:pt x="147" y="98"/>
                        <a:pt x="147" y="98"/>
                        <a:pt x="147" y="98"/>
                      </a:cubicBezTo>
                      <a:cubicBezTo>
                        <a:pt x="163" y="98"/>
                        <a:pt x="179" y="107"/>
                        <a:pt x="195" y="106"/>
                      </a:cubicBezTo>
                      <a:cubicBezTo>
                        <a:pt x="211" y="105"/>
                        <a:pt x="227" y="100"/>
                        <a:pt x="239" y="88"/>
                      </a:cubicBezTo>
                      <a:cubicBezTo>
                        <a:pt x="238" y="75"/>
                        <a:pt x="238" y="75"/>
                        <a:pt x="238" y="75"/>
                      </a:cubicBezTo>
                      <a:cubicBezTo>
                        <a:pt x="223" y="82"/>
                        <a:pt x="208" y="80"/>
                        <a:pt x="186" y="8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7" name="Freeform 159"/>
                <p:cNvSpPr>
                  <a:spLocks/>
                </p:cNvSpPr>
                <p:nvPr/>
              </p:nvSpPr>
              <p:spPr bwMode="auto">
                <a:xfrm>
                  <a:off x="5505450" y="5673725"/>
                  <a:ext cx="857250" cy="379412"/>
                </a:xfrm>
                <a:custGeom>
                  <a:avLst/>
                  <a:gdLst>
                    <a:gd name="T0" fmla="*/ 74 w 233"/>
                    <a:gd name="T1" fmla="*/ 86 h 103"/>
                    <a:gd name="T2" fmla="*/ 181 w 233"/>
                    <a:gd name="T3" fmla="*/ 102 h 103"/>
                    <a:gd name="T4" fmla="*/ 233 w 233"/>
                    <a:gd name="T5" fmla="*/ 96 h 103"/>
                    <a:gd name="T6" fmla="*/ 233 w 233"/>
                    <a:gd name="T7" fmla="*/ 72 h 103"/>
                    <a:gd name="T8" fmla="*/ 226 w 233"/>
                    <a:gd name="T9" fmla="*/ 86 h 103"/>
                    <a:gd name="T10" fmla="*/ 204 w 233"/>
                    <a:gd name="T11" fmla="*/ 88 h 103"/>
                    <a:gd name="T12" fmla="*/ 141 w 233"/>
                    <a:gd name="T13" fmla="*/ 63 h 103"/>
                    <a:gd name="T14" fmla="*/ 123 w 233"/>
                    <a:gd name="T15" fmla="*/ 36 h 103"/>
                    <a:gd name="T16" fmla="*/ 114 w 233"/>
                    <a:gd name="T17" fmla="*/ 0 h 103"/>
                    <a:gd name="T18" fmla="*/ 84 w 233"/>
                    <a:gd name="T19" fmla="*/ 14 h 103"/>
                    <a:gd name="T20" fmla="*/ 47 w 233"/>
                    <a:gd name="T21" fmla="*/ 11 h 103"/>
                    <a:gd name="T22" fmla="*/ 27 w 233"/>
                    <a:gd name="T23" fmla="*/ 8 h 103"/>
                    <a:gd name="T24" fmla="*/ 7 w 233"/>
                    <a:gd name="T25" fmla="*/ 13 h 103"/>
                    <a:gd name="T26" fmla="*/ 0 w 233"/>
                    <a:gd name="T27" fmla="*/ 21 h 103"/>
                    <a:gd name="T28" fmla="*/ 74 w 233"/>
                    <a:gd name="T29"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3" h="103">
                      <a:moveTo>
                        <a:pt x="74" y="86"/>
                      </a:moveTo>
                      <a:cubicBezTo>
                        <a:pt x="129" y="95"/>
                        <a:pt x="154" y="102"/>
                        <a:pt x="181" y="102"/>
                      </a:cubicBezTo>
                      <a:cubicBezTo>
                        <a:pt x="203" y="101"/>
                        <a:pt x="218" y="103"/>
                        <a:pt x="233" y="96"/>
                      </a:cubicBezTo>
                      <a:cubicBezTo>
                        <a:pt x="233" y="72"/>
                        <a:pt x="233" y="72"/>
                        <a:pt x="233" y="72"/>
                      </a:cubicBezTo>
                      <a:cubicBezTo>
                        <a:pt x="232" y="77"/>
                        <a:pt x="230" y="83"/>
                        <a:pt x="226" y="86"/>
                      </a:cubicBezTo>
                      <a:cubicBezTo>
                        <a:pt x="220" y="91"/>
                        <a:pt x="211" y="90"/>
                        <a:pt x="204" y="88"/>
                      </a:cubicBezTo>
                      <a:cubicBezTo>
                        <a:pt x="182" y="84"/>
                        <a:pt x="159" y="77"/>
                        <a:pt x="141" y="63"/>
                      </a:cubicBezTo>
                      <a:cubicBezTo>
                        <a:pt x="131" y="55"/>
                        <a:pt x="127" y="48"/>
                        <a:pt x="123" y="36"/>
                      </a:cubicBezTo>
                      <a:cubicBezTo>
                        <a:pt x="120" y="24"/>
                        <a:pt x="117" y="12"/>
                        <a:pt x="114" y="0"/>
                      </a:cubicBezTo>
                      <a:cubicBezTo>
                        <a:pt x="106" y="8"/>
                        <a:pt x="95" y="12"/>
                        <a:pt x="84" y="14"/>
                      </a:cubicBezTo>
                      <a:cubicBezTo>
                        <a:pt x="72" y="15"/>
                        <a:pt x="60" y="14"/>
                        <a:pt x="47" y="11"/>
                      </a:cubicBezTo>
                      <a:cubicBezTo>
                        <a:pt x="41" y="10"/>
                        <a:pt x="34" y="8"/>
                        <a:pt x="27" y="8"/>
                      </a:cubicBezTo>
                      <a:cubicBezTo>
                        <a:pt x="20" y="8"/>
                        <a:pt x="12" y="9"/>
                        <a:pt x="7" y="13"/>
                      </a:cubicBezTo>
                      <a:cubicBezTo>
                        <a:pt x="4" y="15"/>
                        <a:pt x="2" y="18"/>
                        <a:pt x="0" y="21"/>
                      </a:cubicBezTo>
                      <a:cubicBezTo>
                        <a:pt x="4" y="47"/>
                        <a:pt x="18" y="75"/>
                        <a:pt x="74" y="8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8" name="Freeform 160"/>
                <p:cNvSpPr>
                  <a:spLocks/>
                </p:cNvSpPr>
                <p:nvPr/>
              </p:nvSpPr>
              <p:spPr bwMode="auto">
                <a:xfrm>
                  <a:off x="6535738" y="5349875"/>
                  <a:ext cx="554038" cy="441325"/>
                </a:xfrm>
                <a:custGeom>
                  <a:avLst/>
                  <a:gdLst>
                    <a:gd name="T0" fmla="*/ 23 w 151"/>
                    <a:gd name="T1" fmla="*/ 73 h 120"/>
                    <a:gd name="T2" fmla="*/ 49 w 151"/>
                    <a:gd name="T3" fmla="*/ 89 h 120"/>
                    <a:gd name="T4" fmla="*/ 70 w 151"/>
                    <a:gd name="T5" fmla="*/ 101 h 120"/>
                    <a:gd name="T6" fmla="*/ 151 w 151"/>
                    <a:gd name="T7" fmla="*/ 93 h 120"/>
                    <a:gd name="T8" fmla="*/ 149 w 151"/>
                    <a:gd name="T9" fmla="*/ 79 h 120"/>
                    <a:gd name="T10" fmla="*/ 137 w 151"/>
                    <a:gd name="T11" fmla="*/ 94 h 120"/>
                    <a:gd name="T12" fmla="*/ 108 w 151"/>
                    <a:gd name="T13" fmla="*/ 100 h 120"/>
                    <a:gd name="T14" fmla="*/ 43 w 151"/>
                    <a:gd name="T15" fmla="*/ 63 h 120"/>
                    <a:gd name="T16" fmla="*/ 32 w 151"/>
                    <a:gd name="T17" fmla="*/ 0 h 120"/>
                    <a:gd name="T18" fmla="*/ 23 w 151"/>
                    <a:gd name="T19" fmla="*/ 2 h 120"/>
                    <a:gd name="T20" fmla="*/ 12 w 151"/>
                    <a:gd name="T21" fmla="*/ 14 h 120"/>
                    <a:gd name="T22" fmla="*/ 0 w 151"/>
                    <a:gd name="T23" fmla="*/ 37 h 120"/>
                    <a:gd name="T24" fmla="*/ 23 w 151"/>
                    <a:gd name="T25" fmla="*/ 7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20">
                      <a:moveTo>
                        <a:pt x="23" y="73"/>
                      </a:moveTo>
                      <a:cubicBezTo>
                        <a:pt x="43" y="85"/>
                        <a:pt x="47" y="87"/>
                        <a:pt x="49" y="89"/>
                      </a:cubicBezTo>
                      <a:cubicBezTo>
                        <a:pt x="52" y="90"/>
                        <a:pt x="65" y="99"/>
                        <a:pt x="70" y="101"/>
                      </a:cubicBezTo>
                      <a:cubicBezTo>
                        <a:pt x="74" y="104"/>
                        <a:pt x="130" y="120"/>
                        <a:pt x="151" y="93"/>
                      </a:cubicBezTo>
                      <a:cubicBezTo>
                        <a:pt x="151" y="88"/>
                        <a:pt x="151" y="83"/>
                        <a:pt x="149" y="79"/>
                      </a:cubicBezTo>
                      <a:cubicBezTo>
                        <a:pt x="147" y="85"/>
                        <a:pt x="142" y="91"/>
                        <a:pt x="137" y="94"/>
                      </a:cubicBezTo>
                      <a:cubicBezTo>
                        <a:pt x="128" y="100"/>
                        <a:pt x="118" y="101"/>
                        <a:pt x="108" y="100"/>
                      </a:cubicBezTo>
                      <a:cubicBezTo>
                        <a:pt x="82" y="98"/>
                        <a:pt x="58" y="84"/>
                        <a:pt x="43" y="63"/>
                      </a:cubicBezTo>
                      <a:cubicBezTo>
                        <a:pt x="32" y="45"/>
                        <a:pt x="30" y="22"/>
                        <a:pt x="32" y="0"/>
                      </a:cubicBezTo>
                      <a:cubicBezTo>
                        <a:pt x="29" y="0"/>
                        <a:pt x="26" y="1"/>
                        <a:pt x="23" y="2"/>
                      </a:cubicBezTo>
                      <a:cubicBezTo>
                        <a:pt x="18" y="5"/>
                        <a:pt x="15" y="10"/>
                        <a:pt x="12" y="14"/>
                      </a:cubicBezTo>
                      <a:cubicBezTo>
                        <a:pt x="7" y="21"/>
                        <a:pt x="3" y="29"/>
                        <a:pt x="0" y="37"/>
                      </a:cubicBezTo>
                      <a:cubicBezTo>
                        <a:pt x="2" y="48"/>
                        <a:pt x="7" y="61"/>
                        <a:pt x="23" y="7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79" name="Freeform 161"/>
                <p:cNvSpPr>
                  <a:spLocks/>
                </p:cNvSpPr>
                <p:nvPr/>
              </p:nvSpPr>
              <p:spPr bwMode="auto">
                <a:xfrm>
                  <a:off x="6524625" y="5486400"/>
                  <a:ext cx="565150" cy="346075"/>
                </a:xfrm>
                <a:custGeom>
                  <a:avLst/>
                  <a:gdLst>
                    <a:gd name="T0" fmla="*/ 73 w 154"/>
                    <a:gd name="T1" fmla="*/ 64 h 94"/>
                    <a:gd name="T2" fmla="*/ 52 w 154"/>
                    <a:gd name="T3" fmla="*/ 52 h 94"/>
                    <a:gd name="T4" fmla="*/ 26 w 154"/>
                    <a:gd name="T5" fmla="*/ 36 h 94"/>
                    <a:gd name="T6" fmla="*/ 3 w 154"/>
                    <a:gd name="T7" fmla="*/ 0 h 94"/>
                    <a:gd name="T8" fmla="*/ 2 w 154"/>
                    <a:gd name="T9" fmla="*/ 4 h 94"/>
                    <a:gd name="T10" fmla="*/ 14 w 154"/>
                    <a:gd name="T11" fmla="*/ 42 h 94"/>
                    <a:gd name="T12" fmla="*/ 50 w 154"/>
                    <a:gd name="T13" fmla="*/ 63 h 94"/>
                    <a:gd name="T14" fmla="*/ 61 w 154"/>
                    <a:gd name="T15" fmla="*/ 68 h 94"/>
                    <a:gd name="T16" fmla="*/ 68 w 154"/>
                    <a:gd name="T17" fmla="*/ 85 h 94"/>
                    <a:gd name="T18" fmla="*/ 85 w 154"/>
                    <a:gd name="T19" fmla="*/ 93 h 94"/>
                    <a:gd name="T20" fmla="*/ 127 w 154"/>
                    <a:gd name="T21" fmla="*/ 92 h 94"/>
                    <a:gd name="T22" fmla="*/ 143 w 154"/>
                    <a:gd name="T23" fmla="*/ 86 h 94"/>
                    <a:gd name="T24" fmla="*/ 153 w 154"/>
                    <a:gd name="T25" fmla="*/ 57 h 94"/>
                    <a:gd name="T26" fmla="*/ 154 w 154"/>
                    <a:gd name="T27" fmla="*/ 56 h 94"/>
                    <a:gd name="T28" fmla="*/ 73 w 154"/>
                    <a:gd name="T29"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94">
                      <a:moveTo>
                        <a:pt x="73" y="64"/>
                      </a:moveTo>
                      <a:cubicBezTo>
                        <a:pt x="68" y="62"/>
                        <a:pt x="55" y="53"/>
                        <a:pt x="52" y="52"/>
                      </a:cubicBezTo>
                      <a:cubicBezTo>
                        <a:pt x="50" y="50"/>
                        <a:pt x="46" y="48"/>
                        <a:pt x="26" y="36"/>
                      </a:cubicBezTo>
                      <a:cubicBezTo>
                        <a:pt x="10" y="24"/>
                        <a:pt x="5" y="11"/>
                        <a:pt x="3" y="0"/>
                      </a:cubicBezTo>
                      <a:cubicBezTo>
                        <a:pt x="3" y="1"/>
                        <a:pt x="3" y="2"/>
                        <a:pt x="2" y="4"/>
                      </a:cubicBezTo>
                      <a:cubicBezTo>
                        <a:pt x="0" y="17"/>
                        <a:pt x="5" y="32"/>
                        <a:pt x="14" y="42"/>
                      </a:cubicBezTo>
                      <a:cubicBezTo>
                        <a:pt x="24" y="53"/>
                        <a:pt x="37" y="59"/>
                        <a:pt x="50" y="63"/>
                      </a:cubicBezTo>
                      <a:cubicBezTo>
                        <a:pt x="54" y="64"/>
                        <a:pt x="59" y="65"/>
                        <a:pt x="61" y="68"/>
                      </a:cubicBezTo>
                      <a:cubicBezTo>
                        <a:pt x="65" y="73"/>
                        <a:pt x="64" y="80"/>
                        <a:pt x="68" y="85"/>
                      </a:cubicBezTo>
                      <a:cubicBezTo>
                        <a:pt x="71" y="91"/>
                        <a:pt x="79" y="92"/>
                        <a:pt x="85" y="93"/>
                      </a:cubicBezTo>
                      <a:cubicBezTo>
                        <a:pt x="99" y="94"/>
                        <a:pt x="114" y="94"/>
                        <a:pt x="127" y="92"/>
                      </a:cubicBezTo>
                      <a:cubicBezTo>
                        <a:pt x="133" y="91"/>
                        <a:pt x="138" y="90"/>
                        <a:pt x="143" y="86"/>
                      </a:cubicBezTo>
                      <a:cubicBezTo>
                        <a:pt x="151" y="80"/>
                        <a:pt x="153" y="68"/>
                        <a:pt x="153" y="57"/>
                      </a:cubicBezTo>
                      <a:cubicBezTo>
                        <a:pt x="153" y="57"/>
                        <a:pt x="153" y="56"/>
                        <a:pt x="154" y="56"/>
                      </a:cubicBezTo>
                      <a:cubicBezTo>
                        <a:pt x="133" y="83"/>
                        <a:pt x="77" y="67"/>
                        <a:pt x="73" y="64"/>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0" name="Freeform 178"/>
                <p:cNvSpPr>
                  <a:spLocks/>
                </p:cNvSpPr>
                <p:nvPr/>
              </p:nvSpPr>
              <p:spPr bwMode="auto">
                <a:xfrm>
                  <a:off x="6880225" y="4137025"/>
                  <a:ext cx="223838" cy="161925"/>
                </a:xfrm>
                <a:custGeom>
                  <a:avLst/>
                  <a:gdLst>
                    <a:gd name="T0" fmla="*/ 0 w 61"/>
                    <a:gd name="T1" fmla="*/ 34 h 44"/>
                    <a:gd name="T2" fmla="*/ 59 w 61"/>
                    <a:gd name="T3" fmla="*/ 44 h 44"/>
                    <a:gd name="T4" fmla="*/ 61 w 61"/>
                    <a:gd name="T5" fmla="*/ 0 h 44"/>
                    <a:gd name="T6" fmla="*/ 0 w 61"/>
                    <a:gd name="T7" fmla="*/ 34 h 44"/>
                  </a:gdLst>
                  <a:ahLst/>
                  <a:cxnLst>
                    <a:cxn ang="0">
                      <a:pos x="T0" y="T1"/>
                    </a:cxn>
                    <a:cxn ang="0">
                      <a:pos x="T2" y="T3"/>
                    </a:cxn>
                    <a:cxn ang="0">
                      <a:pos x="T4" y="T5"/>
                    </a:cxn>
                    <a:cxn ang="0">
                      <a:pos x="T6" y="T7"/>
                    </a:cxn>
                  </a:cxnLst>
                  <a:rect l="0" t="0" r="r" b="b"/>
                  <a:pathLst>
                    <a:path w="61" h="44">
                      <a:moveTo>
                        <a:pt x="0" y="34"/>
                      </a:moveTo>
                      <a:cubicBezTo>
                        <a:pt x="19" y="38"/>
                        <a:pt x="39" y="41"/>
                        <a:pt x="59" y="44"/>
                      </a:cubicBezTo>
                      <a:cubicBezTo>
                        <a:pt x="61" y="0"/>
                        <a:pt x="61" y="0"/>
                        <a:pt x="61" y="0"/>
                      </a:cubicBezTo>
                      <a:cubicBezTo>
                        <a:pt x="40" y="11"/>
                        <a:pt x="20" y="22"/>
                        <a:pt x="0" y="34"/>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1" name="Oval 162"/>
                <p:cNvSpPr>
                  <a:spLocks noChangeArrowheads="1"/>
                </p:cNvSpPr>
                <p:nvPr/>
              </p:nvSpPr>
              <p:spPr bwMode="auto">
                <a:xfrm>
                  <a:off x="6326188" y="6000750"/>
                  <a:ext cx="220663" cy="217487"/>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2" name="Oval 163"/>
                <p:cNvSpPr>
                  <a:spLocks noChangeArrowheads="1"/>
                </p:cNvSpPr>
                <p:nvPr/>
              </p:nvSpPr>
              <p:spPr bwMode="auto">
                <a:xfrm>
                  <a:off x="7662863" y="6353175"/>
                  <a:ext cx="217488" cy="217487"/>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3" name="Oval 164"/>
                <p:cNvSpPr>
                  <a:spLocks noChangeArrowheads="1"/>
                </p:cNvSpPr>
                <p:nvPr/>
              </p:nvSpPr>
              <p:spPr bwMode="auto">
                <a:xfrm>
                  <a:off x="8537575" y="5754688"/>
                  <a:ext cx="217488" cy="220662"/>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4" name="Oval 165"/>
                <p:cNvSpPr>
                  <a:spLocks noChangeArrowheads="1"/>
                </p:cNvSpPr>
                <p:nvPr/>
              </p:nvSpPr>
              <p:spPr bwMode="auto">
                <a:xfrm>
                  <a:off x="7934325" y="5122863"/>
                  <a:ext cx="217488" cy="215900"/>
                </a:xfrm>
                <a:prstGeom prst="ellipse">
                  <a:avLst/>
                </a:pr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5" name="Freeform 166"/>
                <p:cNvSpPr>
                  <a:spLocks/>
                </p:cNvSpPr>
                <p:nvPr/>
              </p:nvSpPr>
              <p:spPr bwMode="auto">
                <a:xfrm>
                  <a:off x="6303963" y="5629275"/>
                  <a:ext cx="1352550" cy="471487"/>
                </a:xfrm>
                <a:custGeom>
                  <a:avLst/>
                  <a:gdLst>
                    <a:gd name="T0" fmla="*/ 8 w 368"/>
                    <a:gd name="T1" fmla="*/ 111 h 128"/>
                    <a:gd name="T2" fmla="*/ 168 w 368"/>
                    <a:gd name="T3" fmla="*/ 34 h 128"/>
                    <a:gd name="T4" fmla="*/ 341 w 368"/>
                    <a:gd name="T5" fmla="*/ 1 h 128"/>
                    <a:gd name="T6" fmla="*/ 357 w 368"/>
                    <a:gd name="T7" fmla="*/ 33 h 128"/>
                    <a:gd name="T8" fmla="*/ 324 w 368"/>
                    <a:gd name="T9" fmla="*/ 40 h 128"/>
                    <a:gd name="T10" fmla="*/ 215 w 368"/>
                    <a:gd name="T11" fmla="*/ 51 h 128"/>
                    <a:gd name="T12" fmla="*/ 15 w 368"/>
                    <a:gd name="T13" fmla="*/ 124 h 128"/>
                    <a:gd name="T14" fmla="*/ 8 w 368"/>
                    <a:gd name="T15" fmla="*/ 111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128">
                      <a:moveTo>
                        <a:pt x="8" y="111"/>
                      </a:moveTo>
                      <a:cubicBezTo>
                        <a:pt x="59" y="81"/>
                        <a:pt x="112" y="53"/>
                        <a:pt x="168" y="34"/>
                      </a:cubicBezTo>
                      <a:cubicBezTo>
                        <a:pt x="224" y="15"/>
                        <a:pt x="282" y="5"/>
                        <a:pt x="341" y="1"/>
                      </a:cubicBezTo>
                      <a:cubicBezTo>
                        <a:pt x="358" y="0"/>
                        <a:pt x="368" y="20"/>
                        <a:pt x="357" y="33"/>
                      </a:cubicBezTo>
                      <a:cubicBezTo>
                        <a:pt x="349" y="42"/>
                        <a:pt x="334" y="40"/>
                        <a:pt x="324" y="40"/>
                      </a:cubicBezTo>
                      <a:cubicBezTo>
                        <a:pt x="287" y="40"/>
                        <a:pt x="250" y="44"/>
                        <a:pt x="215" y="51"/>
                      </a:cubicBezTo>
                      <a:cubicBezTo>
                        <a:pt x="144" y="65"/>
                        <a:pt x="79" y="92"/>
                        <a:pt x="15" y="124"/>
                      </a:cubicBezTo>
                      <a:cubicBezTo>
                        <a:pt x="6" y="128"/>
                        <a:pt x="0" y="115"/>
                        <a:pt x="8" y="111"/>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6" name="Freeform 167"/>
                <p:cNvSpPr>
                  <a:spLocks/>
                </p:cNvSpPr>
                <p:nvPr/>
              </p:nvSpPr>
              <p:spPr bwMode="auto">
                <a:xfrm>
                  <a:off x="7450138" y="5078413"/>
                  <a:ext cx="661988" cy="746125"/>
                </a:xfrm>
                <a:custGeom>
                  <a:avLst/>
                  <a:gdLst>
                    <a:gd name="T0" fmla="*/ 12 w 180"/>
                    <a:gd name="T1" fmla="*/ 162 h 203"/>
                    <a:gd name="T2" fmla="*/ 101 w 180"/>
                    <a:gd name="T3" fmla="*/ 44 h 203"/>
                    <a:gd name="T4" fmla="*/ 121 w 180"/>
                    <a:gd name="T5" fmla="*/ 30 h 203"/>
                    <a:gd name="T6" fmla="*/ 147 w 180"/>
                    <a:gd name="T7" fmla="*/ 14 h 203"/>
                    <a:gd name="T8" fmla="*/ 166 w 180"/>
                    <a:gd name="T9" fmla="*/ 5 h 203"/>
                    <a:gd name="T10" fmla="*/ 173 w 180"/>
                    <a:gd name="T11" fmla="*/ 18 h 203"/>
                    <a:gd name="T12" fmla="*/ 156 w 180"/>
                    <a:gd name="T13" fmla="*/ 29 h 203"/>
                    <a:gd name="T14" fmla="*/ 133 w 180"/>
                    <a:gd name="T15" fmla="*/ 47 h 203"/>
                    <a:gd name="T16" fmla="*/ 117 w 180"/>
                    <a:gd name="T17" fmla="*/ 62 h 203"/>
                    <a:gd name="T18" fmla="*/ 47 w 180"/>
                    <a:gd name="T19" fmla="*/ 179 h 203"/>
                    <a:gd name="T20" fmla="*/ 12 w 180"/>
                    <a:gd name="T21" fmla="*/ 16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203">
                      <a:moveTo>
                        <a:pt x="12" y="162"/>
                      </a:moveTo>
                      <a:cubicBezTo>
                        <a:pt x="36" y="117"/>
                        <a:pt x="63" y="78"/>
                        <a:pt x="101" y="44"/>
                      </a:cubicBezTo>
                      <a:cubicBezTo>
                        <a:pt x="108" y="40"/>
                        <a:pt x="114" y="34"/>
                        <a:pt x="121" y="30"/>
                      </a:cubicBezTo>
                      <a:cubicBezTo>
                        <a:pt x="129" y="25"/>
                        <a:pt x="138" y="19"/>
                        <a:pt x="147" y="14"/>
                      </a:cubicBezTo>
                      <a:cubicBezTo>
                        <a:pt x="153" y="11"/>
                        <a:pt x="160" y="8"/>
                        <a:pt x="166" y="5"/>
                      </a:cubicBezTo>
                      <a:cubicBezTo>
                        <a:pt x="175" y="0"/>
                        <a:pt x="180" y="12"/>
                        <a:pt x="173" y="18"/>
                      </a:cubicBezTo>
                      <a:cubicBezTo>
                        <a:pt x="169" y="23"/>
                        <a:pt x="162" y="26"/>
                        <a:pt x="156" y="29"/>
                      </a:cubicBezTo>
                      <a:cubicBezTo>
                        <a:pt x="149" y="35"/>
                        <a:pt x="141" y="41"/>
                        <a:pt x="133" y="47"/>
                      </a:cubicBezTo>
                      <a:cubicBezTo>
                        <a:pt x="128" y="51"/>
                        <a:pt x="122" y="57"/>
                        <a:pt x="117" y="62"/>
                      </a:cubicBezTo>
                      <a:cubicBezTo>
                        <a:pt x="85" y="96"/>
                        <a:pt x="65" y="135"/>
                        <a:pt x="47" y="179"/>
                      </a:cubicBezTo>
                      <a:cubicBezTo>
                        <a:pt x="37" y="203"/>
                        <a:pt x="0" y="185"/>
                        <a:pt x="12" y="162"/>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7" name="Freeform 168"/>
                <p:cNvSpPr>
                  <a:spLocks/>
                </p:cNvSpPr>
                <p:nvPr/>
              </p:nvSpPr>
              <p:spPr bwMode="auto">
                <a:xfrm>
                  <a:off x="7435850" y="5586413"/>
                  <a:ext cx="392113" cy="936625"/>
                </a:xfrm>
                <a:custGeom>
                  <a:avLst/>
                  <a:gdLst>
                    <a:gd name="T0" fmla="*/ 46 w 107"/>
                    <a:gd name="T1" fmla="*/ 17 h 255"/>
                    <a:gd name="T2" fmla="*/ 62 w 107"/>
                    <a:gd name="T3" fmla="*/ 34 h 255"/>
                    <a:gd name="T4" fmla="*/ 72 w 107"/>
                    <a:gd name="T5" fmla="*/ 47 h 255"/>
                    <a:gd name="T6" fmla="*/ 82 w 107"/>
                    <a:gd name="T7" fmla="*/ 64 h 255"/>
                    <a:gd name="T8" fmla="*/ 87 w 107"/>
                    <a:gd name="T9" fmla="*/ 73 h 255"/>
                    <a:gd name="T10" fmla="*/ 93 w 107"/>
                    <a:gd name="T11" fmla="*/ 88 h 255"/>
                    <a:gd name="T12" fmla="*/ 98 w 107"/>
                    <a:gd name="T13" fmla="*/ 104 h 255"/>
                    <a:gd name="T14" fmla="*/ 102 w 107"/>
                    <a:gd name="T15" fmla="*/ 118 h 255"/>
                    <a:gd name="T16" fmla="*/ 105 w 107"/>
                    <a:gd name="T17" fmla="*/ 138 h 255"/>
                    <a:gd name="T18" fmla="*/ 107 w 107"/>
                    <a:gd name="T19" fmla="*/ 154 h 255"/>
                    <a:gd name="T20" fmla="*/ 99 w 107"/>
                    <a:gd name="T21" fmla="*/ 245 h 255"/>
                    <a:gd name="T22" fmla="*/ 84 w 107"/>
                    <a:gd name="T23" fmla="*/ 242 h 255"/>
                    <a:gd name="T24" fmla="*/ 86 w 107"/>
                    <a:gd name="T25" fmla="*/ 216 h 255"/>
                    <a:gd name="T26" fmla="*/ 82 w 107"/>
                    <a:gd name="T27" fmla="*/ 157 h 255"/>
                    <a:gd name="T28" fmla="*/ 80 w 107"/>
                    <a:gd name="T29" fmla="*/ 142 h 255"/>
                    <a:gd name="T30" fmla="*/ 75 w 107"/>
                    <a:gd name="T31" fmla="*/ 125 h 255"/>
                    <a:gd name="T32" fmla="*/ 71 w 107"/>
                    <a:gd name="T33" fmla="*/ 113 h 255"/>
                    <a:gd name="T34" fmla="*/ 65 w 107"/>
                    <a:gd name="T35" fmla="*/ 100 h 255"/>
                    <a:gd name="T36" fmla="*/ 58 w 107"/>
                    <a:gd name="T37" fmla="*/ 88 h 255"/>
                    <a:gd name="T38" fmla="*/ 54 w 107"/>
                    <a:gd name="T39" fmla="*/ 81 h 255"/>
                    <a:gd name="T40" fmla="*/ 44 w 107"/>
                    <a:gd name="T41" fmla="*/ 69 h 255"/>
                    <a:gd name="T42" fmla="*/ 35 w 107"/>
                    <a:gd name="T43" fmla="*/ 59 h 255"/>
                    <a:gd name="T44" fmla="*/ 21 w 107"/>
                    <a:gd name="T45" fmla="*/ 47 h 255"/>
                    <a:gd name="T46" fmla="*/ 46 w 107"/>
                    <a:gd name="T47" fmla="*/ 17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255">
                      <a:moveTo>
                        <a:pt x="46" y="17"/>
                      </a:moveTo>
                      <a:cubicBezTo>
                        <a:pt x="51" y="23"/>
                        <a:pt x="57" y="28"/>
                        <a:pt x="62" y="34"/>
                      </a:cubicBezTo>
                      <a:cubicBezTo>
                        <a:pt x="65" y="38"/>
                        <a:pt x="69" y="42"/>
                        <a:pt x="72" y="47"/>
                      </a:cubicBezTo>
                      <a:cubicBezTo>
                        <a:pt x="76" y="53"/>
                        <a:pt x="79" y="58"/>
                        <a:pt x="82" y="64"/>
                      </a:cubicBezTo>
                      <a:cubicBezTo>
                        <a:pt x="84" y="67"/>
                        <a:pt x="85" y="70"/>
                        <a:pt x="87" y="73"/>
                      </a:cubicBezTo>
                      <a:cubicBezTo>
                        <a:pt x="89" y="78"/>
                        <a:pt x="91" y="83"/>
                        <a:pt x="93" y="88"/>
                      </a:cubicBezTo>
                      <a:cubicBezTo>
                        <a:pt x="95" y="93"/>
                        <a:pt x="97" y="99"/>
                        <a:pt x="98" y="104"/>
                      </a:cubicBezTo>
                      <a:cubicBezTo>
                        <a:pt x="99" y="109"/>
                        <a:pt x="101" y="113"/>
                        <a:pt x="102" y="118"/>
                      </a:cubicBezTo>
                      <a:cubicBezTo>
                        <a:pt x="103" y="124"/>
                        <a:pt x="104" y="131"/>
                        <a:pt x="105" y="138"/>
                      </a:cubicBezTo>
                      <a:cubicBezTo>
                        <a:pt x="105" y="143"/>
                        <a:pt x="106" y="149"/>
                        <a:pt x="107" y="154"/>
                      </a:cubicBezTo>
                      <a:cubicBezTo>
                        <a:pt x="107" y="185"/>
                        <a:pt x="104" y="214"/>
                        <a:pt x="99" y="245"/>
                      </a:cubicBezTo>
                      <a:cubicBezTo>
                        <a:pt x="97" y="255"/>
                        <a:pt x="85" y="251"/>
                        <a:pt x="84" y="242"/>
                      </a:cubicBezTo>
                      <a:cubicBezTo>
                        <a:pt x="83" y="234"/>
                        <a:pt x="85" y="225"/>
                        <a:pt x="86" y="216"/>
                      </a:cubicBezTo>
                      <a:cubicBezTo>
                        <a:pt x="86" y="196"/>
                        <a:pt x="85" y="177"/>
                        <a:pt x="82" y="157"/>
                      </a:cubicBezTo>
                      <a:cubicBezTo>
                        <a:pt x="82" y="152"/>
                        <a:pt x="81" y="147"/>
                        <a:pt x="80" y="142"/>
                      </a:cubicBezTo>
                      <a:cubicBezTo>
                        <a:pt x="79" y="136"/>
                        <a:pt x="77" y="131"/>
                        <a:pt x="75" y="125"/>
                      </a:cubicBezTo>
                      <a:cubicBezTo>
                        <a:pt x="74" y="121"/>
                        <a:pt x="72" y="117"/>
                        <a:pt x="71" y="113"/>
                      </a:cubicBezTo>
                      <a:cubicBezTo>
                        <a:pt x="69" y="109"/>
                        <a:pt x="67" y="104"/>
                        <a:pt x="65" y="100"/>
                      </a:cubicBezTo>
                      <a:cubicBezTo>
                        <a:pt x="63" y="96"/>
                        <a:pt x="61" y="92"/>
                        <a:pt x="58" y="88"/>
                      </a:cubicBezTo>
                      <a:cubicBezTo>
                        <a:pt x="57" y="86"/>
                        <a:pt x="55" y="83"/>
                        <a:pt x="54" y="81"/>
                      </a:cubicBezTo>
                      <a:cubicBezTo>
                        <a:pt x="51" y="77"/>
                        <a:pt x="48" y="72"/>
                        <a:pt x="44" y="69"/>
                      </a:cubicBezTo>
                      <a:cubicBezTo>
                        <a:pt x="41" y="65"/>
                        <a:pt x="38" y="62"/>
                        <a:pt x="35" y="59"/>
                      </a:cubicBezTo>
                      <a:cubicBezTo>
                        <a:pt x="31" y="55"/>
                        <a:pt x="26" y="51"/>
                        <a:pt x="21" y="47"/>
                      </a:cubicBezTo>
                      <a:cubicBezTo>
                        <a:pt x="0" y="31"/>
                        <a:pt x="27" y="0"/>
                        <a:pt x="46"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8" name="Freeform 169"/>
                <p:cNvSpPr>
                  <a:spLocks/>
                </p:cNvSpPr>
                <p:nvPr/>
              </p:nvSpPr>
              <p:spPr bwMode="auto">
                <a:xfrm>
                  <a:off x="7469188" y="5578475"/>
                  <a:ext cx="1296988" cy="265112"/>
                </a:xfrm>
                <a:custGeom>
                  <a:avLst/>
                  <a:gdLst>
                    <a:gd name="T0" fmla="*/ 18 w 353"/>
                    <a:gd name="T1" fmla="*/ 16 h 72"/>
                    <a:gd name="T2" fmla="*/ 192 w 353"/>
                    <a:gd name="T3" fmla="*/ 11 h 72"/>
                    <a:gd name="T4" fmla="*/ 344 w 353"/>
                    <a:gd name="T5" fmla="*/ 56 h 72"/>
                    <a:gd name="T6" fmla="*/ 338 w 353"/>
                    <a:gd name="T7" fmla="*/ 71 h 72"/>
                    <a:gd name="T8" fmla="*/ 321 w 353"/>
                    <a:gd name="T9" fmla="*/ 65 h 72"/>
                    <a:gd name="T10" fmla="*/ 263 w 353"/>
                    <a:gd name="T11" fmla="*/ 48 h 72"/>
                    <a:gd name="T12" fmla="*/ 170 w 353"/>
                    <a:gd name="T13" fmla="*/ 36 h 72"/>
                    <a:gd name="T14" fmla="*/ 54 w 353"/>
                    <a:gd name="T15" fmla="*/ 45 h 72"/>
                    <a:gd name="T16" fmla="*/ 15 w 353"/>
                    <a:gd name="T17" fmla="*/ 52 h 72"/>
                    <a:gd name="T18" fmla="*/ 18 w 353"/>
                    <a:gd name="T19" fmla="*/ 1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72">
                      <a:moveTo>
                        <a:pt x="18" y="16"/>
                      </a:moveTo>
                      <a:cubicBezTo>
                        <a:pt x="74" y="0"/>
                        <a:pt x="136" y="3"/>
                        <a:pt x="192" y="11"/>
                      </a:cubicBezTo>
                      <a:cubicBezTo>
                        <a:pt x="245" y="18"/>
                        <a:pt x="295" y="34"/>
                        <a:pt x="344" y="56"/>
                      </a:cubicBezTo>
                      <a:cubicBezTo>
                        <a:pt x="353" y="60"/>
                        <a:pt x="347" y="72"/>
                        <a:pt x="338" y="71"/>
                      </a:cubicBezTo>
                      <a:cubicBezTo>
                        <a:pt x="332" y="70"/>
                        <a:pt x="326" y="66"/>
                        <a:pt x="321" y="65"/>
                      </a:cubicBezTo>
                      <a:cubicBezTo>
                        <a:pt x="302" y="58"/>
                        <a:pt x="283" y="52"/>
                        <a:pt x="263" y="48"/>
                      </a:cubicBezTo>
                      <a:cubicBezTo>
                        <a:pt x="232" y="41"/>
                        <a:pt x="201" y="38"/>
                        <a:pt x="170" y="36"/>
                      </a:cubicBezTo>
                      <a:cubicBezTo>
                        <a:pt x="132" y="35"/>
                        <a:pt x="92" y="37"/>
                        <a:pt x="54" y="45"/>
                      </a:cubicBezTo>
                      <a:cubicBezTo>
                        <a:pt x="43" y="48"/>
                        <a:pt x="27" y="57"/>
                        <a:pt x="15" y="52"/>
                      </a:cubicBezTo>
                      <a:cubicBezTo>
                        <a:pt x="0" y="44"/>
                        <a:pt x="2" y="21"/>
                        <a:pt x="18" y="1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89" name="Freeform 170"/>
                <p:cNvSpPr>
                  <a:spLocks/>
                </p:cNvSpPr>
                <p:nvPr/>
              </p:nvSpPr>
              <p:spPr bwMode="auto">
                <a:xfrm>
                  <a:off x="7383463" y="5581650"/>
                  <a:ext cx="334963" cy="192087"/>
                </a:xfrm>
                <a:custGeom>
                  <a:avLst/>
                  <a:gdLst>
                    <a:gd name="T0" fmla="*/ 75 w 91"/>
                    <a:gd name="T1" fmla="*/ 9 h 52"/>
                    <a:gd name="T2" fmla="*/ 75 w 91"/>
                    <a:gd name="T3" fmla="*/ 43 h 52"/>
                    <a:gd name="T4" fmla="*/ 16 w 91"/>
                    <a:gd name="T5" fmla="*/ 43 h 52"/>
                    <a:gd name="T6" fmla="*/ 16 w 91"/>
                    <a:gd name="T7" fmla="*/ 9 h 52"/>
                    <a:gd name="T8" fmla="*/ 75 w 91"/>
                    <a:gd name="T9" fmla="*/ 9 h 52"/>
                  </a:gdLst>
                  <a:ahLst/>
                  <a:cxnLst>
                    <a:cxn ang="0">
                      <a:pos x="T0" y="T1"/>
                    </a:cxn>
                    <a:cxn ang="0">
                      <a:pos x="T2" y="T3"/>
                    </a:cxn>
                    <a:cxn ang="0">
                      <a:pos x="T4" y="T5"/>
                    </a:cxn>
                    <a:cxn ang="0">
                      <a:pos x="T6" y="T7"/>
                    </a:cxn>
                    <a:cxn ang="0">
                      <a:pos x="T8" y="T9"/>
                    </a:cxn>
                  </a:cxnLst>
                  <a:rect l="0" t="0" r="r" b="b"/>
                  <a:pathLst>
                    <a:path w="91" h="52">
                      <a:moveTo>
                        <a:pt x="75" y="9"/>
                      </a:moveTo>
                      <a:cubicBezTo>
                        <a:pt x="91" y="19"/>
                        <a:pt x="91" y="34"/>
                        <a:pt x="75" y="43"/>
                      </a:cubicBezTo>
                      <a:cubicBezTo>
                        <a:pt x="59" y="52"/>
                        <a:pt x="32" y="52"/>
                        <a:pt x="16" y="43"/>
                      </a:cubicBezTo>
                      <a:cubicBezTo>
                        <a:pt x="0" y="34"/>
                        <a:pt x="0" y="19"/>
                        <a:pt x="16" y="9"/>
                      </a:cubicBezTo>
                      <a:cubicBezTo>
                        <a:pt x="32" y="0"/>
                        <a:pt x="59" y="0"/>
                        <a:pt x="75" y="9"/>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0" name="Freeform 171"/>
                <p:cNvSpPr>
                  <a:spLocks/>
                </p:cNvSpPr>
                <p:nvPr/>
              </p:nvSpPr>
              <p:spPr bwMode="auto">
                <a:xfrm>
                  <a:off x="7475538" y="4776788"/>
                  <a:ext cx="150813" cy="941387"/>
                </a:xfrm>
                <a:custGeom>
                  <a:avLst/>
                  <a:gdLst>
                    <a:gd name="T0" fmla="*/ 40 w 41"/>
                    <a:gd name="T1" fmla="*/ 0 h 256"/>
                    <a:gd name="T2" fmla="*/ 41 w 41"/>
                    <a:gd name="T3" fmla="*/ 243 h 256"/>
                    <a:gd name="T4" fmla="*/ 35 w 41"/>
                    <a:gd name="T5" fmla="*/ 252 h 256"/>
                    <a:gd name="T6" fmla="*/ 7 w 41"/>
                    <a:gd name="T7" fmla="*/ 252 h 256"/>
                    <a:gd name="T8" fmla="*/ 1 w 41"/>
                    <a:gd name="T9" fmla="*/ 244 h 256"/>
                    <a:gd name="T10" fmla="*/ 0 w 41"/>
                    <a:gd name="T11" fmla="*/ 0 h 256"/>
                    <a:gd name="T12" fmla="*/ 6 w 41"/>
                    <a:gd name="T13" fmla="*/ 8 h 256"/>
                    <a:gd name="T14" fmla="*/ 34 w 41"/>
                    <a:gd name="T15" fmla="*/ 8 h 256"/>
                    <a:gd name="T16" fmla="*/ 40 w 41"/>
                    <a:gd name="T17"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56">
                      <a:moveTo>
                        <a:pt x="40" y="0"/>
                      </a:moveTo>
                      <a:cubicBezTo>
                        <a:pt x="41" y="243"/>
                        <a:pt x="41" y="243"/>
                        <a:pt x="41" y="243"/>
                      </a:cubicBezTo>
                      <a:cubicBezTo>
                        <a:pt x="41" y="246"/>
                        <a:pt x="39" y="249"/>
                        <a:pt x="35" y="252"/>
                      </a:cubicBezTo>
                      <a:cubicBezTo>
                        <a:pt x="27" y="256"/>
                        <a:pt x="15" y="256"/>
                        <a:pt x="7" y="252"/>
                      </a:cubicBezTo>
                      <a:cubicBezTo>
                        <a:pt x="3" y="249"/>
                        <a:pt x="1" y="247"/>
                        <a:pt x="1" y="244"/>
                      </a:cubicBezTo>
                      <a:cubicBezTo>
                        <a:pt x="0" y="0"/>
                        <a:pt x="0" y="0"/>
                        <a:pt x="0" y="0"/>
                      </a:cubicBezTo>
                      <a:cubicBezTo>
                        <a:pt x="0" y="3"/>
                        <a:pt x="2" y="6"/>
                        <a:pt x="6" y="8"/>
                      </a:cubicBezTo>
                      <a:cubicBezTo>
                        <a:pt x="14" y="12"/>
                        <a:pt x="26" y="12"/>
                        <a:pt x="34" y="8"/>
                      </a:cubicBezTo>
                      <a:cubicBezTo>
                        <a:pt x="38" y="6"/>
                        <a:pt x="40" y="3"/>
                        <a:pt x="40"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1" name="Freeform 173"/>
                <p:cNvSpPr>
                  <a:spLocks/>
                </p:cNvSpPr>
                <p:nvPr/>
              </p:nvSpPr>
              <p:spPr bwMode="auto">
                <a:xfrm>
                  <a:off x="7056438" y="2627313"/>
                  <a:ext cx="1279525" cy="2808287"/>
                </a:xfrm>
                <a:custGeom>
                  <a:avLst/>
                  <a:gdLst>
                    <a:gd name="T0" fmla="*/ 300 w 348"/>
                    <a:gd name="T1" fmla="*/ 10 h 764"/>
                    <a:gd name="T2" fmla="*/ 232 w 348"/>
                    <a:gd name="T3" fmla="*/ 17 h 764"/>
                    <a:gd name="T4" fmla="*/ 113 w 348"/>
                    <a:gd name="T5" fmla="*/ 86 h 764"/>
                    <a:gd name="T6" fmla="*/ 19 w 348"/>
                    <a:gd name="T7" fmla="*/ 250 h 764"/>
                    <a:gd name="T8" fmla="*/ 0 w 348"/>
                    <a:gd name="T9" fmla="*/ 736 h 764"/>
                    <a:gd name="T10" fmla="*/ 49 w 348"/>
                    <a:gd name="T11" fmla="*/ 764 h 764"/>
                    <a:gd name="T12" fmla="*/ 67 w 348"/>
                    <a:gd name="T13" fmla="*/ 278 h 764"/>
                    <a:gd name="T14" fmla="*/ 162 w 348"/>
                    <a:gd name="T15" fmla="*/ 114 h 764"/>
                    <a:gd name="T16" fmla="*/ 281 w 348"/>
                    <a:gd name="T17" fmla="*/ 45 h 764"/>
                    <a:gd name="T18" fmla="*/ 348 w 348"/>
                    <a:gd name="T19" fmla="*/ 39 h 764"/>
                    <a:gd name="T20" fmla="*/ 300 w 348"/>
                    <a:gd name="T21" fmla="*/ 1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764">
                      <a:moveTo>
                        <a:pt x="300" y="10"/>
                      </a:moveTo>
                      <a:cubicBezTo>
                        <a:pt x="283" y="0"/>
                        <a:pt x="259" y="2"/>
                        <a:pt x="232" y="17"/>
                      </a:cubicBezTo>
                      <a:cubicBezTo>
                        <a:pt x="113" y="86"/>
                        <a:pt x="113" y="86"/>
                        <a:pt x="113" y="86"/>
                      </a:cubicBezTo>
                      <a:cubicBezTo>
                        <a:pt x="61" y="116"/>
                        <a:pt x="18" y="189"/>
                        <a:pt x="19" y="250"/>
                      </a:cubicBezTo>
                      <a:cubicBezTo>
                        <a:pt x="0" y="736"/>
                        <a:pt x="0" y="736"/>
                        <a:pt x="0" y="736"/>
                      </a:cubicBezTo>
                      <a:cubicBezTo>
                        <a:pt x="49" y="764"/>
                        <a:pt x="49" y="764"/>
                        <a:pt x="49" y="764"/>
                      </a:cubicBezTo>
                      <a:cubicBezTo>
                        <a:pt x="67" y="278"/>
                        <a:pt x="67" y="278"/>
                        <a:pt x="67" y="278"/>
                      </a:cubicBezTo>
                      <a:cubicBezTo>
                        <a:pt x="67" y="218"/>
                        <a:pt x="109" y="144"/>
                        <a:pt x="162" y="114"/>
                      </a:cubicBezTo>
                      <a:cubicBezTo>
                        <a:pt x="281" y="45"/>
                        <a:pt x="281" y="45"/>
                        <a:pt x="281" y="45"/>
                      </a:cubicBezTo>
                      <a:cubicBezTo>
                        <a:pt x="307" y="30"/>
                        <a:pt x="331" y="29"/>
                        <a:pt x="348" y="39"/>
                      </a:cubicBezTo>
                      <a:lnTo>
                        <a:pt x="300" y="1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2" name="Freeform 174"/>
                <p:cNvSpPr>
                  <a:spLocks/>
                </p:cNvSpPr>
                <p:nvPr/>
              </p:nvSpPr>
              <p:spPr bwMode="auto">
                <a:xfrm>
                  <a:off x="7237413" y="2681288"/>
                  <a:ext cx="1277938" cy="2754312"/>
                </a:xfrm>
                <a:custGeom>
                  <a:avLst/>
                  <a:gdLst>
                    <a:gd name="T0" fmla="*/ 232 w 348"/>
                    <a:gd name="T1" fmla="*/ 30 h 749"/>
                    <a:gd name="T2" fmla="*/ 327 w 348"/>
                    <a:gd name="T3" fmla="*/ 85 h 749"/>
                    <a:gd name="T4" fmla="*/ 348 w 348"/>
                    <a:gd name="T5" fmla="*/ 548 h 749"/>
                    <a:gd name="T6" fmla="*/ 0 w 348"/>
                    <a:gd name="T7" fmla="*/ 749 h 749"/>
                    <a:gd name="T8" fmla="*/ 18 w 348"/>
                    <a:gd name="T9" fmla="*/ 263 h 749"/>
                    <a:gd name="T10" fmla="*/ 113 w 348"/>
                    <a:gd name="T11" fmla="*/ 99 h 749"/>
                    <a:gd name="T12" fmla="*/ 232 w 348"/>
                    <a:gd name="T13" fmla="*/ 30 h 749"/>
                  </a:gdLst>
                  <a:ahLst/>
                  <a:cxnLst>
                    <a:cxn ang="0">
                      <a:pos x="T0" y="T1"/>
                    </a:cxn>
                    <a:cxn ang="0">
                      <a:pos x="T2" y="T3"/>
                    </a:cxn>
                    <a:cxn ang="0">
                      <a:pos x="T4" y="T5"/>
                    </a:cxn>
                    <a:cxn ang="0">
                      <a:pos x="T6" y="T7"/>
                    </a:cxn>
                    <a:cxn ang="0">
                      <a:pos x="T8" y="T9"/>
                    </a:cxn>
                    <a:cxn ang="0">
                      <a:pos x="T10" y="T11"/>
                    </a:cxn>
                    <a:cxn ang="0">
                      <a:pos x="T12" y="T13"/>
                    </a:cxn>
                  </a:cxnLst>
                  <a:rect l="0" t="0" r="r" b="b"/>
                  <a:pathLst>
                    <a:path w="348" h="749">
                      <a:moveTo>
                        <a:pt x="232" y="30"/>
                      </a:moveTo>
                      <a:cubicBezTo>
                        <a:pt x="284" y="0"/>
                        <a:pt x="327" y="24"/>
                        <a:pt x="327" y="85"/>
                      </a:cubicBezTo>
                      <a:cubicBezTo>
                        <a:pt x="348" y="548"/>
                        <a:pt x="348" y="548"/>
                        <a:pt x="348" y="548"/>
                      </a:cubicBezTo>
                      <a:cubicBezTo>
                        <a:pt x="0" y="749"/>
                        <a:pt x="0" y="749"/>
                        <a:pt x="0" y="749"/>
                      </a:cubicBezTo>
                      <a:cubicBezTo>
                        <a:pt x="18" y="263"/>
                        <a:pt x="18" y="263"/>
                        <a:pt x="18" y="263"/>
                      </a:cubicBezTo>
                      <a:cubicBezTo>
                        <a:pt x="18" y="203"/>
                        <a:pt x="60" y="129"/>
                        <a:pt x="113" y="99"/>
                      </a:cubicBezTo>
                      <a:lnTo>
                        <a:pt x="232" y="30"/>
                      </a:ln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3" name="Freeform 175"/>
                <p:cNvSpPr>
                  <a:spLocks/>
                </p:cNvSpPr>
                <p:nvPr/>
              </p:nvSpPr>
              <p:spPr bwMode="auto">
                <a:xfrm>
                  <a:off x="6384925" y="4203700"/>
                  <a:ext cx="620713" cy="812800"/>
                </a:xfrm>
                <a:custGeom>
                  <a:avLst/>
                  <a:gdLst>
                    <a:gd name="T0" fmla="*/ 69 w 169"/>
                    <a:gd name="T1" fmla="*/ 221 h 221"/>
                    <a:gd name="T2" fmla="*/ 65 w 169"/>
                    <a:gd name="T3" fmla="*/ 219 h 221"/>
                    <a:gd name="T4" fmla="*/ 12 w 169"/>
                    <a:gd name="T5" fmla="*/ 30 h 221"/>
                    <a:gd name="T6" fmla="*/ 13 w 169"/>
                    <a:gd name="T7" fmla="*/ 6 h 221"/>
                    <a:gd name="T8" fmla="*/ 19 w 169"/>
                    <a:gd name="T9" fmla="*/ 0 h 221"/>
                    <a:gd name="T10" fmla="*/ 24 w 169"/>
                    <a:gd name="T11" fmla="*/ 5 h 221"/>
                    <a:gd name="T12" fmla="*/ 23 w 169"/>
                    <a:gd name="T13" fmla="*/ 31 h 221"/>
                    <a:gd name="T14" fmla="*/ 70 w 169"/>
                    <a:gd name="T15" fmla="*/ 208 h 221"/>
                    <a:gd name="T16" fmla="*/ 158 w 169"/>
                    <a:gd name="T17" fmla="*/ 77 h 221"/>
                    <a:gd name="T18" fmla="*/ 165 w 169"/>
                    <a:gd name="T19" fmla="*/ 75 h 221"/>
                    <a:gd name="T20" fmla="*/ 168 w 169"/>
                    <a:gd name="T21" fmla="*/ 82 h 221"/>
                    <a:gd name="T22" fmla="*/ 73 w 169"/>
                    <a:gd name="T23" fmla="*/ 219 h 221"/>
                    <a:gd name="T24" fmla="*/ 69 w 169"/>
                    <a:gd name="T2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221">
                      <a:moveTo>
                        <a:pt x="69" y="221"/>
                      </a:moveTo>
                      <a:cubicBezTo>
                        <a:pt x="68" y="221"/>
                        <a:pt x="67" y="220"/>
                        <a:pt x="65" y="219"/>
                      </a:cubicBezTo>
                      <a:cubicBezTo>
                        <a:pt x="0" y="152"/>
                        <a:pt x="7" y="76"/>
                        <a:pt x="12" y="30"/>
                      </a:cubicBezTo>
                      <a:cubicBezTo>
                        <a:pt x="13" y="20"/>
                        <a:pt x="14" y="12"/>
                        <a:pt x="13" y="6"/>
                      </a:cubicBezTo>
                      <a:cubicBezTo>
                        <a:pt x="13" y="3"/>
                        <a:pt x="16" y="0"/>
                        <a:pt x="19" y="0"/>
                      </a:cubicBezTo>
                      <a:cubicBezTo>
                        <a:pt x="22" y="0"/>
                        <a:pt x="24" y="2"/>
                        <a:pt x="24" y="5"/>
                      </a:cubicBezTo>
                      <a:cubicBezTo>
                        <a:pt x="25" y="12"/>
                        <a:pt x="24" y="21"/>
                        <a:pt x="23" y="31"/>
                      </a:cubicBezTo>
                      <a:cubicBezTo>
                        <a:pt x="19" y="74"/>
                        <a:pt x="12" y="145"/>
                        <a:pt x="70" y="208"/>
                      </a:cubicBezTo>
                      <a:cubicBezTo>
                        <a:pt x="119" y="164"/>
                        <a:pt x="157" y="78"/>
                        <a:pt x="158" y="77"/>
                      </a:cubicBezTo>
                      <a:cubicBezTo>
                        <a:pt x="159" y="75"/>
                        <a:pt x="162" y="73"/>
                        <a:pt x="165" y="75"/>
                      </a:cubicBezTo>
                      <a:cubicBezTo>
                        <a:pt x="168" y="76"/>
                        <a:pt x="169" y="79"/>
                        <a:pt x="168" y="82"/>
                      </a:cubicBezTo>
                      <a:cubicBezTo>
                        <a:pt x="166" y="86"/>
                        <a:pt x="126" y="175"/>
                        <a:pt x="73" y="219"/>
                      </a:cubicBezTo>
                      <a:cubicBezTo>
                        <a:pt x="72" y="220"/>
                        <a:pt x="71" y="221"/>
                        <a:pt x="69" y="221"/>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4" name="Freeform 176"/>
                <p:cNvSpPr>
                  <a:spLocks/>
                </p:cNvSpPr>
                <p:nvPr/>
              </p:nvSpPr>
              <p:spPr bwMode="auto">
                <a:xfrm>
                  <a:off x="6391275" y="4240213"/>
                  <a:ext cx="665163" cy="368300"/>
                </a:xfrm>
                <a:custGeom>
                  <a:avLst/>
                  <a:gdLst>
                    <a:gd name="T0" fmla="*/ 173 w 181"/>
                    <a:gd name="T1" fmla="*/ 82 h 100"/>
                    <a:gd name="T2" fmla="*/ 171 w 181"/>
                    <a:gd name="T3" fmla="*/ 83 h 100"/>
                    <a:gd name="T4" fmla="*/ 132 w 181"/>
                    <a:gd name="T5" fmla="*/ 83 h 100"/>
                    <a:gd name="T6" fmla="*/ 9 w 181"/>
                    <a:gd name="T7" fmla="*/ 12 h 100"/>
                    <a:gd name="T8" fmla="*/ 1 w 181"/>
                    <a:gd name="T9" fmla="*/ 0 h 100"/>
                    <a:gd name="T10" fmla="*/ 0 w 181"/>
                    <a:gd name="T11" fmla="*/ 12 h 100"/>
                    <a:gd name="T12" fmla="*/ 9 w 181"/>
                    <a:gd name="T13" fmla="*/ 23 h 100"/>
                    <a:gd name="T14" fmla="*/ 132 w 181"/>
                    <a:gd name="T15" fmla="*/ 94 h 100"/>
                    <a:gd name="T16" fmla="*/ 171 w 181"/>
                    <a:gd name="T17" fmla="*/ 94 h 100"/>
                    <a:gd name="T18" fmla="*/ 173 w 181"/>
                    <a:gd name="T19" fmla="*/ 93 h 100"/>
                    <a:gd name="T20" fmla="*/ 181 w 181"/>
                    <a:gd name="T21" fmla="*/ 82 h 100"/>
                    <a:gd name="T22" fmla="*/ 181 w 181"/>
                    <a:gd name="T23" fmla="*/ 70 h 100"/>
                    <a:gd name="T24" fmla="*/ 173 w 181"/>
                    <a:gd name="T25"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00">
                      <a:moveTo>
                        <a:pt x="173" y="82"/>
                      </a:moveTo>
                      <a:cubicBezTo>
                        <a:pt x="171" y="83"/>
                        <a:pt x="171" y="83"/>
                        <a:pt x="171" y="83"/>
                      </a:cubicBezTo>
                      <a:cubicBezTo>
                        <a:pt x="160" y="89"/>
                        <a:pt x="143" y="89"/>
                        <a:pt x="132" y="83"/>
                      </a:cubicBezTo>
                      <a:cubicBezTo>
                        <a:pt x="9" y="12"/>
                        <a:pt x="9" y="12"/>
                        <a:pt x="9" y="12"/>
                      </a:cubicBezTo>
                      <a:cubicBezTo>
                        <a:pt x="3" y="9"/>
                        <a:pt x="1" y="4"/>
                        <a:pt x="1" y="0"/>
                      </a:cubicBezTo>
                      <a:cubicBezTo>
                        <a:pt x="0" y="12"/>
                        <a:pt x="0" y="12"/>
                        <a:pt x="0" y="12"/>
                      </a:cubicBezTo>
                      <a:cubicBezTo>
                        <a:pt x="0" y="16"/>
                        <a:pt x="3" y="20"/>
                        <a:pt x="9" y="23"/>
                      </a:cubicBezTo>
                      <a:cubicBezTo>
                        <a:pt x="132" y="94"/>
                        <a:pt x="132" y="94"/>
                        <a:pt x="132" y="94"/>
                      </a:cubicBezTo>
                      <a:cubicBezTo>
                        <a:pt x="143" y="100"/>
                        <a:pt x="160" y="100"/>
                        <a:pt x="171" y="94"/>
                      </a:cubicBezTo>
                      <a:cubicBezTo>
                        <a:pt x="173" y="93"/>
                        <a:pt x="173" y="93"/>
                        <a:pt x="173" y="93"/>
                      </a:cubicBezTo>
                      <a:cubicBezTo>
                        <a:pt x="179" y="90"/>
                        <a:pt x="181" y="86"/>
                        <a:pt x="181" y="82"/>
                      </a:cubicBezTo>
                      <a:cubicBezTo>
                        <a:pt x="181" y="70"/>
                        <a:pt x="181" y="70"/>
                        <a:pt x="181" y="70"/>
                      </a:cubicBezTo>
                      <a:cubicBezTo>
                        <a:pt x="181" y="74"/>
                        <a:pt x="179" y="78"/>
                        <a:pt x="173" y="82"/>
                      </a:cubicBez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95" name="Freeform 177"/>
                <p:cNvSpPr>
                  <a:spLocks/>
                </p:cNvSpPr>
                <p:nvPr/>
              </p:nvSpPr>
              <p:spPr bwMode="auto">
                <a:xfrm>
                  <a:off x="6384925" y="4170363"/>
                  <a:ext cx="682625" cy="396875"/>
                </a:xfrm>
                <a:custGeom>
                  <a:avLst/>
                  <a:gdLst>
                    <a:gd name="T0" fmla="*/ 52 w 186"/>
                    <a:gd name="T1" fmla="*/ 7 h 108"/>
                    <a:gd name="T2" fmla="*/ 13 w 186"/>
                    <a:gd name="T3" fmla="*/ 7 h 108"/>
                    <a:gd name="T4" fmla="*/ 11 w 186"/>
                    <a:gd name="T5" fmla="*/ 8 h 108"/>
                    <a:gd name="T6" fmla="*/ 11 w 186"/>
                    <a:gd name="T7" fmla="*/ 31 h 108"/>
                    <a:gd name="T8" fmla="*/ 134 w 186"/>
                    <a:gd name="T9" fmla="*/ 102 h 108"/>
                    <a:gd name="T10" fmla="*/ 173 w 186"/>
                    <a:gd name="T11" fmla="*/ 102 h 108"/>
                    <a:gd name="T12" fmla="*/ 175 w 186"/>
                    <a:gd name="T13" fmla="*/ 101 h 108"/>
                    <a:gd name="T14" fmla="*/ 175 w 186"/>
                    <a:gd name="T15" fmla="*/ 78 h 108"/>
                    <a:gd name="T16" fmla="*/ 52 w 186"/>
                    <a:gd name="T17" fmla="*/ 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108">
                      <a:moveTo>
                        <a:pt x="52" y="7"/>
                      </a:moveTo>
                      <a:cubicBezTo>
                        <a:pt x="41" y="0"/>
                        <a:pt x="24" y="0"/>
                        <a:pt x="13" y="7"/>
                      </a:cubicBezTo>
                      <a:cubicBezTo>
                        <a:pt x="11" y="8"/>
                        <a:pt x="11" y="8"/>
                        <a:pt x="11" y="8"/>
                      </a:cubicBezTo>
                      <a:cubicBezTo>
                        <a:pt x="0" y="14"/>
                        <a:pt x="0" y="25"/>
                        <a:pt x="11" y="31"/>
                      </a:cubicBezTo>
                      <a:cubicBezTo>
                        <a:pt x="134" y="102"/>
                        <a:pt x="134" y="102"/>
                        <a:pt x="134" y="102"/>
                      </a:cubicBezTo>
                      <a:cubicBezTo>
                        <a:pt x="145" y="108"/>
                        <a:pt x="162" y="108"/>
                        <a:pt x="173" y="102"/>
                      </a:cubicBezTo>
                      <a:cubicBezTo>
                        <a:pt x="175" y="101"/>
                        <a:pt x="175" y="101"/>
                        <a:pt x="175" y="101"/>
                      </a:cubicBezTo>
                      <a:cubicBezTo>
                        <a:pt x="186" y="94"/>
                        <a:pt x="186" y="84"/>
                        <a:pt x="175" y="78"/>
                      </a:cubicBezTo>
                      <a:lnTo>
                        <a:pt x="52" y="7"/>
                      </a:lnTo>
                      <a:close/>
                    </a:path>
                  </a:pathLst>
                </a:custGeom>
                <a:solidFill>
                  <a:srgbClr val="FF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754" name="Group 753"/>
              <p:cNvGrpSpPr/>
              <p:nvPr/>
            </p:nvGrpSpPr>
            <p:grpSpPr>
              <a:xfrm>
                <a:off x="4300538" y="211138"/>
                <a:ext cx="2255837" cy="3000374"/>
                <a:chOff x="4300538" y="211138"/>
                <a:chExt cx="2255837" cy="3000374"/>
              </a:xfrm>
            </p:grpSpPr>
            <p:sp>
              <p:nvSpPr>
                <p:cNvPr id="755" name="Freeform 179"/>
                <p:cNvSpPr>
                  <a:spLocks/>
                </p:cNvSpPr>
                <p:nvPr/>
              </p:nvSpPr>
              <p:spPr bwMode="auto">
                <a:xfrm>
                  <a:off x="5597525" y="2792413"/>
                  <a:ext cx="374650" cy="279400"/>
                </a:xfrm>
                <a:custGeom>
                  <a:avLst/>
                  <a:gdLst>
                    <a:gd name="T0" fmla="*/ 236 w 236"/>
                    <a:gd name="T1" fmla="*/ 0 h 176"/>
                    <a:gd name="T2" fmla="*/ 236 w 236"/>
                    <a:gd name="T3" fmla="*/ 39 h 176"/>
                    <a:gd name="T4" fmla="*/ 0 w 236"/>
                    <a:gd name="T5" fmla="*/ 176 h 176"/>
                    <a:gd name="T6" fmla="*/ 0 w 236"/>
                    <a:gd name="T7" fmla="*/ 136 h 176"/>
                    <a:gd name="T8" fmla="*/ 236 w 236"/>
                    <a:gd name="T9" fmla="*/ 0 h 176"/>
                  </a:gdLst>
                  <a:ahLst/>
                  <a:cxnLst>
                    <a:cxn ang="0">
                      <a:pos x="T0" y="T1"/>
                    </a:cxn>
                    <a:cxn ang="0">
                      <a:pos x="T2" y="T3"/>
                    </a:cxn>
                    <a:cxn ang="0">
                      <a:pos x="T4" y="T5"/>
                    </a:cxn>
                    <a:cxn ang="0">
                      <a:pos x="T6" y="T7"/>
                    </a:cxn>
                    <a:cxn ang="0">
                      <a:pos x="T8" y="T9"/>
                    </a:cxn>
                  </a:cxnLst>
                  <a:rect l="0" t="0" r="r" b="b"/>
                  <a:pathLst>
                    <a:path w="236" h="176">
                      <a:moveTo>
                        <a:pt x="236" y="0"/>
                      </a:moveTo>
                      <a:lnTo>
                        <a:pt x="236" y="39"/>
                      </a:lnTo>
                      <a:lnTo>
                        <a:pt x="0" y="176"/>
                      </a:lnTo>
                      <a:lnTo>
                        <a:pt x="0" y="136"/>
                      </a:lnTo>
                      <a:lnTo>
                        <a:pt x="236"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56" name="Freeform 180"/>
                <p:cNvSpPr>
                  <a:spLocks/>
                </p:cNvSpPr>
                <p:nvPr/>
              </p:nvSpPr>
              <p:spPr bwMode="auto">
                <a:xfrm>
                  <a:off x="5322888" y="2586038"/>
                  <a:ext cx="274638" cy="485775"/>
                </a:xfrm>
                <a:custGeom>
                  <a:avLst/>
                  <a:gdLst>
                    <a:gd name="T0" fmla="*/ 75 w 75"/>
                    <a:gd name="T1" fmla="*/ 132 h 132"/>
                    <a:gd name="T2" fmla="*/ 75 w 75"/>
                    <a:gd name="T3" fmla="*/ 115 h 132"/>
                    <a:gd name="T4" fmla="*/ 19 w 75"/>
                    <a:gd name="T5" fmla="*/ 83 h 132"/>
                    <a:gd name="T6" fmla="*/ 14 w 75"/>
                    <a:gd name="T7" fmla="*/ 74 h 132"/>
                    <a:gd name="T8" fmla="*/ 14 w 75"/>
                    <a:gd name="T9" fmla="*/ 9 h 132"/>
                    <a:gd name="T10" fmla="*/ 0 w 75"/>
                    <a:gd name="T11" fmla="*/ 0 h 132"/>
                    <a:gd name="T12" fmla="*/ 0 w 75"/>
                    <a:gd name="T13" fmla="*/ 82 h 132"/>
                    <a:gd name="T14" fmla="*/ 4 w 75"/>
                    <a:gd name="T15" fmla="*/ 91 h 132"/>
                    <a:gd name="T16" fmla="*/ 75 w 7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2">
                      <a:moveTo>
                        <a:pt x="75" y="132"/>
                      </a:moveTo>
                      <a:cubicBezTo>
                        <a:pt x="75" y="115"/>
                        <a:pt x="75" y="115"/>
                        <a:pt x="75" y="115"/>
                      </a:cubicBezTo>
                      <a:cubicBezTo>
                        <a:pt x="19" y="83"/>
                        <a:pt x="19" y="83"/>
                        <a:pt x="19" y="83"/>
                      </a:cubicBezTo>
                      <a:cubicBezTo>
                        <a:pt x="16" y="81"/>
                        <a:pt x="14" y="78"/>
                        <a:pt x="14" y="74"/>
                      </a:cubicBezTo>
                      <a:cubicBezTo>
                        <a:pt x="14" y="9"/>
                        <a:pt x="14" y="9"/>
                        <a:pt x="14" y="9"/>
                      </a:cubicBezTo>
                      <a:cubicBezTo>
                        <a:pt x="0" y="0"/>
                        <a:pt x="0" y="0"/>
                        <a:pt x="0" y="0"/>
                      </a:cubicBezTo>
                      <a:cubicBezTo>
                        <a:pt x="0" y="82"/>
                        <a:pt x="0" y="82"/>
                        <a:pt x="0" y="82"/>
                      </a:cubicBezTo>
                      <a:cubicBezTo>
                        <a:pt x="0" y="86"/>
                        <a:pt x="1" y="89"/>
                        <a:pt x="4" y="91"/>
                      </a:cubicBezTo>
                      <a:lnTo>
                        <a:pt x="75" y="132"/>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57" name="Freeform 181"/>
                <p:cNvSpPr>
                  <a:spLocks/>
                </p:cNvSpPr>
                <p:nvPr/>
              </p:nvSpPr>
              <p:spPr bwMode="auto">
                <a:xfrm>
                  <a:off x="5373688" y="2401888"/>
                  <a:ext cx="598488" cy="606425"/>
                </a:xfrm>
                <a:custGeom>
                  <a:avLst/>
                  <a:gdLst>
                    <a:gd name="T0" fmla="*/ 0 w 163"/>
                    <a:gd name="T1" fmla="*/ 113 h 165"/>
                    <a:gd name="T2" fmla="*/ 0 w 163"/>
                    <a:gd name="T3" fmla="*/ 124 h 165"/>
                    <a:gd name="T4" fmla="*/ 5 w 163"/>
                    <a:gd name="T5" fmla="*/ 133 h 165"/>
                    <a:gd name="T6" fmla="*/ 61 w 163"/>
                    <a:gd name="T7" fmla="*/ 165 h 165"/>
                    <a:gd name="T8" fmla="*/ 163 w 163"/>
                    <a:gd name="T9" fmla="*/ 106 h 165"/>
                    <a:gd name="T10" fmla="*/ 108 w 163"/>
                    <a:gd name="T11" fmla="*/ 74 h 165"/>
                    <a:gd name="T12" fmla="*/ 103 w 163"/>
                    <a:gd name="T13" fmla="*/ 65 h 165"/>
                    <a:gd name="T14" fmla="*/ 103 w 163"/>
                    <a:gd name="T15" fmla="*/ 0 h 165"/>
                    <a:gd name="T16" fmla="*/ 0 w 163"/>
                    <a:gd name="T17" fmla="*/ 59 h 165"/>
                    <a:gd name="T18" fmla="*/ 0 w 163"/>
                    <a:gd name="T19" fmla="*/ 11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165">
                      <a:moveTo>
                        <a:pt x="0" y="113"/>
                      </a:moveTo>
                      <a:cubicBezTo>
                        <a:pt x="0" y="124"/>
                        <a:pt x="0" y="124"/>
                        <a:pt x="0" y="124"/>
                      </a:cubicBezTo>
                      <a:cubicBezTo>
                        <a:pt x="0" y="128"/>
                        <a:pt x="2" y="131"/>
                        <a:pt x="5" y="133"/>
                      </a:cubicBezTo>
                      <a:cubicBezTo>
                        <a:pt x="61" y="165"/>
                        <a:pt x="61" y="165"/>
                        <a:pt x="61" y="165"/>
                      </a:cubicBezTo>
                      <a:cubicBezTo>
                        <a:pt x="163" y="106"/>
                        <a:pt x="163" y="106"/>
                        <a:pt x="163" y="106"/>
                      </a:cubicBezTo>
                      <a:cubicBezTo>
                        <a:pt x="108" y="74"/>
                        <a:pt x="108" y="74"/>
                        <a:pt x="108" y="74"/>
                      </a:cubicBezTo>
                      <a:cubicBezTo>
                        <a:pt x="105" y="72"/>
                        <a:pt x="103" y="69"/>
                        <a:pt x="103" y="65"/>
                      </a:cubicBezTo>
                      <a:cubicBezTo>
                        <a:pt x="103" y="0"/>
                        <a:pt x="103" y="0"/>
                        <a:pt x="103" y="0"/>
                      </a:cubicBezTo>
                      <a:cubicBezTo>
                        <a:pt x="0" y="59"/>
                        <a:pt x="0" y="59"/>
                        <a:pt x="0" y="59"/>
                      </a:cubicBezTo>
                      <a:cubicBezTo>
                        <a:pt x="0" y="113"/>
                        <a:pt x="0" y="113"/>
                        <a:pt x="0" y="1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58" name="Freeform 182"/>
                <p:cNvSpPr>
                  <a:spLocks/>
                </p:cNvSpPr>
                <p:nvPr/>
              </p:nvSpPr>
              <p:spPr bwMode="auto">
                <a:xfrm>
                  <a:off x="4305300" y="2965450"/>
                  <a:ext cx="68263" cy="234950"/>
                </a:xfrm>
                <a:custGeom>
                  <a:avLst/>
                  <a:gdLst>
                    <a:gd name="T0" fmla="*/ 15 w 19"/>
                    <a:gd name="T1" fmla="*/ 56 h 64"/>
                    <a:gd name="T2" fmla="*/ 15 w 19"/>
                    <a:gd name="T3" fmla="*/ 9 h 64"/>
                    <a:gd name="T4" fmla="*/ 0 w 19"/>
                    <a:gd name="T5" fmla="*/ 0 h 64"/>
                    <a:gd name="T6" fmla="*/ 0 w 19"/>
                    <a:gd name="T7" fmla="*/ 47 h 64"/>
                    <a:gd name="T8" fmla="*/ 4 w 19"/>
                    <a:gd name="T9" fmla="*/ 55 h 64"/>
                    <a:gd name="T10" fmla="*/ 19 w 19"/>
                    <a:gd name="T11" fmla="*/ 64 h 64"/>
                    <a:gd name="T12" fmla="*/ 15 w 19"/>
                    <a:gd name="T13" fmla="*/ 56 h 64"/>
                  </a:gdLst>
                  <a:ahLst/>
                  <a:cxnLst>
                    <a:cxn ang="0">
                      <a:pos x="T0" y="T1"/>
                    </a:cxn>
                    <a:cxn ang="0">
                      <a:pos x="T2" y="T3"/>
                    </a:cxn>
                    <a:cxn ang="0">
                      <a:pos x="T4" y="T5"/>
                    </a:cxn>
                    <a:cxn ang="0">
                      <a:pos x="T6" y="T7"/>
                    </a:cxn>
                    <a:cxn ang="0">
                      <a:pos x="T8" y="T9"/>
                    </a:cxn>
                    <a:cxn ang="0">
                      <a:pos x="T10" y="T11"/>
                    </a:cxn>
                    <a:cxn ang="0">
                      <a:pos x="T12" y="T13"/>
                    </a:cxn>
                  </a:cxnLst>
                  <a:rect l="0" t="0" r="r" b="b"/>
                  <a:pathLst>
                    <a:path w="19" h="64">
                      <a:moveTo>
                        <a:pt x="15" y="56"/>
                      </a:moveTo>
                      <a:cubicBezTo>
                        <a:pt x="15" y="9"/>
                        <a:pt x="15" y="9"/>
                        <a:pt x="15" y="9"/>
                      </a:cubicBezTo>
                      <a:cubicBezTo>
                        <a:pt x="0" y="0"/>
                        <a:pt x="0" y="0"/>
                        <a:pt x="0" y="0"/>
                      </a:cubicBezTo>
                      <a:cubicBezTo>
                        <a:pt x="0" y="47"/>
                        <a:pt x="0" y="47"/>
                        <a:pt x="0" y="47"/>
                      </a:cubicBezTo>
                      <a:cubicBezTo>
                        <a:pt x="0" y="51"/>
                        <a:pt x="2" y="54"/>
                        <a:pt x="4" y="55"/>
                      </a:cubicBezTo>
                      <a:cubicBezTo>
                        <a:pt x="19" y="64"/>
                        <a:pt x="19" y="64"/>
                        <a:pt x="19" y="64"/>
                      </a:cubicBezTo>
                      <a:cubicBezTo>
                        <a:pt x="16" y="62"/>
                        <a:pt x="15" y="60"/>
                        <a:pt x="15" y="56"/>
                      </a:cubicBezTo>
                      <a:close/>
                    </a:path>
                  </a:pathLst>
                </a:custGeom>
                <a:solidFill>
                  <a:srgbClr val="A5B0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59" name="Freeform 184"/>
                <p:cNvSpPr>
                  <a:spLocks/>
                </p:cNvSpPr>
                <p:nvPr/>
              </p:nvSpPr>
              <p:spPr bwMode="auto">
                <a:xfrm>
                  <a:off x="4359275" y="1730375"/>
                  <a:ext cx="2197100" cy="1481137"/>
                </a:xfrm>
                <a:custGeom>
                  <a:avLst/>
                  <a:gdLst>
                    <a:gd name="T0" fmla="*/ 598 w 598"/>
                    <a:gd name="T1" fmla="*/ 0 h 403"/>
                    <a:gd name="T2" fmla="*/ 598 w 598"/>
                    <a:gd name="T3" fmla="*/ 47 h 403"/>
                    <a:gd name="T4" fmla="*/ 586 w 598"/>
                    <a:gd name="T5" fmla="*/ 68 h 403"/>
                    <a:gd name="T6" fmla="*/ 350 w 598"/>
                    <a:gd name="T7" fmla="*/ 204 h 403"/>
                    <a:gd name="T8" fmla="*/ 248 w 598"/>
                    <a:gd name="T9" fmla="*/ 263 h 403"/>
                    <a:gd name="T10" fmla="*/ 12 w 598"/>
                    <a:gd name="T11" fmla="*/ 399 h 403"/>
                    <a:gd name="T12" fmla="*/ 0 w 598"/>
                    <a:gd name="T13" fmla="*/ 392 h 403"/>
                    <a:gd name="T14" fmla="*/ 0 w 598"/>
                    <a:gd name="T15" fmla="*/ 345 h 403"/>
                    <a:gd name="T16" fmla="*/ 598 w 598"/>
                    <a:gd name="T17"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8" h="403">
                      <a:moveTo>
                        <a:pt x="598" y="0"/>
                      </a:moveTo>
                      <a:cubicBezTo>
                        <a:pt x="598" y="47"/>
                        <a:pt x="598" y="47"/>
                        <a:pt x="598" y="47"/>
                      </a:cubicBezTo>
                      <a:cubicBezTo>
                        <a:pt x="598" y="54"/>
                        <a:pt x="593" y="64"/>
                        <a:pt x="586" y="68"/>
                      </a:cubicBezTo>
                      <a:cubicBezTo>
                        <a:pt x="350" y="204"/>
                        <a:pt x="350" y="204"/>
                        <a:pt x="350" y="204"/>
                      </a:cubicBezTo>
                      <a:cubicBezTo>
                        <a:pt x="248" y="263"/>
                        <a:pt x="248" y="263"/>
                        <a:pt x="248" y="263"/>
                      </a:cubicBezTo>
                      <a:cubicBezTo>
                        <a:pt x="12" y="399"/>
                        <a:pt x="12" y="399"/>
                        <a:pt x="12" y="399"/>
                      </a:cubicBezTo>
                      <a:cubicBezTo>
                        <a:pt x="6" y="403"/>
                        <a:pt x="0" y="400"/>
                        <a:pt x="0" y="392"/>
                      </a:cubicBezTo>
                      <a:cubicBezTo>
                        <a:pt x="0" y="345"/>
                        <a:pt x="0" y="345"/>
                        <a:pt x="0" y="345"/>
                      </a:cubicBezTo>
                      <a:lnTo>
                        <a:pt x="598" y="0"/>
                      </a:lnTo>
                      <a:close/>
                    </a:path>
                  </a:pathLst>
                </a:custGeom>
                <a:solidFill>
                  <a:srgbClr val="E6EA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0" name="Freeform 186"/>
                <p:cNvSpPr>
                  <a:spLocks/>
                </p:cNvSpPr>
                <p:nvPr/>
              </p:nvSpPr>
              <p:spPr bwMode="auto">
                <a:xfrm>
                  <a:off x="4356100" y="236538"/>
                  <a:ext cx="2200275" cy="2760662"/>
                </a:xfrm>
                <a:custGeom>
                  <a:avLst/>
                  <a:gdLst>
                    <a:gd name="T0" fmla="*/ 586 w 599"/>
                    <a:gd name="T1" fmla="*/ 3 h 751"/>
                    <a:gd name="T2" fmla="*/ 598 w 599"/>
                    <a:gd name="T3" fmla="*/ 10 h 751"/>
                    <a:gd name="T4" fmla="*/ 599 w 599"/>
                    <a:gd name="T5" fmla="*/ 406 h 751"/>
                    <a:gd name="T6" fmla="*/ 1 w 599"/>
                    <a:gd name="T7" fmla="*/ 751 h 751"/>
                    <a:gd name="T8" fmla="*/ 0 w 599"/>
                    <a:gd name="T9" fmla="*/ 356 h 751"/>
                    <a:gd name="T10" fmla="*/ 12 w 599"/>
                    <a:gd name="T11" fmla="*/ 335 h 751"/>
                    <a:gd name="T12" fmla="*/ 586 w 599"/>
                    <a:gd name="T13" fmla="*/ 3 h 751"/>
                  </a:gdLst>
                  <a:ahLst/>
                  <a:cxnLst>
                    <a:cxn ang="0">
                      <a:pos x="T0" y="T1"/>
                    </a:cxn>
                    <a:cxn ang="0">
                      <a:pos x="T2" y="T3"/>
                    </a:cxn>
                    <a:cxn ang="0">
                      <a:pos x="T4" y="T5"/>
                    </a:cxn>
                    <a:cxn ang="0">
                      <a:pos x="T6" y="T7"/>
                    </a:cxn>
                    <a:cxn ang="0">
                      <a:pos x="T8" y="T9"/>
                    </a:cxn>
                    <a:cxn ang="0">
                      <a:pos x="T10" y="T11"/>
                    </a:cxn>
                    <a:cxn ang="0">
                      <a:pos x="T12" y="T13"/>
                    </a:cxn>
                  </a:cxnLst>
                  <a:rect l="0" t="0" r="r" b="b"/>
                  <a:pathLst>
                    <a:path w="599" h="751">
                      <a:moveTo>
                        <a:pt x="586" y="3"/>
                      </a:moveTo>
                      <a:cubicBezTo>
                        <a:pt x="592" y="0"/>
                        <a:pt x="598" y="3"/>
                        <a:pt x="598" y="10"/>
                      </a:cubicBezTo>
                      <a:cubicBezTo>
                        <a:pt x="599" y="406"/>
                        <a:pt x="599" y="406"/>
                        <a:pt x="599" y="406"/>
                      </a:cubicBezTo>
                      <a:cubicBezTo>
                        <a:pt x="1" y="751"/>
                        <a:pt x="1" y="751"/>
                        <a:pt x="1" y="751"/>
                      </a:cubicBezTo>
                      <a:cubicBezTo>
                        <a:pt x="0" y="356"/>
                        <a:pt x="0" y="356"/>
                        <a:pt x="0" y="356"/>
                      </a:cubicBezTo>
                      <a:cubicBezTo>
                        <a:pt x="0" y="348"/>
                        <a:pt x="5" y="339"/>
                        <a:pt x="12" y="335"/>
                      </a:cubicBezTo>
                      <a:lnTo>
                        <a:pt x="586" y="3"/>
                      </a:ln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1" name="Freeform 187"/>
                <p:cNvSpPr>
                  <a:spLocks/>
                </p:cNvSpPr>
                <p:nvPr/>
              </p:nvSpPr>
              <p:spPr bwMode="auto">
                <a:xfrm>
                  <a:off x="4300538" y="211138"/>
                  <a:ext cx="2238375" cy="2786062"/>
                </a:xfrm>
                <a:custGeom>
                  <a:avLst/>
                  <a:gdLst>
                    <a:gd name="T0" fmla="*/ 595 w 609"/>
                    <a:gd name="T1" fmla="*/ 1 h 758"/>
                    <a:gd name="T2" fmla="*/ 586 w 609"/>
                    <a:gd name="T3" fmla="*/ 2 h 758"/>
                    <a:gd name="T4" fmla="*/ 12 w 609"/>
                    <a:gd name="T5" fmla="*/ 333 h 758"/>
                    <a:gd name="T6" fmla="*/ 0 w 609"/>
                    <a:gd name="T7" fmla="*/ 354 h 758"/>
                    <a:gd name="T8" fmla="*/ 1 w 609"/>
                    <a:gd name="T9" fmla="*/ 749 h 758"/>
                    <a:gd name="T10" fmla="*/ 16 w 609"/>
                    <a:gd name="T11" fmla="*/ 758 h 758"/>
                    <a:gd name="T12" fmla="*/ 15 w 609"/>
                    <a:gd name="T13" fmla="*/ 363 h 758"/>
                    <a:gd name="T14" fmla="*/ 27 w 609"/>
                    <a:gd name="T15" fmla="*/ 342 h 758"/>
                    <a:gd name="T16" fmla="*/ 601 w 609"/>
                    <a:gd name="T17" fmla="*/ 10 h 758"/>
                    <a:gd name="T18" fmla="*/ 609 w 609"/>
                    <a:gd name="T19" fmla="*/ 10 h 758"/>
                    <a:gd name="T20" fmla="*/ 595 w 609"/>
                    <a:gd name="T21" fmla="*/ 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9" h="758">
                      <a:moveTo>
                        <a:pt x="595" y="1"/>
                      </a:moveTo>
                      <a:cubicBezTo>
                        <a:pt x="592" y="0"/>
                        <a:pt x="589" y="0"/>
                        <a:pt x="586" y="2"/>
                      </a:cubicBezTo>
                      <a:cubicBezTo>
                        <a:pt x="12" y="333"/>
                        <a:pt x="12" y="333"/>
                        <a:pt x="12" y="333"/>
                      </a:cubicBezTo>
                      <a:cubicBezTo>
                        <a:pt x="6" y="337"/>
                        <a:pt x="0" y="346"/>
                        <a:pt x="0" y="354"/>
                      </a:cubicBezTo>
                      <a:cubicBezTo>
                        <a:pt x="1" y="749"/>
                        <a:pt x="1" y="749"/>
                        <a:pt x="1" y="749"/>
                      </a:cubicBezTo>
                      <a:cubicBezTo>
                        <a:pt x="16" y="758"/>
                        <a:pt x="16" y="758"/>
                        <a:pt x="16" y="758"/>
                      </a:cubicBezTo>
                      <a:cubicBezTo>
                        <a:pt x="15" y="363"/>
                        <a:pt x="15" y="363"/>
                        <a:pt x="15" y="363"/>
                      </a:cubicBezTo>
                      <a:cubicBezTo>
                        <a:pt x="15" y="355"/>
                        <a:pt x="20" y="346"/>
                        <a:pt x="27" y="342"/>
                      </a:cubicBezTo>
                      <a:cubicBezTo>
                        <a:pt x="601" y="10"/>
                        <a:pt x="601" y="10"/>
                        <a:pt x="601" y="10"/>
                      </a:cubicBezTo>
                      <a:cubicBezTo>
                        <a:pt x="604" y="9"/>
                        <a:pt x="607" y="8"/>
                        <a:pt x="609" y="10"/>
                      </a:cubicBezTo>
                      <a:lnTo>
                        <a:pt x="595" y="1"/>
                      </a:ln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62" name="Freeform 189"/>
                <p:cNvSpPr>
                  <a:spLocks/>
                </p:cNvSpPr>
                <p:nvPr/>
              </p:nvSpPr>
              <p:spPr bwMode="auto">
                <a:xfrm>
                  <a:off x="4448174" y="428625"/>
                  <a:ext cx="2017711" cy="2381251"/>
                </a:xfrm>
                <a:custGeom>
                  <a:avLst/>
                  <a:gdLst>
                    <a:gd name="T0" fmla="*/ 520 w 549"/>
                    <a:gd name="T1" fmla="*/ 9 h 648"/>
                    <a:gd name="T2" fmla="*/ 548 w 549"/>
                    <a:gd name="T3" fmla="*/ 25 h 648"/>
                    <a:gd name="T4" fmla="*/ 549 w 549"/>
                    <a:gd name="T5" fmla="*/ 308 h 648"/>
                    <a:gd name="T6" fmla="*/ 521 w 549"/>
                    <a:gd name="T7" fmla="*/ 355 h 648"/>
                    <a:gd name="T8" fmla="*/ 29 w 549"/>
                    <a:gd name="T9" fmla="*/ 639 h 648"/>
                    <a:gd name="T10" fmla="*/ 1 w 549"/>
                    <a:gd name="T11" fmla="*/ 624 h 648"/>
                    <a:gd name="T12" fmla="*/ 0 w 549"/>
                    <a:gd name="T13" fmla="*/ 341 h 648"/>
                    <a:gd name="T14" fmla="*/ 28 w 549"/>
                    <a:gd name="T15" fmla="*/ 294 h 648"/>
                    <a:gd name="T16" fmla="*/ 520 w 549"/>
                    <a:gd name="T17" fmla="*/ 9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9" h="648">
                      <a:moveTo>
                        <a:pt x="520" y="9"/>
                      </a:moveTo>
                      <a:cubicBezTo>
                        <a:pt x="535" y="0"/>
                        <a:pt x="548" y="8"/>
                        <a:pt x="548" y="25"/>
                      </a:cubicBezTo>
                      <a:cubicBezTo>
                        <a:pt x="549" y="308"/>
                        <a:pt x="549" y="308"/>
                        <a:pt x="549" y="308"/>
                      </a:cubicBezTo>
                      <a:cubicBezTo>
                        <a:pt x="549" y="325"/>
                        <a:pt x="536" y="346"/>
                        <a:pt x="521" y="355"/>
                      </a:cubicBezTo>
                      <a:cubicBezTo>
                        <a:pt x="29" y="639"/>
                        <a:pt x="29" y="639"/>
                        <a:pt x="29" y="639"/>
                      </a:cubicBezTo>
                      <a:cubicBezTo>
                        <a:pt x="13" y="648"/>
                        <a:pt x="1" y="641"/>
                        <a:pt x="1" y="624"/>
                      </a:cubicBezTo>
                      <a:cubicBezTo>
                        <a:pt x="0" y="341"/>
                        <a:pt x="0" y="341"/>
                        <a:pt x="0" y="341"/>
                      </a:cubicBezTo>
                      <a:cubicBezTo>
                        <a:pt x="0" y="324"/>
                        <a:pt x="12" y="302"/>
                        <a:pt x="28" y="294"/>
                      </a:cubicBezTo>
                      <a:lnTo>
                        <a:pt x="520" y="9"/>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grpSp>
          <p:nvGrpSpPr>
            <p:cNvPr id="933" name="Group 932"/>
            <p:cNvGrpSpPr/>
            <p:nvPr/>
          </p:nvGrpSpPr>
          <p:grpSpPr>
            <a:xfrm>
              <a:off x="6264160" y="2079742"/>
              <a:ext cx="409124" cy="990111"/>
              <a:chOff x="3876675" y="1285875"/>
              <a:chExt cx="1708150" cy="4133850"/>
            </a:xfrm>
          </p:grpSpPr>
          <p:sp>
            <p:nvSpPr>
              <p:cNvPr id="942" name="Freeform 227"/>
              <p:cNvSpPr>
                <a:spLocks/>
              </p:cNvSpPr>
              <p:nvPr/>
            </p:nvSpPr>
            <p:spPr bwMode="auto">
              <a:xfrm>
                <a:off x="3876675" y="1774825"/>
                <a:ext cx="857250" cy="3644900"/>
              </a:xfrm>
              <a:custGeom>
                <a:avLst/>
                <a:gdLst>
                  <a:gd name="T0" fmla="*/ 4 w 540"/>
                  <a:gd name="T1" fmla="*/ 0 h 2296"/>
                  <a:gd name="T2" fmla="*/ 0 w 540"/>
                  <a:gd name="T3" fmla="*/ 1986 h 2296"/>
                  <a:gd name="T4" fmla="*/ 538 w 540"/>
                  <a:gd name="T5" fmla="*/ 2296 h 2296"/>
                  <a:gd name="T6" fmla="*/ 540 w 540"/>
                  <a:gd name="T7" fmla="*/ 311 h 2296"/>
                  <a:gd name="T8" fmla="*/ 4 w 540"/>
                  <a:gd name="T9" fmla="*/ 0 h 2296"/>
                </a:gdLst>
                <a:ahLst/>
                <a:cxnLst>
                  <a:cxn ang="0">
                    <a:pos x="T0" y="T1"/>
                  </a:cxn>
                  <a:cxn ang="0">
                    <a:pos x="T2" y="T3"/>
                  </a:cxn>
                  <a:cxn ang="0">
                    <a:pos x="T4" y="T5"/>
                  </a:cxn>
                  <a:cxn ang="0">
                    <a:pos x="T6" y="T7"/>
                  </a:cxn>
                  <a:cxn ang="0">
                    <a:pos x="T8" y="T9"/>
                  </a:cxn>
                </a:cxnLst>
                <a:rect l="0" t="0" r="r" b="b"/>
                <a:pathLst>
                  <a:path w="540" h="2296">
                    <a:moveTo>
                      <a:pt x="4" y="0"/>
                    </a:moveTo>
                    <a:lnTo>
                      <a:pt x="0" y="1986"/>
                    </a:lnTo>
                    <a:lnTo>
                      <a:pt x="538" y="2296"/>
                    </a:lnTo>
                    <a:lnTo>
                      <a:pt x="540" y="311"/>
                    </a:lnTo>
                    <a:lnTo>
                      <a:pt x="4"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43" name="Freeform 228"/>
              <p:cNvSpPr>
                <a:spLocks/>
              </p:cNvSpPr>
              <p:nvPr/>
            </p:nvSpPr>
            <p:spPr bwMode="auto">
              <a:xfrm>
                <a:off x="4730750" y="1774825"/>
                <a:ext cx="854075" cy="3644900"/>
              </a:xfrm>
              <a:custGeom>
                <a:avLst/>
                <a:gdLst>
                  <a:gd name="T0" fmla="*/ 2 w 538"/>
                  <a:gd name="T1" fmla="*/ 311 h 2296"/>
                  <a:gd name="T2" fmla="*/ 0 w 538"/>
                  <a:gd name="T3" fmla="*/ 2296 h 2296"/>
                  <a:gd name="T4" fmla="*/ 534 w 538"/>
                  <a:gd name="T5" fmla="*/ 1986 h 2296"/>
                  <a:gd name="T6" fmla="*/ 538 w 538"/>
                  <a:gd name="T7" fmla="*/ 0 h 2296"/>
                  <a:gd name="T8" fmla="*/ 2 w 538"/>
                  <a:gd name="T9" fmla="*/ 311 h 2296"/>
                </a:gdLst>
                <a:ahLst/>
                <a:cxnLst>
                  <a:cxn ang="0">
                    <a:pos x="T0" y="T1"/>
                  </a:cxn>
                  <a:cxn ang="0">
                    <a:pos x="T2" y="T3"/>
                  </a:cxn>
                  <a:cxn ang="0">
                    <a:pos x="T4" y="T5"/>
                  </a:cxn>
                  <a:cxn ang="0">
                    <a:pos x="T6" y="T7"/>
                  </a:cxn>
                  <a:cxn ang="0">
                    <a:pos x="T8" y="T9"/>
                  </a:cxn>
                </a:cxnLst>
                <a:rect l="0" t="0" r="r" b="b"/>
                <a:pathLst>
                  <a:path w="538" h="2296">
                    <a:moveTo>
                      <a:pt x="2" y="311"/>
                    </a:moveTo>
                    <a:lnTo>
                      <a:pt x="0" y="2296"/>
                    </a:lnTo>
                    <a:lnTo>
                      <a:pt x="534" y="1986"/>
                    </a:lnTo>
                    <a:lnTo>
                      <a:pt x="538" y="0"/>
                    </a:lnTo>
                    <a:lnTo>
                      <a:pt x="2" y="311"/>
                    </a:lnTo>
                    <a:close/>
                  </a:path>
                </a:pathLst>
              </a:custGeom>
              <a:solidFill>
                <a:srgbClr val="D42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44" name="Freeform 229"/>
              <p:cNvSpPr>
                <a:spLocks/>
              </p:cNvSpPr>
              <p:nvPr/>
            </p:nvSpPr>
            <p:spPr bwMode="auto">
              <a:xfrm>
                <a:off x="3883025" y="1285875"/>
                <a:ext cx="1701800" cy="982663"/>
              </a:xfrm>
              <a:custGeom>
                <a:avLst/>
                <a:gdLst>
                  <a:gd name="T0" fmla="*/ 534 w 1072"/>
                  <a:gd name="T1" fmla="*/ 0 h 619"/>
                  <a:gd name="T2" fmla="*/ 0 w 1072"/>
                  <a:gd name="T3" fmla="*/ 308 h 619"/>
                  <a:gd name="T4" fmla="*/ 536 w 1072"/>
                  <a:gd name="T5" fmla="*/ 619 h 619"/>
                  <a:gd name="T6" fmla="*/ 1072 w 1072"/>
                  <a:gd name="T7" fmla="*/ 308 h 619"/>
                  <a:gd name="T8" fmla="*/ 534 w 1072"/>
                  <a:gd name="T9" fmla="*/ 0 h 619"/>
                </a:gdLst>
                <a:ahLst/>
                <a:cxnLst>
                  <a:cxn ang="0">
                    <a:pos x="T0" y="T1"/>
                  </a:cxn>
                  <a:cxn ang="0">
                    <a:pos x="T2" y="T3"/>
                  </a:cxn>
                  <a:cxn ang="0">
                    <a:pos x="T4" y="T5"/>
                  </a:cxn>
                  <a:cxn ang="0">
                    <a:pos x="T6" y="T7"/>
                  </a:cxn>
                  <a:cxn ang="0">
                    <a:pos x="T8" y="T9"/>
                  </a:cxn>
                </a:cxnLst>
                <a:rect l="0" t="0" r="r" b="b"/>
                <a:pathLst>
                  <a:path w="1072" h="619">
                    <a:moveTo>
                      <a:pt x="534" y="0"/>
                    </a:moveTo>
                    <a:lnTo>
                      <a:pt x="0" y="308"/>
                    </a:lnTo>
                    <a:lnTo>
                      <a:pt x="536" y="619"/>
                    </a:lnTo>
                    <a:lnTo>
                      <a:pt x="1072" y="308"/>
                    </a:lnTo>
                    <a:lnTo>
                      <a:pt x="534" y="0"/>
                    </a:lnTo>
                    <a:close/>
                  </a:path>
                </a:pathLst>
              </a:custGeom>
              <a:solidFill>
                <a:srgbClr val="FF42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934" name="Group 933"/>
            <p:cNvGrpSpPr/>
            <p:nvPr/>
          </p:nvGrpSpPr>
          <p:grpSpPr>
            <a:xfrm>
              <a:off x="6061499" y="2448942"/>
              <a:ext cx="407984" cy="739922"/>
              <a:chOff x="3030538" y="2827338"/>
              <a:chExt cx="1703387" cy="3089275"/>
            </a:xfrm>
          </p:grpSpPr>
          <p:sp>
            <p:nvSpPr>
              <p:cNvPr id="939" name="Freeform 230"/>
              <p:cNvSpPr>
                <a:spLocks/>
              </p:cNvSpPr>
              <p:nvPr/>
            </p:nvSpPr>
            <p:spPr bwMode="auto">
              <a:xfrm>
                <a:off x="3030538" y="3319463"/>
                <a:ext cx="855662" cy="2597150"/>
              </a:xfrm>
              <a:custGeom>
                <a:avLst/>
                <a:gdLst>
                  <a:gd name="T0" fmla="*/ 4 w 539"/>
                  <a:gd name="T1" fmla="*/ 0 h 1636"/>
                  <a:gd name="T2" fmla="*/ 0 w 539"/>
                  <a:gd name="T3" fmla="*/ 1325 h 1636"/>
                  <a:gd name="T4" fmla="*/ 537 w 539"/>
                  <a:gd name="T5" fmla="*/ 1636 h 1636"/>
                  <a:gd name="T6" fmla="*/ 539 w 539"/>
                  <a:gd name="T7" fmla="*/ 309 h 1636"/>
                  <a:gd name="T8" fmla="*/ 4 w 539"/>
                  <a:gd name="T9" fmla="*/ 0 h 1636"/>
                </a:gdLst>
                <a:ahLst/>
                <a:cxnLst>
                  <a:cxn ang="0">
                    <a:pos x="T0" y="T1"/>
                  </a:cxn>
                  <a:cxn ang="0">
                    <a:pos x="T2" y="T3"/>
                  </a:cxn>
                  <a:cxn ang="0">
                    <a:pos x="T4" y="T5"/>
                  </a:cxn>
                  <a:cxn ang="0">
                    <a:pos x="T6" y="T7"/>
                  </a:cxn>
                  <a:cxn ang="0">
                    <a:pos x="T8" y="T9"/>
                  </a:cxn>
                </a:cxnLst>
                <a:rect l="0" t="0" r="r" b="b"/>
                <a:pathLst>
                  <a:path w="539" h="1636">
                    <a:moveTo>
                      <a:pt x="4" y="0"/>
                    </a:moveTo>
                    <a:lnTo>
                      <a:pt x="0" y="1325"/>
                    </a:lnTo>
                    <a:lnTo>
                      <a:pt x="537" y="1636"/>
                    </a:lnTo>
                    <a:lnTo>
                      <a:pt x="539" y="309"/>
                    </a:lnTo>
                    <a:lnTo>
                      <a:pt x="4" y="0"/>
                    </a:lnTo>
                    <a:close/>
                  </a:path>
                </a:pathLst>
              </a:custGeom>
              <a:solidFill>
                <a:srgbClr val="0751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40" name="Freeform 231"/>
              <p:cNvSpPr>
                <a:spLocks/>
              </p:cNvSpPr>
              <p:nvPr/>
            </p:nvSpPr>
            <p:spPr bwMode="auto">
              <a:xfrm>
                <a:off x="3883025" y="3319463"/>
                <a:ext cx="850900" cy="2597150"/>
              </a:xfrm>
              <a:custGeom>
                <a:avLst/>
                <a:gdLst>
                  <a:gd name="T0" fmla="*/ 2 w 536"/>
                  <a:gd name="T1" fmla="*/ 309 h 1636"/>
                  <a:gd name="T2" fmla="*/ 0 w 536"/>
                  <a:gd name="T3" fmla="*/ 1636 h 1636"/>
                  <a:gd name="T4" fmla="*/ 534 w 536"/>
                  <a:gd name="T5" fmla="*/ 1325 h 1636"/>
                  <a:gd name="T6" fmla="*/ 536 w 536"/>
                  <a:gd name="T7" fmla="*/ 0 h 1636"/>
                  <a:gd name="T8" fmla="*/ 2 w 536"/>
                  <a:gd name="T9" fmla="*/ 309 h 1636"/>
                </a:gdLst>
                <a:ahLst/>
                <a:cxnLst>
                  <a:cxn ang="0">
                    <a:pos x="T0" y="T1"/>
                  </a:cxn>
                  <a:cxn ang="0">
                    <a:pos x="T2" y="T3"/>
                  </a:cxn>
                  <a:cxn ang="0">
                    <a:pos x="T4" y="T5"/>
                  </a:cxn>
                  <a:cxn ang="0">
                    <a:pos x="T6" y="T7"/>
                  </a:cxn>
                  <a:cxn ang="0">
                    <a:pos x="T8" y="T9"/>
                  </a:cxn>
                </a:cxnLst>
                <a:rect l="0" t="0" r="r" b="b"/>
                <a:pathLst>
                  <a:path w="536" h="1636">
                    <a:moveTo>
                      <a:pt x="2" y="309"/>
                    </a:moveTo>
                    <a:lnTo>
                      <a:pt x="0" y="1636"/>
                    </a:lnTo>
                    <a:lnTo>
                      <a:pt x="534" y="1325"/>
                    </a:lnTo>
                    <a:lnTo>
                      <a:pt x="536" y="0"/>
                    </a:lnTo>
                    <a:lnTo>
                      <a:pt x="2" y="309"/>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41" name="Freeform 232"/>
              <p:cNvSpPr>
                <a:spLocks/>
              </p:cNvSpPr>
              <p:nvPr/>
            </p:nvSpPr>
            <p:spPr bwMode="auto">
              <a:xfrm>
                <a:off x="3036888" y="2827338"/>
                <a:ext cx="1697037" cy="982663"/>
              </a:xfrm>
              <a:custGeom>
                <a:avLst/>
                <a:gdLst>
                  <a:gd name="T0" fmla="*/ 533 w 1069"/>
                  <a:gd name="T1" fmla="*/ 0 h 619"/>
                  <a:gd name="T2" fmla="*/ 0 w 1069"/>
                  <a:gd name="T3" fmla="*/ 310 h 619"/>
                  <a:gd name="T4" fmla="*/ 535 w 1069"/>
                  <a:gd name="T5" fmla="*/ 619 h 619"/>
                  <a:gd name="T6" fmla="*/ 1069 w 1069"/>
                  <a:gd name="T7" fmla="*/ 310 h 619"/>
                  <a:gd name="T8" fmla="*/ 533 w 1069"/>
                  <a:gd name="T9" fmla="*/ 0 h 619"/>
                </a:gdLst>
                <a:ahLst/>
                <a:cxnLst>
                  <a:cxn ang="0">
                    <a:pos x="T0" y="T1"/>
                  </a:cxn>
                  <a:cxn ang="0">
                    <a:pos x="T2" y="T3"/>
                  </a:cxn>
                  <a:cxn ang="0">
                    <a:pos x="T4" y="T5"/>
                  </a:cxn>
                  <a:cxn ang="0">
                    <a:pos x="T6" y="T7"/>
                  </a:cxn>
                  <a:cxn ang="0">
                    <a:pos x="T8" y="T9"/>
                  </a:cxn>
                </a:cxnLst>
                <a:rect l="0" t="0" r="r" b="b"/>
                <a:pathLst>
                  <a:path w="1069" h="619">
                    <a:moveTo>
                      <a:pt x="533" y="0"/>
                    </a:moveTo>
                    <a:lnTo>
                      <a:pt x="0" y="310"/>
                    </a:lnTo>
                    <a:lnTo>
                      <a:pt x="535" y="619"/>
                    </a:lnTo>
                    <a:lnTo>
                      <a:pt x="1069" y="310"/>
                    </a:lnTo>
                    <a:lnTo>
                      <a:pt x="533"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935" name="Group 934"/>
            <p:cNvGrpSpPr/>
            <p:nvPr/>
          </p:nvGrpSpPr>
          <p:grpSpPr>
            <a:xfrm>
              <a:off x="5859218" y="2737154"/>
              <a:ext cx="407984" cy="568820"/>
              <a:chOff x="2185988" y="4030663"/>
              <a:chExt cx="1703387" cy="2374900"/>
            </a:xfrm>
          </p:grpSpPr>
          <p:sp>
            <p:nvSpPr>
              <p:cNvPr id="936" name="Freeform 233"/>
              <p:cNvSpPr>
                <a:spLocks/>
              </p:cNvSpPr>
              <p:nvPr/>
            </p:nvSpPr>
            <p:spPr bwMode="auto">
              <a:xfrm>
                <a:off x="2185988" y="4522788"/>
                <a:ext cx="857250" cy="1882775"/>
              </a:xfrm>
              <a:custGeom>
                <a:avLst/>
                <a:gdLst>
                  <a:gd name="T0" fmla="*/ 2 w 540"/>
                  <a:gd name="T1" fmla="*/ 0 h 1186"/>
                  <a:gd name="T2" fmla="*/ 0 w 540"/>
                  <a:gd name="T3" fmla="*/ 876 h 1186"/>
                  <a:gd name="T4" fmla="*/ 536 w 540"/>
                  <a:gd name="T5" fmla="*/ 1186 h 1186"/>
                  <a:gd name="T6" fmla="*/ 540 w 540"/>
                  <a:gd name="T7" fmla="*/ 309 h 1186"/>
                  <a:gd name="T8" fmla="*/ 2 w 540"/>
                  <a:gd name="T9" fmla="*/ 0 h 1186"/>
                </a:gdLst>
                <a:ahLst/>
                <a:cxnLst>
                  <a:cxn ang="0">
                    <a:pos x="T0" y="T1"/>
                  </a:cxn>
                  <a:cxn ang="0">
                    <a:pos x="T2" y="T3"/>
                  </a:cxn>
                  <a:cxn ang="0">
                    <a:pos x="T4" y="T5"/>
                  </a:cxn>
                  <a:cxn ang="0">
                    <a:pos x="T6" y="T7"/>
                  </a:cxn>
                  <a:cxn ang="0">
                    <a:pos x="T8" y="T9"/>
                  </a:cxn>
                </a:cxnLst>
                <a:rect l="0" t="0" r="r" b="b"/>
                <a:pathLst>
                  <a:path w="540" h="1186">
                    <a:moveTo>
                      <a:pt x="2" y="0"/>
                    </a:moveTo>
                    <a:lnTo>
                      <a:pt x="0" y="876"/>
                    </a:lnTo>
                    <a:lnTo>
                      <a:pt x="536" y="1186"/>
                    </a:lnTo>
                    <a:lnTo>
                      <a:pt x="540" y="309"/>
                    </a:lnTo>
                    <a:lnTo>
                      <a:pt x="2" y="0"/>
                    </a:lnTo>
                    <a:close/>
                  </a:path>
                </a:pathLst>
              </a:custGeom>
              <a:solidFill>
                <a:srgbClr val="00C1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37" name="Freeform 234"/>
              <p:cNvSpPr>
                <a:spLocks/>
              </p:cNvSpPr>
              <p:nvPr/>
            </p:nvSpPr>
            <p:spPr bwMode="auto">
              <a:xfrm>
                <a:off x="3036888" y="4522788"/>
                <a:ext cx="852487" cy="1882775"/>
              </a:xfrm>
              <a:custGeom>
                <a:avLst/>
                <a:gdLst>
                  <a:gd name="T0" fmla="*/ 4 w 537"/>
                  <a:gd name="T1" fmla="*/ 309 h 1186"/>
                  <a:gd name="T2" fmla="*/ 0 w 537"/>
                  <a:gd name="T3" fmla="*/ 1186 h 1186"/>
                  <a:gd name="T4" fmla="*/ 535 w 537"/>
                  <a:gd name="T5" fmla="*/ 876 h 1186"/>
                  <a:gd name="T6" fmla="*/ 537 w 537"/>
                  <a:gd name="T7" fmla="*/ 0 h 1186"/>
                  <a:gd name="T8" fmla="*/ 4 w 537"/>
                  <a:gd name="T9" fmla="*/ 309 h 1186"/>
                </a:gdLst>
                <a:ahLst/>
                <a:cxnLst>
                  <a:cxn ang="0">
                    <a:pos x="T0" y="T1"/>
                  </a:cxn>
                  <a:cxn ang="0">
                    <a:pos x="T2" y="T3"/>
                  </a:cxn>
                  <a:cxn ang="0">
                    <a:pos x="T4" y="T5"/>
                  </a:cxn>
                  <a:cxn ang="0">
                    <a:pos x="T6" y="T7"/>
                  </a:cxn>
                  <a:cxn ang="0">
                    <a:pos x="T8" y="T9"/>
                  </a:cxn>
                </a:cxnLst>
                <a:rect l="0" t="0" r="r" b="b"/>
                <a:pathLst>
                  <a:path w="537" h="1186">
                    <a:moveTo>
                      <a:pt x="4" y="309"/>
                    </a:moveTo>
                    <a:lnTo>
                      <a:pt x="0" y="1186"/>
                    </a:lnTo>
                    <a:lnTo>
                      <a:pt x="535" y="876"/>
                    </a:lnTo>
                    <a:lnTo>
                      <a:pt x="537" y="0"/>
                    </a:lnTo>
                    <a:lnTo>
                      <a:pt x="4" y="309"/>
                    </a:lnTo>
                    <a:close/>
                  </a:path>
                </a:pathLst>
              </a:custGeom>
              <a:solidFill>
                <a:srgbClr val="00B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38" name="Freeform 235"/>
              <p:cNvSpPr>
                <a:spLocks/>
              </p:cNvSpPr>
              <p:nvPr/>
            </p:nvSpPr>
            <p:spPr bwMode="auto">
              <a:xfrm>
                <a:off x="2189163" y="4030663"/>
                <a:ext cx="1700212" cy="982663"/>
              </a:xfrm>
              <a:custGeom>
                <a:avLst/>
                <a:gdLst>
                  <a:gd name="T0" fmla="*/ 534 w 1071"/>
                  <a:gd name="T1" fmla="*/ 0 h 619"/>
                  <a:gd name="T2" fmla="*/ 0 w 1071"/>
                  <a:gd name="T3" fmla="*/ 310 h 619"/>
                  <a:gd name="T4" fmla="*/ 538 w 1071"/>
                  <a:gd name="T5" fmla="*/ 619 h 619"/>
                  <a:gd name="T6" fmla="*/ 1071 w 1071"/>
                  <a:gd name="T7" fmla="*/ 310 h 619"/>
                  <a:gd name="T8" fmla="*/ 534 w 1071"/>
                  <a:gd name="T9" fmla="*/ 0 h 619"/>
                </a:gdLst>
                <a:ahLst/>
                <a:cxnLst>
                  <a:cxn ang="0">
                    <a:pos x="T0" y="T1"/>
                  </a:cxn>
                  <a:cxn ang="0">
                    <a:pos x="T2" y="T3"/>
                  </a:cxn>
                  <a:cxn ang="0">
                    <a:pos x="T4" y="T5"/>
                  </a:cxn>
                  <a:cxn ang="0">
                    <a:pos x="T6" y="T7"/>
                  </a:cxn>
                  <a:cxn ang="0">
                    <a:pos x="T8" y="T9"/>
                  </a:cxn>
                </a:cxnLst>
                <a:rect l="0" t="0" r="r" b="b"/>
                <a:pathLst>
                  <a:path w="1071" h="619">
                    <a:moveTo>
                      <a:pt x="534" y="0"/>
                    </a:moveTo>
                    <a:lnTo>
                      <a:pt x="0" y="310"/>
                    </a:lnTo>
                    <a:lnTo>
                      <a:pt x="538" y="619"/>
                    </a:lnTo>
                    <a:lnTo>
                      <a:pt x="1071" y="310"/>
                    </a:lnTo>
                    <a:lnTo>
                      <a:pt x="534" y="0"/>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43" name="Group 442"/>
            <p:cNvGrpSpPr/>
            <p:nvPr/>
          </p:nvGrpSpPr>
          <p:grpSpPr>
            <a:xfrm>
              <a:off x="9636673" y="5746208"/>
              <a:ext cx="678428" cy="480139"/>
              <a:chOff x="2936875" y="5048250"/>
              <a:chExt cx="863600" cy="611188"/>
            </a:xfrm>
          </p:grpSpPr>
          <p:sp>
            <p:nvSpPr>
              <p:cNvPr id="444" name="Freeform 138"/>
              <p:cNvSpPr>
                <a:spLocks/>
              </p:cNvSpPr>
              <p:nvPr/>
            </p:nvSpPr>
            <p:spPr bwMode="auto">
              <a:xfrm>
                <a:off x="3011488" y="5153025"/>
                <a:ext cx="68263" cy="180975"/>
              </a:xfrm>
              <a:custGeom>
                <a:avLst/>
                <a:gdLst>
                  <a:gd name="T0" fmla="*/ 43 w 43"/>
                  <a:gd name="T1" fmla="*/ 44 h 114"/>
                  <a:gd name="T2" fmla="*/ 43 w 43"/>
                  <a:gd name="T3" fmla="*/ 114 h 114"/>
                  <a:gd name="T4" fmla="*/ 0 w 43"/>
                  <a:gd name="T5" fmla="*/ 70 h 114"/>
                  <a:gd name="T6" fmla="*/ 0 w 43"/>
                  <a:gd name="T7" fmla="*/ 0 h 114"/>
                  <a:gd name="T8" fmla="*/ 43 w 43"/>
                  <a:gd name="T9" fmla="*/ 44 h 114"/>
                </a:gdLst>
                <a:ahLst/>
                <a:cxnLst>
                  <a:cxn ang="0">
                    <a:pos x="T0" y="T1"/>
                  </a:cxn>
                  <a:cxn ang="0">
                    <a:pos x="T2" y="T3"/>
                  </a:cxn>
                  <a:cxn ang="0">
                    <a:pos x="T4" y="T5"/>
                  </a:cxn>
                  <a:cxn ang="0">
                    <a:pos x="T6" y="T7"/>
                  </a:cxn>
                  <a:cxn ang="0">
                    <a:pos x="T8" y="T9"/>
                  </a:cxn>
                </a:cxnLst>
                <a:rect l="0" t="0" r="r" b="b"/>
                <a:pathLst>
                  <a:path w="43" h="114">
                    <a:moveTo>
                      <a:pt x="43" y="44"/>
                    </a:moveTo>
                    <a:lnTo>
                      <a:pt x="43" y="114"/>
                    </a:lnTo>
                    <a:lnTo>
                      <a:pt x="0" y="70"/>
                    </a:lnTo>
                    <a:lnTo>
                      <a:pt x="0" y="0"/>
                    </a:lnTo>
                    <a:lnTo>
                      <a:pt x="43" y="44"/>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5" name="Freeform 139"/>
              <p:cNvSpPr>
                <a:spLocks/>
              </p:cNvSpPr>
              <p:nvPr/>
            </p:nvSpPr>
            <p:spPr bwMode="auto">
              <a:xfrm>
                <a:off x="3660775" y="5153025"/>
                <a:ext cx="66675" cy="180975"/>
              </a:xfrm>
              <a:custGeom>
                <a:avLst/>
                <a:gdLst>
                  <a:gd name="T0" fmla="*/ 42 w 42"/>
                  <a:gd name="T1" fmla="*/ 0 h 114"/>
                  <a:gd name="T2" fmla="*/ 42 w 42"/>
                  <a:gd name="T3" fmla="*/ 70 h 114"/>
                  <a:gd name="T4" fmla="*/ 0 w 42"/>
                  <a:gd name="T5" fmla="*/ 114 h 114"/>
                  <a:gd name="T6" fmla="*/ 0 w 42"/>
                  <a:gd name="T7" fmla="*/ 44 h 114"/>
                  <a:gd name="T8" fmla="*/ 42 w 42"/>
                  <a:gd name="T9" fmla="*/ 0 h 114"/>
                </a:gdLst>
                <a:ahLst/>
                <a:cxnLst>
                  <a:cxn ang="0">
                    <a:pos x="T0" y="T1"/>
                  </a:cxn>
                  <a:cxn ang="0">
                    <a:pos x="T2" y="T3"/>
                  </a:cxn>
                  <a:cxn ang="0">
                    <a:pos x="T4" y="T5"/>
                  </a:cxn>
                  <a:cxn ang="0">
                    <a:pos x="T6" y="T7"/>
                  </a:cxn>
                  <a:cxn ang="0">
                    <a:pos x="T8" y="T9"/>
                  </a:cxn>
                </a:cxnLst>
                <a:rect l="0" t="0" r="r" b="b"/>
                <a:pathLst>
                  <a:path w="42" h="114">
                    <a:moveTo>
                      <a:pt x="42" y="0"/>
                    </a:moveTo>
                    <a:lnTo>
                      <a:pt x="42" y="70"/>
                    </a:lnTo>
                    <a:lnTo>
                      <a:pt x="0" y="114"/>
                    </a:lnTo>
                    <a:lnTo>
                      <a:pt x="0" y="44"/>
                    </a:lnTo>
                    <a:lnTo>
                      <a:pt x="4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6" name="Freeform 140"/>
              <p:cNvSpPr>
                <a:spLocks/>
              </p:cNvSpPr>
              <p:nvPr/>
            </p:nvSpPr>
            <p:spPr bwMode="auto">
              <a:xfrm>
                <a:off x="3135313" y="5149850"/>
                <a:ext cx="468313" cy="260350"/>
              </a:xfrm>
              <a:custGeom>
                <a:avLst/>
                <a:gdLst>
                  <a:gd name="T0" fmla="*/ 785 w 785"/>
                  <a:gd name="T1" fmla="*/ 249 h 436"/>
                  <a:gd name="T2" fmla="*/ 785 w 785"/>
                  <a:gd name="T3" fmla="*/ 433 h 436"/>
                  <a:gd name="T4" fmla="*/ 671 w 785"/>
                  <a:gd name="T5" fmla="*/ 274 h 436"/>
                  <a:gd name="T6" fmla="*/ 116 w 785"/>
                  <a:gd name="T7" fmla="*/ 274 h 436"/>
                  <a:gd name="T8" fmla="*/ 0 w 785"/>
                  <a:gd name="T9" fmla="*/ 436 h 436"/>
                  <a:gd name="T10" fmla="*/ 0 w 785"/>
                  <a:gd name="T11" fmla="*/ 251 h 436"/>
                  <a:gd name="T12" fmla="*/ 116 w 785"/>
                  <a:gd name="T13" fmla="*/ 89 h 436"/>
                  <a:gd name="T14" fmla="*/ 671 w 785"/>
                  <a:gd name="T15" fmla="*/ 89 h 436"/>
                  <a:gd name="T16" fmla="*/ 785 w 785"/>
                  <a:gd name="T17" fmla="*/ 2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436">
                    <a:moveTo>
                      <a:pt x="785" y="249"/>
                    </a:moveTo>
                    <a:cubicBezTo>
                      <a:pt x="785" y="433"/>
                      <a:pt x="785" y="433"/>
                      <a:pt x="785" y="433"/>
                    </a:cubicBezTo>
                    <a:cubicBezTo>
                      <a:pt x="785" y="376"/>
                      <a:pt x="747" y="318"/>
                      <a:pt x="671" y="274"/>
                    </a:cubicBezTo>
                    <a:cubicBezTo>
                      <a:pt x="519" y="185"/>
                      <a:pt x="270" y="185"/>
                      <a:pt x="116" y="274"/>
                    </a:cubicBezTo>
                    <a:cubicBezTo>
                      <a:pt x="39" y="318"/>
                      <a:pt x="0" y="377"/>
                      <a:pt x="0" y="436"/>
                    </a:cubicBezTo>
                    <a:cubicBezTo>
                      <a:pt x="0" y="251"/>
                      <a:pt x="0" y="251"/>
                      <a:pt x="0" y="251"/>
                    </a:cubicBezTo>
                    <a:cubicBezTo>
                      <a:pt x="0" y="193"/>
                      <a:pt x="38" y="134"/>
                      <a:pt x="116" y="89"/>
                    </a:cubicBezTo>
                    <a:cubicBezTo>
                      <a:pt x="270" y="0"/>
                      <a:pt x="518" y="0"/>
                      <a:pt x="671" y="89"/>
                    </a:cubicBezTo>
                    <a:cubicBezTo>
                      <a:pt x="747" y="133"/>
                      <a:pt x="785" y="191"/>
                      <a:pt x="785" y="249"/>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7" name="Freeform 141"/>
              <p:cNvSpPr>
                <a:spLocks noEditPoints="1"/>
              </p:cNvSpPr>
              <p:nvPr/>
            </p:nvSpPr>
            <p:spPr bwMode="auto">
              <a:xfrm>
                <a:off x="2936875" y="5341938"/>
                <a:ext cx="863600" cy="317500"/>
              </a:xfrm>
              <a:custGeom>
                <a:avLst/>
                <a:gdLst>
                  <a:gd name="T0" fmla="*/ 1446 w 1446"/>
                  <a:gd name="T1" fmla="*/ 185 h 531"/>
                  <a:gd name="T2" fmla="*/ 1446 w 1446"/>
                  <a:gd name="T3" fmla="*/ 0 h 531"/>
                  <a:gd name="T4" fmla="*/ 1222 w 1446"/>
                  <a:gd name="T5" fmla="*/ 37 h 531"/>
                  <a:gd name="T6" fmla="*/ 1209 w 1446"/>
                  <a:gd name="T7" fmla="*/ 55 h 531"/>
                  <a:gd name="T8" fmla="*/ 1210 w 1446"/>
                  <a:gd name="T9" fmla="*/ 237 h 531"/>
                  <a:gd name="T10" fmla="*/ 1144 w 1446"/>
                  <a:gd name="T11" fmla="*/ 275 h 531"/>
                  <a:gd name="T12" fmla="*/ 942 w 1446"/>
                  <a:gd name="T13" fmla="*/ 210 h 531"/>
                  <a:gd name="T14" fmla="*/ 910 w 1446"/>
                  <a:gd name="T15" fmla="*/ 217 h 531"/>
                  <a:gd name="T16" fmla="*/ 846 w 1446"/>
                  <a:gd name="T17" fmla="*/ 346 h 531"/>
                  <a:gd name="T18" fmla="*/ 596 w 1446"/>
                  <a:gd name="T19" fmla="*/ 346 h 531"/>
                  <a:gd name="T20" fmla="*/ 533 w 1446"/>
                  <a:gd name="T21" fmla="*/ 217 h 531"/>
                  <a:gd name="T22" fmla="*/ 502 w 1446"/>
                  <a:gd name="T23" fmla="*/ 210 h 531"/>
                  <a:gd name="T24" fmla="*/ 299 w 1446"/>
                  <a:gd name="T25" fmla="*/ 275 h 531"/>
                  <a:gd name="T26" fmla="*/ 237 w 1446"/>
                  <a:gd name="T27" fmla="*/ 239 h 531"/>
                  <a:gd name="T28" fmla="*/ 236 w 1446"/>
                  <a:gd name="T29" fmla="*/ 55 h 531"/>
                  <a:gd name="T30" fmla="*/ 223 w 1446"/>
                  <a:gd name="T31" fmla="*/ 37 h 531"/>
                  <a:gd name="T32" fmla="*/ 0 w 1446"/>
                  <a:gd name="T33" fmla="*/ 0 h 531"/>
                  <a:gd name="T34" fmla="*/ 1 w 1446"/>
                  <a:gd name="T35" fmla="*/ 185 h 531"/>
                  <a:gd name="T36" fmla="*/ 123 w 1446"/>
                  <a:gd name="T37" fmla="*/ 205 h 531"/>
                  <a:gd name="T38" fmla="*/ 123 w 1446"/>
                  <a:gd name="T39" fmla="*/ 357 h 531"/>
                  <a:gd name="T40" fmla="*/ 299 w 1446"/>
                  <a:gd name="T41" fmla="*/ 460 h 531"/>
                  <a:gd name="T42" fmla="*/ 502 w 1446"/>
                  <a:gd name="T43" fmla="*/ 394 h 531"/>
                  <a:gd name="T44" fmla="*/ 534 w 1446"/>
                  <a:gd name="T45" fmla="*/ 402 h 531"/>
                  <a:gd name="T46" fmla="*/ 597 w 1446"/>
                  <a:gd name="T47" fmla="*/ 531 h 531"/>
                  <a:gd name="T48" fmla="*/ 846 w 1446"/>
                  <a:gd name="T49" fmla="*/ 531 h 531"/>
                  <a:gd name="T50" fmla="*/ 911 w 1446"/>
                  <a:gd name="T51" fmla="*/ 402 h 531"/>
                  <a:gd name="T52" fmla="*/ 943 w 1446"/>
                  <a:gd name="T53" fmla="*/ 394 h 531"/>
                  <a:gd name="T54" fmla="*/ 1145 w 1446"/>
                  <a:gd name="T55" fmla="*/ 460 h 531"/>
                  <a:gd name="T56" fmla="*/ 1322 w 1446"/>
                  <a:gd name="T57" fmla="*/ 357 h 531"/>
                  <a:gd name="T58" fmla="*/ 1321 w 1446"/>
                  <a:gd name="T59" fmla="*/ 205 h 531"/>
                  <a:gd name="T60" fmla="*/ 1446 w 1446"/>
                  <a:gd name="T61" fmla="*/ 185 h 531"/>
                  <a:gd name="T62" fmla="*/ 200 w 1446"/>
                  <a:gd name="T63" fmla="*/ 218 h 531"/>
                  <a:gd name="T64" fmla="*/ 224 w 1446"/>
                  <a:gd name="T65" fmla="*/ 222 h 531"/>
                  <a:gd name="T66" fmla="*/ 236 w 1446"/>
                  <a:gd name="T67" fmla="*/ 238 h 531"/>
                  <a:gd name="T68" fmla="*/ 200 w 1446"/>
                  <a:gd name="T69" fmla="*/ 218 h 531"/>
                  <a:gd name="T70" fmla="*/ 1214 w 1446"/>
                  <a:gd name="T71" fmla="*/ 235 h 531"/>
                  <a:gd name="T72" fmla="*/ 1223 w 1446"/>
                  <a:gd name="T73" fmla="*/ 222 h 531"/>
                  <a:gd name="T74" fmla="*/ 1242 w 1446"/>
                  <a:gd name="T75" fmla="*/ 218 h 531"/>
                  <a:gd name="T76" fmla="*/ 1214 w 1446"/>
                  <a:gd name="T77" fmla="*/ 23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6" h="531">
                    <a:moveTo>
                      <a:pt x="1446" y="185"/>
                    </a:moveTo>
                    <a:cubicBezTo>
                      <a:pt x="1446" y="0"/>
                      <a:pt x="1446" y="0"/>
                      <a:pt x="1446" y="0"/>
                    </a:cubicBezTo>
                    <a:cubicBezTo>
                      <a:pt x="1222" y="37"/>
                      <a:pt x="1222" y="37"/>
                      <a:pt x="1222" y="37"/>
                    </a:cubicBezTo>
                    <a:cubicBezTo>
                      <a:pt x="1218" y="43"/>
                      <a:pt x="1214" y="49"/>
                      <a:pt x="1209" y="55"/>
                    </a:cubicBezTo>
                    <a:cubicBezTo>
                      <a:pt x="1210" y="237"/>
                      <a:pt x="1210" y="237"/>
                      <a:pt x="1210" y="237"/>
                    </a:cubicBezTo>
                    <a:cubicBezTo>
                      <a:pt x="1144" y="275"/>
                      <a:pt x="1144" y="275"/>
                      <a:pt x="1144" y="275"/>
                    </a:cubicBezTo>
                    <a:cubicBezTo>
                      <a:pt x="942" y="210"/>
                      <a:pt x="942" y="210"/>
                      <a:pt x="942" y="210"/>
                    </a:cubicBezTo>
                    <a:cubicBezTo>
                      <a:pt x="932" y="212"/>
                      <a:pt x="921" y="215"/>
                      <a:pt x="910" y="217"/>
                    </a:cubicBezTo>
                    <a:cubicBezTo>
                      <a:pt x="846" y="346"/>
                      <a:pt x="846" y="346"/>
                      <a:pt x="846" y="346"/>
                    </a:cubicBezTo>
                    <a:cubicBezTo>
                      <a:pt x="596" y="346"/>
                      <a:pt x="596" y="346"/>
                      <a:pt x="596" y="346"/>
                    </a:cubicBezTo>
                    <a:cubicBezTo>
                      <a:pt x="533" y="217"/>
                      <a:pt x="533" y="217"/>
                      <a:pt x="533" y="217"/>
                    </a:cubicBezTo>
                    <a:cubicBezTo>
                      <a:pt x="523" y="215"/>
                      <a:pt x="512" y="212"/>
                      <a:pt x="502" y="210"/>
                    </a:cubicBezTo>
                    <a:cubicBezTo>
                      <a:pt x="299" y="275"/>
                      <a:pt x="299" y="275"/>
                      <a:pt x="299" y="275"/>
                    </a:cubicBezTo>
                    <a:cubicBezTo>
                      <a:pt x="237" y="239"/>
                      <a:pt x="237" y="239"/>
                      <a:pt x="237" y="239"/>
                    </a:cubicBezTo>
                    <a:cubicBezTo>
                      <a:pt x="236" y="55"/>
                      <a:pt x="236" y="55"/>
                      <a:pt x="236" y="55"/>
                    </a:cubicBezTo>
                    <a:cubicBezTo>
                      <a:pt x="232" y="49"/>
                      <a:pt x="227" y="43"/>
                      <a:pt x="223" y="37"/>
                    </a:cubicBezTo>
                    <a:cubicBezTo>
                      <a:pt x="0" y="0"/>
                      <a:pt x="0" y="0"/>
                      <a:pt x="0" y="0"/>
                    </a:cubicBezTo>
                    <a:cubicBezTo>
                      <a:pt x="1" y="185"/>
                      <a:pt x="1" y="185"/>
                      <a:pt x="1" y="185"/>
                    </a:cubicBezTo>
                    <a:cubicBezTo>
                      <a:pt x="123" y="205"/>
                      <a:pt x="123" y="205"/>
                      <a:pt x="123" y="205"/>
                    </a:cubicBezTo>
                    <a:cubicBezTo>
                      <a:pt x="123" y="357"/>
                      <a:pt x="123" y="357"/>
                      <a:pt x="123" y="357"/>
                    </a:cubicBezTo>
                    <a:cubicBezTo>
                      <a:pt x="299" y="460"/>
                      <a:pt x="299" y="460"/>
                      <a:pt x="299" y="460"/>
                    </a:cubicBezTo>
                    <a:cubicBezTo>
                      <a:pt x="502" y="394"/>
                      <a:pt x="502" y="394"/>
                      <a:pt x="502" y="394"/>
                    </a:cubicBezTo>
                    <a:cubicBezTo>
                      <a:pt x="513" y="397"/>
                      <a:pt x="523" y="399"/>
                      <a:pt x="534" y="402"/>
                    </a:cubicBezTo>
                    <a:cubicBezTo>
                      <a:pt x="597" y="531"/>
                      <a:pt x="597" y="531"/>
                      <a:pt x="597" y="531"/>
                    </a:cubicBezTo>
                    <a:cubicBezTo>
                      <a:pt x="846" y="531"/>
                      <a:pt x="846" y="531"/>
                      <a:pt x="846" y="531"/>
                    </a:cubicBezTo>
                    <a:cubicBezTo>
                      <a:pt x="911" y="402"/>
                      <a:pt x="911" y="402"/>
                      <a:pt x="911" y="402"/>
                    </a:cubicBezTo>
                    <a:cubicBezTo>
                      <a:pt x="921" y="400"/>
                      <a:pt x="932" y="397"/>
                      <a:pt x="943" y="394"/>
                    </a:cubicBezTo>
                    <a:cubicBezTo>
                      <a:pt x="1145" y="460"/>
                      <a:pt x="1145" y="460"/>
                      <a:pt x="1145" y="460"/>
                    </a:cubicBezTo>
                    <a:cubicBezTo>
                      <a:pt x="1322" y="357"/>
                      <a:pt x="1322" y="357"/>
                      <a:pt x="1322" y="357"/>
                    </a:cubicBezTo>
                    <a:cubicBezTo>
                      <a:pt x="1321" y="205"/>
                      <a:pt x="1321" y="205"/>
                      <a:pt x="1321" y="205"/>
                    </a:cubicBezTo>
                    <a:lnTo>
                      <a:pt x="1446" y="185"/>
                    </a:lnTo>
                    <a:close/>
                    <a:moveTo>
                      <a:pt x="200" y="218"/>
                    </a:moveTo>
                    <a:cubicBezTo>
                      <a:pt x="224" y="222"/>
                      <a:pt x="224" y="222"/>
                      <a:pt x="224" y="222"/>
                    </a:cubicBezTo>
                    <a:cubicBezTo>
                      <a:pt x="227" y="227"/>
                      <a:pt x="231" y="233"/>
                      <a:pt x="236" y="238"/>
                    </a:cubicBezTo>
                    <a:lnTo>
                      <a:pt x="200" y="218"/>
                    </a:lnTo>
                    <a:close/>
                    <a:moveTo>
                      <a:pt x="1214" y="235"/>
                    </a:moveTo>
                    <a:cubicBezTo>
                      <a:pt x="1217" y="230"/>
                      <a:pt x="1220" y="226"/>
                      <a:pt x="1223" y="222"/>
                    </a:cubicBezTo>
                    <a:cubicBezTo>
                      <a:pt x="1242" y="218"/>
                      <a:pt x="1242" y="218"/>
                      <a:pt x="1242" y="218"/>
                    </a:cubicBezTo>
                    <a:lnTo>
                      <a:pt x="1214"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8" name="Freeform 142"/>
              <p:cNvSpPr>
                <a:spLocks noEditPoints="1"/>
              </p:cNvSpPr>
              <p:nvPr/>
            </p:nvSpPr>
            <p:spPr bwMode="auto">
              <a:xfrm>
                <a:off x="2936875" y="5048250"/>
                <a:ext cx="863600" cy="500063"/>
              </a:xfrm>
              <a:custGeom>
                <a:avLst/>
                <a:gdLst>
                  <a:gd name="T0" fmla="*/ 1324 w 1446"/>
                  <a:gd name="T1" fmla="*/ 174 h 837"/>
                  <a:gd name="T2" fmla="*/ 1211 w 1446"/>
                  <a:gd name="T3" fmla="*/ 291 h 837"/>
                  <a:gd name="T4" fmla="*/ 1224 w 1446"/>
                  <a:gd name="T5" fmla="*/ 310 h 837"/>
                  <a:gd name="T6" fmla="*/ 1446 w 1446"/>
                  <a:gd name="T7" fmla="*/ 347 h 837"/>
                  <a:gd name="T8" fmla="*/ 1446 w 1446"/>
                  <a:gd name="T9" fmla="*/ 491 h 837"/>
                  <a:gd name="T10" fmla="*/ 1222 w 1446"/>
                  <a:gd name="T11" fmla="*/ 528 h 837"/>
                  <a:gd name="T12" fmla="*/ 1209 w 1446"/>
                  <a:gd name="T13" fmla="*/ 546 h 837"/>
                  <a:gd name="T14" fmla="*/ 1321 w 1446"/>
                  <a:gd name="T15" fmla="*/ 664 h 837"/>
                  <a:gd name="T16" fmla="*/ 1144 w 1446"/>
                  <a:gd name="T17" fmla="*/ 766 h 837"/>
                  <a:gd name="T18" fmla="*/ 942 w 1446"/>
                  <a:gd name="T19" fmla="*/ 701 h 837"/>
                  <a:gd name="T20" fmla="*/ 910 w 1446"/>
                  <a:gd name="T21" fmla="*/ 708 h 837"/>
                  <a:gd name="T22" fmla="*/ 846 w 1446"/>
                  <a:gd name="T23" fmla="*/ 837 h 837"/>
                  <a:gd name="T24" fmla="*/ 596 w 1446"/>
                  <a:gd name="T25" fmla="*/ 837 h 837"/>
                  <a:gd name="T26" fmla="*/ 533 w 1446"/>
                  <a:gd name="T27" fmla="*/ 708 h 837"/>
                  <a:gd name="T28" fmla="*/ 502 w 1446"/>
                  <a:gd name="T29" fmla="*/ 701 h 837"/>
                  <a:gd name="T30" fmla="*/ 299 w 1446"/>
                  <a:gd name="T31" fmla="*/ 766 h 837"/>
                  <a:gd name="T32" fmla="*/ 123 w 1446"/>
                  <a:gd name="T33" fmla="*/ 664 h 837"/>
                  <a:gd name="T34" fmla="*/ 236 w 1446"/>
                  <a:gd name="T35" fmla="*/ 546 h 837"/>
                  <a:gd name="T36" fmla="*/ 223 w 1446"/>
                  <a:gd name="T37" fmla="*/ 528 h 837"/>
                  <a:gd name="T38" fmla="*/ 0 w 1446"/>
                  <a:gd name="T39" fmla="*/ 491 h 837"/>
                  <a:gd name="T40" fmla="*/ 1 w 1446"/>
                  <a:gd name="T41" fmla="*/ 347 h 837"/>
                  <a:gd name="T42" fmla="*/ 224 w 1446"/>
                  <a:gd name="T43" fmla="*/ 310 h 837"/>
                  <a:gd name="T44" fmla="*/ 238 w 1446"/>
                  <a:gd name="T45" fmla="*/ 291 h 837"/>
                  <a:gd name="T46" fmla="*/ 126 w 1446"/>
                  <a:gd name="T47" fmla="*/ 174 h 837"/>
                  <a:gd name="T48" fmla="*/ 303 w 1446"/>
                  <a:gd name="T49" fmla="*/ 72 h 837"/>
                  <a:gd name="T50" fmla="*/ 505 w 1446"/>
                  <a:gd name="T51" fmla="*/ 137 h 837"/>
                  <a:gd name="T52" fmla="*/ 537 w 1446"/>
                  <a:gd name="T53" fmla="*/ 130 h 837"/>
                  <a:gd name="T54" fmla="*/ 601 w 1446"/>
                  <a:gd name="T55" fmla="*/ 0 h 837"/>
                  <a:gd name="T56" fmla="*/ 851 w 1446"/>
                  <a:gd name="T57" fmla="*/ 0 h 837"/>
                  <a:gd name="T58" fmla="*/ 913 w 1446"/>
                  <a:gd name="T59" fmla="*/ 129 h 837"/>
                  <a:gd name="T60" fmla="*/ 945 w 1446"/>
                  <a:gd name="T61" fmla="*/ 137 h 837"/>
                  <a:gd name="T62" fmla="*/ 1148 w 1446"/>
                  <a:gd name="T63" fmla="*/ 72 h 837"/>
                  <a:gd name="T64" fmla="*/ 1324 w 1446"/>
                  <a:gd name="T65" fmla="*/ 174 h 837"/>
                  <a:gd name="T66" fmla="*/ 1000 w 1446"/>
                  <a:gd name="T67" fmla="*/ 580 h 837"/>
                  <a:gd name="T68" fmla="*/ 1002 w 1446"/>
                  <a:gd name="T69" fmla="*/ 258 h 837"/>
                  <a:gd name="T70" fmla="*/ 447 w 1446"/>
                  <a:gd name="T71" fmla="*/ 258 h 837"/>
                  <a:gd name="T72" fmla="*/ 445 w 1446"/>
                  <a:gd name="T73" fmla="*/ 580 h 837"/>
                  <a:gd name="T74" fmla="*/ 1000 w 1446"/>
                  <a:gd name="T75" fmla="*/ 58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6" h="837">
                    <a:moveTo>
                      <a:pt x="1324" y="174"/>
                    </a:moveTo>
                    <a:cubicBezTo>
                      <a:pt x="1211" y="291"/>
                      <a:pt x="1211" y="291"/>
                      <a:pt x="1211" y="291"/>
                    </a:cubicBezTo>
                    <a:cubicBezTo>
                      <a:pt x="1215" y="297"/>
                      <a:pt x="1220" y="304"/>
                      <a:pt x="1224" y="310"/>
                    </a:cubicBezTo>
                    <a:cubicBezTo>
                      <a:pt x="1446" y="347"/>
                      <a:pt x="1446" y="347"/>
                      <a:pt x="1446" y="347"/>
                    </a:cubicBezTo>
                    <a:cubicBezTo>
                      <a:pt x="1446" y="491"/>
                      <a:pt x="1446" y="491"/>
                      <a:pt x="1446" y="491"/>
                    </a:cubicBezTo>
                    <a:cubicBezTo>
                      <a:pt x="1222" y="528"/>
                      <a:pt x="1222" y="528"/>
                      <a:pt x="1222" y="528"/>
                    </a:cubicBezTo>
                    <a:cubicBezTo>
                      <a:pt x="1218" y="534"/>
                      <a:pt x="1214" y="540"/>
                      <a:pt x="1209" y="546"/>
                    </a:cubicBezTo>
                    <a:cubicBezTo>
                      <a:pt x="1321" y="664"/>
                      <a:pt x="1321" y="664"/>
                      <a:pt x="1321" y="664"/>
                    </a:cubicBezTo>
                    <a:cubicBezTo>
                      <a:pt x="1144" y="766"/>
                      <a:pt x="1144" y="766"/>
                      <a:pt x="1144" y="766"/>
                    </a:cubicBezTo>
                    <a:cubicBezTo>
                      <a:pt x="942" y="701"/>
                      <a:pt x="942" y="701"/>
                      <a:pt x="942" y="701"/>
                    </a:cubicBezTo>
                    <a:cubicBezTo>
                      <a:pt x="932" y="703"/>
                      <a:pt x="921" y="706"/>
                      <a:pt x="910" y="708"/>
                    </a:cubicBezTo>
                    <a:cubicBezTo>
                      <a:pt x="846" y="837"/>
                      <a:pt x="846" y="837"/>
                      <a:pt x="846" y="837"/>
                    </a:cubicBezTo>
                    <a:cubicBezTo>
                      <a:pt x="596" y="837"/>
                      <a:pt x="596" y="837"/>
                      <a:pt x="596" y="837"/>
                    </a:cubicBezTo>
                    <a:cubicBezTo>
                      <a:pt x="533" y="708"/>
                      <a:pt x="533" y="708"/>
                      <a:pt x="533" y="708"/>
                    </a:cubicBezTo>
                    <a:cubicBezTo>
                      <a:pt x="523" y="706"/>
                      <a:pt x="512" y="703"/>
                      <a:pt x="502" y="701"/>
                    </a:cubicBezTo>
                    <a:cubicBezTo>
                      <a:pt x="299" y="766"/>
                      <a:pt x="299" y="766"/>
                      <a:pt x="299" y="766"/>
                    </a:cubicBezTo>
                    <a:cubicBezTo>
                      <a:pt x="123" y="664"/>
                      <a:pt x="123" y="664"/>
                      <a:pt x="123" y="664"/>
                    </a:cubicBezTo>
                    <a:cubicBezTo>
                      <a:pt x="236" y="546"/>
                      <a:pt x="236" y="546"/>
                      <a:pt x="236" y="546"/>
                    </a:cubicBezTo>
                    <a:cubicBezTo>
                      <a:pt x="232" y="540"/>
                      <a:pt x="227" y="534"/>
                      <a:pt x="223" y="528"/>
                    </a:cubicBezTo>
                    <a:cubicBezTo>
                      <a:pt x="0" y="491"/>
                      <a:pt x="0" y="491"/>
                      <a:pt x="0" y="491"/>
                    </a:cubicBezTo>
                    <a:cubicBezTo>
                      <a:pt x="1" y="347"/>
                      <a:pt x="1" y="347"/>
                      <a:pt x="1" y="347"/>
                    </a:cubicBezTo>
                    <a:cubicBezTo>
                      <a:pt x="224" y="310"/>
                      <a:pt x="224" y="310"/>
                      <a:pt x="224" y="310"/>
                    </a:cubicBezTo>
                    <a:cubicBezTo>
                      <a:pt x="228" y="304"/>
                      <a:pt x="233" y="297"/>
                      <a:pt x="238" y="291"/>
                    </a:cubicBezTo>
                    <a:cubicBezTo>
                      <a:pt x="126" y="174"/>
                      <a:pt x="126" y="174"/>
                      <a:pt x="126" y="174"/>
                    </a:cubicBezTo>
                    <a:cubicBezTo>
                      <a:pt x="303" y="72"/>
                      <a:pt x="303" y="72"/>
                      <a:pt x="303" y="72"/>
                    </a:cubicBezTo>
                    <a:cubicBezTo>
                      <a:pt x="505" y="137"/>
                      <a:pt x="505" y="137"/>
                      <a:pt x="505" y="137"/>
                    </a:cubicBezTo>
                    <a:cubicBezTo>
                      <a:pt x="515" y="134"/>
                      <a:pt x="526" y="132"/>
                      <a:pt x="537" y="130"/>
                    </a:cubicBezTo>
                    <a:cubicBezTo>
                      <a:pt x="601" y="0"/>
                      <a:pt x="601" y="0"/>
                      <a:pt x="601" y="0"/>
                    </a:cubicBezTo>
                    <a:cubicBezTo>
                      <a:pt x="851" y="0"/>
                      <a:pt x="851" y="0"/>
                      <a:pt x="851" y="0"/>
                    </a:cubicBezTo>
                    <a:cubicBezTo>
                      <a:pt x="913" y="129"/>
                      <a:pt x="913" y="129"/>
                      <a:pt x="913" y="129"/>
                    </a:cubicBezTo>
                    <a:cubicBezTo>
                      <a:pt x="924" y="132"/>
                      <a:pt x="935" y="134"/>
                      <a:pt x="945" y="137"/>
                    </a:cubicBezTo>
                    <a:cubicBezTo>
                      <a:pt x="1148" y="72"/>
                      <a:pt x="1148" y="72"/>
                      <a:pt x="1148" y="72"/>
                    </a:cubicBezTo>
                    <a:lnTo>
                      <a:pt x="1324" y="174"/>
                    </a:lnTo>
                    <a:close/>
                    <a:moveTo>
                      <a:pt x="1000" y="580"/>
                    </a:moveTo>
                    <a:cubicBezTo>
                      <a:pt x="1154" y="491"/>
                      <a:pt x="1155" y="347"/>
                      <a:pt x="1002" y="258"/>
                    </a:cubicBezTo>
                    <a:cubicBezTo>
                      <a:pt x="849" y="169"/>
                      <a:pt x="601" y="169"/>
                      <a:pt x="447" y="258"/>
                    </a:cubicBezTo>
                    <a:cubicBezTo>
                      <a:pt x="293" y="347"/>
                      <a:pt x="292" y="491"/>
                      <a:pt x="445" y="580"/>
                    </a:cubicBezTo>
                    <a:cubicBezTo>
                      <a:pt x="598" y="668"/>
                      <a:pt x="846" y="668"/>
                      <a:pt x="1000" y="58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49" name="Group 448"/>
            <p:cNvGrpSpPr/>
            <p:nvPr/>
          </p:nvGrpSpPr>
          <p:grpSpPr>
            <a:xfrm>
              <a:off x="10252919" y="5479636"/>
              <a:ext cx="650536" cy="460399"/>
              <a:chOff x="2936875" y="5048250"/>
              <a:chExt cx="863600" cy="611188"/>
            </a:xfrm>
          </p:grpSpPr>
          <p:sp>
            <p:nvSpPr>
              <p:cNvPr id="450" name="Freeform 138"/>
              <p:cNvSpPr>
                <a:spLocks/>
              </p:cNvSpPr>
              <p:nvPr/>
            </p:nvSpPr>
            <p:spPr bwMode="auto">
              <a:xfrm>
                <a:off x="3011488" y="5153025"/>
                <a:ext cx="68263" cy="180975"/>
              </a:xfrm>
              <a:custGeom>
                <a:avLst/>
                <a:gdLst>
                  <a:gd name="T0" fmla="*/ 43 w 43"/>
                  <a:gd name="T1" fmla="*/ 44 h 114"/>
                  <a:gd name="T2" fmla="*/ 43 w 43"/>
                  <a:gd name="T3" fmla="*/ 114 h 114"/>
                  <a:gd name="T4" fmla="*/ 0 w 43"/>
                  <a:gd name="T5" fmla="*/ 70 h 114"/>
                  <a:gd name="T6" fmla="*/ 0 w 43"/>
                  <a:gd name="T7" fmla="*/ 0 h 114"/>
                  <a:gd name="T8" fmla="*/ 43 w 43"/>
                  <a:gd name="T9" fmla="*/ 44 h 114"/>
                </a:gdLst>
                <a:ahLst/>
                <a:cxnLst>
                  <a:cxn ang="0">
                    <a:pos x="T0" y="T1"/>
                  </a:cxn>
                  <a:cxn ang="0">
                    <a:pos x="T2" y="T3"/>
                  </a:cxn>
                  <a:cxn ang="0">
                    <a:pos x="T4" y="T5"/>
                  </a:cxn>
                  <a:cxn ang="0">
                    <a:pos x="T6" y="T7"/>
                  </a:cxn>
                  <a:cxn ang="0">
                    <a:pos x="T8" y="T9"/>
                  </a:cxn>
                </a:cxnLst>
                <a:rect l="0" t="0" r="r" b="b"/>
                <a:pathLst>
                  <a:path w="43" h="114">
                    <a:moveTo>
                      <a:pt x="43" y="44"/>
                    </a:moveTo>
                    <a:lnTo>
                      <a:pt x="43" y="114"/>
                    </a:lnTo>
                    <a:lnTo>
                      <a:pt x="0" y="70"/>
                    </a:lnTo>
                    <a:lnTo>
                      <a:pt x="0" y="0"/>
                    </a:lnTo>
                    <a:lnTo>
                      <a:pt x="43" y="44"/>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1" name="Freeform 139"/>
              <p:cNvSpPr>
                <a:spLocks/>
              </p:cNvSpPr>
              <p:nvPr/>
            </p:nvSpPr>
            <p:spPr bwMode="auto">
              <a:xfrm>
                <a:off x="3660775" y="5153025"/>
                <a:ext cx="66675" cy="180975"/>
              </a:xfrm>
              <a:custGeom>
                <a:avLst/>
                <a:gdLst>
                  <a:gd name="T0" fmla="*/ 42 w 42"/>
                  <a:gd name="T1" fmla="*/ 0 h 114"/>
                  <a:gd name="T2" fmla="*/ 42 w 42"/>
                  <a:gd name="T3" fmla="*/ 70 h 114"/>
                  <a:gd name="T4" fmla="*/ 0 w 42"/>
                  <a:gd name="T5" fmla="*/ 114 h 114"/>
                  <a:gd name="T6" fmla="*/ 0 w 42"/>
                  <a:gd name="T7" fmla="*/ 44 h 114"/>
                  <a:gd name="T8" fmla="*/ 42 w 42"/>
                  <a:gd name="T9" fmla="*/ 0 h 114"/>
                </a:gdLst>
                <a:ahLst/>
                <a:cxnLst>
                  <a:cxn ang="0">
                    <a:pos x="T0" y="T1"/>
                  </a:cxn>
                  <a:cxn ang="0">
                    <a:pos x="T2" y="T3"/>
                  </a:cxn>
                  <a:cxn ang="0">
                    <a:pos x="T4" y="T5"/>
                  </a:cxn>
                  <a:cxn ang="0">
                    <a:pos x="T6" y="T7"/>
                  </a:cxn>
                  <a:cxn ang="0">
                    <a:pos x="T8" y="T9"/>
                  </a:cxn>
                </a:cxnLst>
                <a:rect l="0" t="0" r="r" b="b"/>
                <a:pathLst>
                  <a:path w="42" h="114">
                    <a:moveTo>
                      <a:pt x="42" y="0"/>
                    </a:moveTo>
                    <a:lnTo>
                      <a:pt x="42" y="70"/>
                    </a:lnTo>
                    <a:lnTo>
                      <a:pt x="0" y="114"/>
                    </a:lnTo>
                    <a:lnTo>
                      <a:pt x="0" y="44"/>
                    </a:lnTo>
                    <a:lnTo>
                      <a:pt x="4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2" name="Freeform 140"/>
              <p:cNvSpPr>
                <a:spLocks/>
              </p:cNvSpPr>
              <p:nvPr/>
            </p:nvSpPr>
            <p:spPr bwMode="auto">
              <a:xfrm>
                <a:off x="3135313" y="5149850"/>
                <a:ext cx="468313" cy="260350"/>
              </a:xfrm>
              <a:custGeom>
                <a:avLst/>
                <a:gdLst>
                  <a:gd name="T0" fmla="*/ 785 w 785"/>
                  <a:gd name="T1" fmla="*/ 249 h 436"/>
                  <a:gd name="T2" fmla="*/ 785 w 785"/>
                  <a:gd name="T3" fmla="*/ 433 h 436"/>
                  <a:gd name="T4" fmla="*/ 671 w 785"/>
                  <a:gd name="T5" fmla="*/ 274 h 436"/>
                  <a:gd name="T6" fmla="*/ 116 w 785"/>
                  <a:gd name="T7" fmla="*/ 274 h 436"/>
                  <a:gd name="T8" fmla="*/ 0 w 785"/>
                  <a:gd name="T9" fmla="*/ 436 h 436"/>
                  <a:gd name="T10" fmla="*/ 0 w 785"/>
                  <a:gd name="T11" fmla="*/ 251 h 436"/>
                  <a:gd name="T12" fmla="*/ 116 w 785"/>
                  <a:gd name="T13" fmla="*/ 89 h 436"/>
                  <a:gd name="T14" fmla="*/ 671 w 785"/>
                  <a:gd name="T15" fmla="*/ 89 h 436"/>
                  <a:gd name="T16" fmla="*/ 785 w 785"/>
                  <a:gd name="T17" fmla="*/ 2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436">
                    <a:moveTo>
                      <a:pt x="785" y="249"/>
                    </a:moveTo>
                    <a:cubicBezTo>
                      <a:pt x="785" y="433"/>
                      <a:pt x="785" y="433"/>
                      <a:pt x="785" y="433"/>
                    </a:cubicBezTo>
                    <a:cubicBezTo>
                      <a:pt x="785" y="376"/>
                      <a:pt x="747" y="318"/>
                      <a:pt x="671" y="274"/>
                    </a:cubicBezTo>
                    <a:cubicBezTo>
                      <a:pt x="519" y="185"/>
                      <a:pt x="270" y="185"/>
                      <a:pt x="116" y="274"/>
                    </a:cubicBezTo>
                    <a:cubicBezTo>
                      <a:pt x="39" y="318"/>
                      <a:pt x="0" y="377"/>
                      <a:pt x="0" y="436"/>
                    </a:cubicBezTo>
                    <a:cubicBezTo>
                      <a:pt x="0" y="251"/>
                      <a:pt x="0" y="251"/>
                      <a:pt x="0" y="251"/>
                    </a:cubicBezTo>
                    <a:cubicBezTo>
                      <a:pt x="0" y="193"/>
                      <a:pt x="38" y="134"/>
                      <a:pt x="116" y="89"/>
                    </a:cubicBezTo>
                    <a:cubicBezTo>
                      <a:pt x="270" y="0"/>
                      <a:pt x="518" y="0"/>
                      <a:pt x="671" y="89"/>
                    </a:cubicBezTo>
                    <a:cubicBezTo>
                      <a:pt x="747" y="133"/>
                      <a:pt x="785" y="191"/>
                      <a:pt x="785" y="249"/>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3" name="Freeform 141"/>
              <p:cNvSpPr>
                <a:spLocks noEditPoints="1"/>
              </p:cNvSpPr>
              <p:nvPr/>
            </p:nvSpPr>
            <p:spPr bwMode="auto">
              <a:xfrm>
                <a:off x="2936875" y="5341938"/>
                <a:ext cx="863600" cy="317500"/>
              </a:xfrm>
              <a:custGeom>
                <a:avLst/>
                <a:gdLst>
                  <a:gd name="T0" fmla="*/ 1446 w 1446"/>
                  <a:gd name="T1" fmla="*/ 185 h 531"/>
                  <a:gd name="T2" fmla="*/ 1446 w 1446"/>
                  <a:gd name="T3" fmla="*/ 0 h 531"/>
                  <a:gd name="T4" fmla="*/ 1222 w 1446"/>
                  <a:gd name="T5" fmla="*/ 37 h 531"/>
                  <a:gd name="T6" fmla="*/ 1209 w 1446"/>
                  <a:gd name="T7" fmla="*/ 55 h 531"/>
                  <a:gd name="T8" fmla="*/ 1210 w 1446"/>
                  <a:gd name="T9" fmla="*/ 237 h 531"/>
                  <a:gd name="T10" fmla="*/ 1144 w 1446"/>
                  <a:gd name="T11" fmla="*/ 275 h 531"/>
                  <a:gd name="T12" fmla="*/ 942 w 1446"/>
                  <a:gd name="T13" fmla="*/ 210 h 531"/>
                  <a:gd name="T14" fmla="*/ 910 w 1446"/>
                  <a:gd name="T15" fmla="*/ 217 h 531"/>
                  <a:gd name="T16" fmla="*/ 846 w 1446"/>
                  <a:gd name="T17" fmla="*/ 346 h 531"/>
                  <a:gd name="T18" fmla="*/ 596 w 1446"/>
                  <a:gd name="T19" fmla="*/ 346 h 531"/>
                  <a:gd name="T20" fmla="*/ 533 w 1446"/>
                  <a:gd name="T21" fmla="*/ 217 h 531"/>
                  <a:gd name="T22" fmla="*/ 502 w 1446"/>
                  <a:gd name="T23" fmla="*/ 210 h 531"/>
                  <a:gd name="T24" fmla="*/ 299 w 1446"/>
                  <a:gd name="T25" fmla="*/ 275 h 531"/>
                  <a:gd name="T26" fmla="*/ 237 w 1446"/>
                  <a:gd name="T27" fmla="*/ 239 h 531"/>
                  <a:gd name="T28" fmla="*/ 236 w 1446"/>
                  <a:gd name="T29" fmla="*/ 55 h 531"/>
                  <a:gd name="T30" fmla="*/ 223 w 1446"/>
                  <a:gd name="T31" fmla="*/ 37 h 531"/>
                  <a:gd name="T32" fmla="*/ 0 w 1446"/>
                  <a:gd name="T33" fmla="*/ 0 h 531"/>
                  <a:gd name="T34" fmla="*/ 1 w 1446"/>
                  <a:gd name="T35" fmla="*/ 185 h 531"/>
                  <a:gd name="T36" fmla="*/ 123 w 1446"/>
                  <a:gd name="T37" fmla="*/ 205 h 531"/>
                  <a:gd name="T38" fmla="*/ 123 w 1446"/>
                  <a:gd name="T39" fmla="*/ 357 h 531"/>
                  <a:gd name="T40" fmla="*/ 299 w 1446"/>
                  <a:gd name="T41" fmla="*/ 460 h 531"/>
                  <a:gd name="T42" fmla="*/ 502 w 1446"/>
                  <a:gd name="T43" fmla="*/ 394 h 531"/>
                  <a:gd name="T44" fmla="*/ 534 w 1446"/>
                  <a:gd name="T45" fmla="*/ 402 h 531"/>
                  <a:gd name="T46" fmla="*/ 597 w 1446"/>
                  <a:gd name="T47" fmla="*/ 531 h 531"/>
                  <a:gd name="T48" fmla="*/ 846 w 1446"/>
                  <a:gd name="T49" fmla="*/ 531 h 531"/>
                  <a:gd name="T50" fmla="*/ 911 w 1446"/>
                  <a:gd name="T51" fmla="*/ 402 h 531"/>
                  <a:gd name="T52" fmla="*/ 943 w 1446"/>
                  <a:gd name="T53" fmla="*/ 394 h 531"/>
                  <a:gd name="T54" fmla="*/ 1145 w 1446"/>
                  <a:gd name="T55" fmla="*/ 460 h 531"/>
                  <a:gd name="T56" fmla="*/ 1322 w 1446"/>
                  <a:gd name="T57" fmla="*/ 357 h 531"/>
                  <a:gd name="T58" fmla="*/ 1321 w 1446"/>
                  <a:gd name="T59" fmla="*/ 205 h 531"/>
                  <a:gd name="T60" fmla="*/ 1446 w 1446"/>
                  <a:gd name="T61" fmla="*/ 185 h 531"/>
                  <a:gd name="T62" fmla="*/ 200 w 1446"/>
                  <a:gd name="T63" fmla="*/ 218 h 531"/>
                  <a:gd name="T64" fmla="*/ 224 w 1446"/>
                  <a:gd name="T65" fmla="*/ 222 h 531"/>
                  <a:gd name="T66" fmla="*/ 236 w 1446"/>
                  <a:gd name="T67" fmla="*/ 238 h 531"/>
                  <a:gd name="T68" fmla="*/ 200 w 1446"/>
                  <a:gd name="T69" fmla="*/ 218 h 531"/>
                  <a:gd name="T70" fmla="*/ 1214 w 1446"/>
                  <a:gd name="T71" fmla="*/ 235 h 531"/>
                  <a:gd name="T72" fmla="*/ 1223 w 1446"/>
                  <a:gd name="T73" fmla="*/ 222 h 531"/>
                  <a:gd name="T74" fmla="*/ 1242 w 1446"/>
                  <a:gd name="T75" fmla="*/ 218 h 531"/>
                  <a:gd name="T76" fmla="*/ 1214 w 1446"/>
                  <a:gd name="T77" fmla="*/ 23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6" h="531">
                    <a:moveTo>
                      <a:pt x="1446" y="185"/>
                    </a:moveTo>
                    <a:cubicBezTo>
                      <a:pt x="1446" y="0"/>
                      <a:pt x="1446" y="0"/>
                      <a:pt x="1446" y="0"/>
                    </a:cubicBezTo>
                    <a:cubicBezTo>
                      <a:pt x="1222" y="37"/>
                      <a:pt x="1222" y="37"/>
                      <a:pt x="1222" y="37"/>
                    </a:cubicBezTo>
                    <a:cubicBezTo>
                      <a:pt x="1218" y="43"/>
                      <a:pt x="1214" y="49"/>
                      <a:pt x="1209" y="55"/>
                    </a:cubicBezTo>
                    <a:cubicBezTo>
                      <a:pt x="1210" y="237"/>
                      <a:pt x="1210" y="237"/>
                      <a:pt x="1210" y="237"/>
                    </a:cubicBezTo>
                    <a:cubicBezTo>
                      <a:pt x="1144" y="275"/>
                      <a:pt x="1144" y="275"/>
                      <a:pt x="1144" y="275"/>
                    </a:cubicBezTo>
                    <a:cubicBezTo>
                      <a:pt x="942" y="210"/>
                      <a:pt x="942" y="210"/>
                      <a:pt x="942" y="210"/>
                    </a:cubicBezTo>
                    <a:cubicBezTo>
                      <a:pt x="932" y="212"/>
                      <a:pt x="921" y="215"/>
                      <a:pt x="910" y="217"/>
                    </a:cubicBezTo>
                    <a:cubicBezTo>
                      <a:pt x="846" y="346"/>
                      <a:pt x="846" y="346"/>
                      <a:pt x="846" y="346"/>
                    </a:cubicBezTo>
                    <a:cubicBezTo>
                      <a:pt x="596" y="346"/>
                      <a:pt x="596" y="346"/>
                      <a:pt x="596" y="346"/>
                    </a:cubicBezTo>
                    <a:cubicBezTo>
                      <a:pt x="533" y="217"/>
                      <a:pt x="533" y="217"/>
                      <a:pt x="533" y="217"/>
                    </a:cubicBezTo>
                    <a:cubicBezTo>
                      <a:pt x="523" y="215"/>
                      <a:pt x="512" y="212"/>
                      <a:pt x="502" y="210"/>
                    </a:cubicBezTo>
                    <a:cubicBezTo>
                      <a:pt x="299" y="275"/>
                      <a:pt x="299" y="275"/>
                      <a:pt x="299" y="275"/>
                    </a:cubicBezTo>
                    <a:cubicBezTo>
                      <a:pt x="237" y="239"/>
                      <a:pt x="237" y="239"/>
                      <a:pt x="237" y="239"/>
                    </a:cubicBezTo>
                    <a:cubicBezTo>
                      <a:pt x="236" y="55"/>
                      <a:pt x="236" y="55"/>
                      <a:pt x="236" y="55"/>
                    </a:cubicBezTo>
                    <a:cubicBezTo>
                      <a:pt x="232" y="49"/>
                      <a:pt x="227" y="43"/>
                      <a:pt x="223" y="37"/>
                    </a:cubicBezTo>
                    <a:cubicBezTo>
                      <a:pt x="0" y="0"/>
                      <a:pt x="0" y="0"/>
                      <a:pt x="0" y="0"/>
                    </a:cubicBezTo>
                    <a:cubicBezTo>
                      <a:pt x="1" y="185"/>
                      <a:pt x="1" y="185"/>
                      <a:pt x="1" y="185"/>
                    </a:cubicBezTo>
                    <a:cubicBezTo>
                      <a:pt x="123" y="205"/>
                      <a:pt x="123" y="205"/>
                      <a:pt x="123" y="205"/>
                    </a:cubicBezTo>
                    <a:cubicBezTo>
                      <a:pt x="123" y="357"/>
                      <a:pt x="123" y="357"/>
                      <a:pt x="123" y="357"/>
                    </a:cubicBezTo>
                    <a:cubicBezTo>
                      <a:pt x="299" y="460"/>
                      <a:pt x="299" y="460"/>
                      <a:pt x="299" y="460"/>
                    </a:cubicBezTo>
                    <a:cubicBezTo>
                      <a:pt x="502" y="394"/>
                      <a:pt x="502" y="394"/>
                      <a:pt x="502" y="394"/>
                    </a:cubicBezTo>
                    <a:cubicBezTo>
                      <a:pt x="513" y="397"/>
                      <a:pt x="523" y="399"/>
                      <a:pt x="534" y="402"/>
                    </a:cubicBezTo>
                    <a:cubicBezTo>
                      <a:pt x="597" y="531"/>
                      <a:pt x="597" y="531"/>
                      <a:pt x="597" y="531"/>
                    </a:cubicBezTo>
                    <a:cubicBezTo>
                      <a:pt x="846" y="531"/>
                      <a:pt x="846" y="531"/>
                      <a:pt x="846" y="531"/>
                    </a:cubicBezTo>
                    <a:cubicBezTo>
                      <a:pt x="911" y="402"/>
                      <a:pt x="911" y="402"/>
                      <a:pt x="911" y="402"/>
                    </a:cubicBezTo>
                    <a:cubicBezTo>
                      <a:pt x="921" y="400"/>
                      <a:pt x="932" y="397"/>
                      <a:pt x="943" y="394"/>
                    </a:cubicBezTo>
                    <a:cubicBezTo>
                      <a:pt x="1145" y="460"/>
                      <a:pt x="1145" y="460"/>
                      <a:pt x="1145" y="460"/>
                    </a:cubicBezTo>
                    <a:cubicBezTo>
                      <a:pt x="1322" y="357"/>
                      <a:pt x="1322" y="357"/>
                      <a:pt x="1322" y="357"/>
                    </a:cubicBezTo>
                    <a:cubicBezTo>
                      <a:pt x="1321" y="205"/>
                      <a:pt x="1321" y="205"/>
                      <a:pt x="1321" y="205"/>
                    </a:cubicBezTo>
                    <a:lnTo>
                      <a:pt x="1446" y="185"/>
                    </a:lnTo>
                    <a:close/>
                    <a:moveTo>
                      <a:pt x="200" y="218"/>
                    </a:moveTo>
                    <a:cubicBezTo>
                      <a:pt x="224" y="222"/>
                      <a:pt x="224" y="222"/>
                      <a:pt x="224" y="222"/>
                    </a:cubicBezTo>
                    <a:cubicBezTo>
                      <a:pt x="227" y="227"/>
                      <a:pt x="231" y="233"/>
                      <a:pt x="236" y="238"/>
                    </a:cubicBezTo>
                    <a:lnTo>
                      <a:pt x="200" y="218"/>
                    </a:lnTo>
                    <a:close/>
                    <a:moveTo>
                      <a:pt x="1214" y="235"/>
                    </a:moveTo>
                    <a:cubicBezTo>
                      <a:pt x="1217" y="230"/>
                      <a:pt x="1220" y="226"/>
                      <a:pt x="1223" y="222"/>
                    </a:cubicBezTo>
                    <a:cubicBezTo>
                      <a:pt x="1242" y="218"/>
                      <a:pt x="1242" y="218"/>
                      <a:pt x="1242" y="218"/>
                    </a:cubicBezTo>
                    <a:lnTo>
                      <a:pt x="1214"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4" name="Freeform 142"/>
              <p:cNvSpPr>
                <a:spLocks noEditPoints="1"/>
              </p:cNvSpPr>
              <p:nvPr/>
            </p:nvSpPr>
            <p:spPr bwMode="auto">
              <a:xfrm>
                <a:off x="2936875" y="5048250"/>
                <a:ext cx="863600" cy="500063"/>
              </a:xfrm>
              <a:custGeom>
                <a:avLst/>
                <a:gdLst>
                  <a:gd name="T0" fmla="*/ 1324 w 1446"/>
                  <a:gd name="T1" fmla="*/ 174 h 837"/>
                  <a:gd name="T2" fmla="*/ 1211 w 1446"/>
                  <a:gd name="T3" fmla="*/ 291 h 837"/>
                  <a:gd name="T4" fmla="*/ 1224 w 1446"/>
                  <a:gd name="T5" fmla="*/ 310 h 837"/>
                  <a:gd name="T6" fmla="*/ 1446 w 1446"/>
                  <a:gd name="T7" fmla="*/ 347 h 837"/>
                  <a:gd name="T8" fmla="*/ 1446 w 1446"/>
                  <a:gd name="T9" fmla="*/ 491 h 837"/>
                  <a:gd name="T10" fmla="*/ 1222 w 1446"/>
                  <a:gd name="T11" fmla="*/ 528 h 837"/>
                  <a:gd name="T12" fmla="*/ 1209 w 1446"/>
                  <a:gd name="T13" fmla="*/ 546 h 837"/>
                  <a:gd name="T14" fmla="*/ 1321 w 1446"/>
                  <a:gd name="T15" fmla="*/ 664 h 837"/>
                  <a:gd name="T16" fmla="*/ 1144 w 1446"/>
                  <a:gd name="T17" fmla="*/ 766 h 837"/>
                  <a:gd name="T18" fmla="*/ 942 w 1446"/>
                  <a:gd name="T19" fmla="*/ 701 h 837"/>
                  <a:gd name="T20" fmla="*/ 910 w 1446"/>
                  <a:gd name="T21" fmla="*/ 708 h 837"/>
                  <a:gd name="T22" fmla="*/ 846 w 1446"/>
                  <a:gd name="T23" fmla="*/ 837 h 837"/>
                  <a:gd name="T24" fmla="*/ 596 w 1446"/>
                  <a:gd name="T25" fmla="*/ 837 h 837"/>
                  <a:gd name="T26" fmla="*/ 533 w 1446"/>
                  <a:gd name="T27" fmla="*/ 708 h 837"/>
                  <a:gd name="T28" fmla="*/ 502 w 1446"/>
                  <a:gd name="T29" fmla="*/ 701 h 837"/>
                  <a:gd name="T30" fmla="*/ 299 w 1446"/>
                  <a:gd name="T31" fmla="*/ 766 h 837"/>
                  <a:gd name="T32" fmla="*/ 123 w 1446"/>
                  <a:gd name="T33" fmla="*/ 664 h 837"/>
                  <a:gd name="T34" fmla="*/ 236 w 1446"/>
                  <a:gd name="T35" fmla="*/ 546 h 837"/>
                  <a:gd name="T36" fmla="*/ 223 w 1446"/>
                  <a:gd name="T37" fmla="*/ 528 h 837"/>
                  <a:gd name="T38" fmla="*/ 0 w 1446"/>
                  <a:gd name="T39" fmla="*/ 491 h 837"/>
                  <a:gd name="T40" fmla="*/ 1 w 1446"/>
                  <a:gd name="T41" fmla="*/ 347 h 837"/>
                  <a:gd name="T42" fmla="*/ 224 w 1446"/>
                  <a:gd name="T43" fmla="*/ 310 h 837"/>
                  <a:gd name="T44" fmla="*/ 238 w 1446"/>
                  <a:gd name="T45" fmla="*/ 291 h 837"/>
                  <a:gd name="T46" fmla="*/ 126 w 1446"/>
                  <a:gd name="T47" fmla="*/ 174 h 837"/>
                  <a:gd name="T48" fmla="*/ 303 w 1446"/>
                  <a:gd name="T49" fmla="*/ 72 h 837"/>
                  <a:gd name="T50" fmla="*/ 505 w 1446"/>
                  <a:gd name="T51" fmla="*/ 137 h 837"/>
                  <a:gd name="T52" fmla="*/ 537 w 1446"/>
                  <a:gd name="T53" fmla="*/ 130 h 837"/>
                  <a:gd name="T54" fmla="*/ 601 w 1446"/>
                  <a:gd name="T55" fmla="*/ 0 h 837"/>
                  <a:gd name="T56" fmla="*/ 851 w 1446"/>
                  <a:gd name="T57" fmla="*/ 0 h 837"/>
                  <a:gd name="T58" fmla="*/ 913 w 1446"/>
                  <a:gd name="T59" fmla="*/ 129 h 837"/>
                  <a:gd name="T60" fmla="*/ 945 w 1446"/>
                  <a:gd name="T61" fmla="*/ 137 h 837"/>
                  <a:gd name="T62" fmla="*/ 1148 w 1446"/>
                  <a:gd name="T63" fmla="*/ 72 h 837"/>
                  <a:gd name="T64" fmla="*/ 1324 w 1446"/>
                  <a:gd name="T65" fmla="*/ 174 h 837"/>
                  <a:gd name="T66" fmla="*/ 1000 w 1446"/>
                  <a:gd name="T67" fmla="*/ 580 h 837"/>
                  <a:gd name="T68" fmla="*/ 1002 w 1446"/>
                  <a:gd name="T69" fmla="*/ 258 h 837"/>
                  <a:gd name="T70" fmla="*/ 447 w 1446"/>
                  <a:gd name="T71" fmla="*/ 258 h 837"/>
                  <a:gd name="T72" fmla="*/ 445 w 1446"/>
                  <a:gd name="T73" fmla="*/ 580 h 837"/>
                  <a:gd name="T74" fmla="*/ 1000 w 1446"/>
                  <a:gd name="T75" fmla="*/ 58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6" h="837">
                    <a:moveTo>
                      <a:pt x="1324" y="174"/>
                    </a:moveTo>
                    <a:cubicBezTo>
                      <a:pt x="1211" y="291"/>
                      <a:pt x="1211" y="291"/>
                      <a:pt x="1211" y="291"/>
                    </a:cubicBezTo>
                    <a:cubicBezTo>
                      <a:pt x="1215" y="297"/>
                      <a:pt x="1220" y="304"/>
                      <a:pt x="1224" y="310"/>
                    </a:cubicBezTo>
                    <a:cubicBezTo>
                      <a:pt x="1446" y="347"/>
                      <a:pt x="1446" y="347"/>
                      <a:pt x="1446" y="347"/>
                    </a:cubicBezTo>
                    <a:cubicBezTo>
                      <a:pt x="1446" y="491"/>
                      <a:pt x="1446" y="491"/>
                      <a:pt x="1446" y="491"/>
                    </a:cubicBezTo>
                    <a:cubicBezTo>
                      <a:pt x="1222" y="528"/>
                      <a:pt x="1222" y="528"/>
                      <a:pt x="1222" y="528"/>
                    </a:cubicBezTo>
                    <a:cubicBezTo>
                      <a:pt x="1218" y="534"/>
                      <a:pt x="1214" y="540"/>
                      <a:pt x="1209" y="546"/>
                    </a:cubicBezTo>
                    <a:cubicBezTo>
                      <a:pt x="1321" y="664"/>
                      <a:pt x="1321" y="664"/>
                      <a:pt x="1321" y="664"/>
                    </a:cubicBezTo>
                    <a:cubicBezTo>
                      <a:pt x="1144" y="766"/>
                      <a:pt x="1144" y="766"/>
                      <a:pt x="1144" y="766"/>
                    </a:cubicBezTo>
                    <a:cubicBezTo>
                      <a:pt x="942" y="701"/>
                      <a:pt x="942" y="701"/>
                      <a:pt x="942" y="701"/>
                    </a:cubicBezTo>
                    <a:cubicBezTo>
                      <a:pt x="932" y="703"/>
                      <a:pt x="921" y="706"/>
                      <a:pt x="910" y="708"/>
                    </a:cubicBezTo>
                    <a:cubicBezTo>
                      <a:pt x="846" y="837"/>
                      <a:pt x="846" y="837"/>
                      <a:pt x="846" y="837"/>
                    </a:cubicBezTo>
                    <a:cubicBezTo>
                      <a:pt x="596" y="837"/>
                      <a:pt x="596" y="837"/>
                      <a:pt x="596" y="837"/>
                    </a:cubicBezTo>
                    <a:cubicBezTo>
                      <a:pt x="533" y="708"/>
                      <a:pt x="533" y="708"/>
                      <a:pt x="533" y="708"/>
                    </a:cubicBezTo>
                    <a:cubicBezTo>
                      <a:pt x="523" y="706"/>
                      <a:pt x="512" y="703"/>
                      <a:pt x="502" y="701"/>
                    </a:cubicBezTo>
                    <a:cubicBezTo>
                      <a:pt x="299" y="766"/>
                      <a:pt x="299" y="766"/>
                      <a:pt x="299" y="766"/>
                    </a:cubicBezTo>
                    <a:cubicBezTo>
                      <a:pt x="123" y="664"/>
                      <a:pt x="123" y="664"/>
                      <a:pt x="123" y="664"/>
                    </a:cubicBezTo>
                    <a:cubicBezTo>
                      <a:pt x="236" y="546"/>
                      <a:pt x="236" y="546"/>
                      <a:pt x="236" y="546"/>
                    </a:cubicBezTo>
                    <a:cubicBezTo>
                      <a:pt x="232" y="540"/>
                      <a:pt x="227" y="534"/>
                      <a:pt x="223" y="528"/>
                    </a:cubicBezTo>
                    <a:cubicBezTo>
                      <a:pt x="0" y="491"/>
                      <a:pt x="0" y="491"/>
                      <a:pt x="0" y="491"/>
                    </a:cubicBezTo>
                    <a:cubicBezTo>
                      <a:pt x="1" y="347"/>
                      <a:pt x="1" y="347"/>
                      <a:pt x="1" y="347"/>
                    </a:cubicBezTo>
                    <a:cubicBezTo>
                      <a:pt x="224" y="310"/>
                      <a:pt x="224" y="310"/>
                      <a:pt x="224" y="310"/>
                    </a:cubicBezTo>
                    <a:cubicBezTo>
                      <a:pt x="228" y="304"/>
                      <a:pt x="233" y="297"/>
                      <a:pt x="238" y="291"/>
                    </a:cubicBezTo>
                    <a:cubicBezTo>
                      <a:pt x="126" y="174"/>
                      <a:pt x="126" y="174"/>
                      <a:pt x="126" y="174"/>
                    </a:cubicBezTo>
                    <a:cubicBezTo>
                      <a:pt x="303" y="72"/>
                      <a:pt x="303" y="72"/>
                      <a:pt x="303" y="72"/>
                    </a:cubicBezTo>
                    <a:cubicBezTo>
                      <a:pt x="505" y="137"/>
                      <a:pt x="505" y="137"/>
                      <a:pt x="505" y="137"/>
                    </a:cubicBezTo>
                    <a:cubicBezTo>
                      <a:pt x="515" y="134"/>
                      <a:pt x="526" y="132"/>
                      <a:pt x="537" y="130"/>
                    </a:cubicBezTo>
                    <a:cubicBezTo>
                      <a:pt x="601" y="0"/>
                      <a:pt x="601" y="0"/>
                      <a:pt x="601" y="0"/>
                    </a:cubicBezTo>
                    <a:cubicBezTo>
                      <a:pt x="851" y="0"/>
                      <a:pt x="851" y="0"/>
                      <a:pt x="851" y="0"/>
                    </a:cubicBezTo>
                    <a:cubicBezTo>
                      <a:pt x="913" y="129"/>
                      <a:pt x="913" y="129"/>
                      <a:pt x="913" y="129"/>
                    </a:cubicBezTo>
                    <a:cubicBezTo>
                      <a:pt x="924" y="132"/>
                      <a:pt x="935" y="134"/>
                      <a:pt x="945" y="137"/>
                    </a:cubicBezTo>
                    <a:cubicBezTo>
                      <a:pt x="1148" y="72"/>
                      <a:pt x="1148" y="72"/>
                      <a:pt x="1148" y="72"/>
                    </a:cubicBezTo>
                    <a:lnTo>
                      <a:pt x="1324" y="174"/>
                    </a:lnTo>
                    <a:close/>
                    <a:moveTo>
                      <a:pt x="1000" y="580"/>
                    </a:moveTo>
                    <a:cubicBezTo>
                      <a:pt x="1154" y="491"/>
                      <a:pt x="1155" y="347"/>
                      <a:pt x="1002" y="258"/>
                    </a:cubicBezTo>
                    <a:cubicBezTo>
                      <a:pt x="849" y="169"/>
                      <a:pt x="601" y="169"/>
                      <a:pt x="447" y="258"/>
                    </a:cubicBezTo>
                    <a:cubicBezTo>
                      <a:pt x="293" y="347"/>
                      <a:pt x="292" y="491"/>
                      <a:pt x="445" y="580"/>
                    </a:cubicBezTo>
                    <a:cubicBezTo>
                      <a:pt x="598" y="668"/>
                      <a:pt x="846" y="668"/>
                      <a:pt x="1000" y="58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55" name="Group 454"/>
            <p:cNvGrpSpPr/>
            <p:nvPr/>
          </p:nvGrpSpPr>
          <p:grpSpPr>
            <a:xfrm>
              <a:off x="9706835" y="5311752"/>
              <a:ext cx="507268" cy="359005"/>
              <a:chOff x="2936875" y="5048250"/>
              <a:chExt cx="863600" cy="611188"/>
            </a:xfrm>
          </p:grpSpPr>
          <p:sp>
            <p:nvSpPr>
              <p:cNvPr id="456" name="Freeform 138"/>
              <p:cNvSpPr>
                <a:spLocks/>
              </p:cNvSpPr>
              <p:nvPr/>
            </p:nvSpPr>
            <p:spPr bwMode="auto">
              <a:xfrm>
                <a:off x="3011488" y="5153025"/>
                <a:ext cx="68263" cy="180975"/>
              </a:xfrm>
              <a:custGeom>
                <a:avLst/>
                <a:gdLst>
                  <a:gd name="T0" fmla="*/ 43 w 43"/>
                  <a:gd name="T1" fmla="*/ 44 h 114"/>
                  <a:gd name="T2" fmla="*/ 43 w 43"/>
                  <a:gd name="T3" fmla="*/ 114 h 114"/>
                  <a:gd name="T4" fmla="*/ 0 w 43"/>
                  <a:gd name="T5" fmla="*/ 70 h 114"/>
                  <a:gd name="T6" fmla="*/ 0 w 43"/>
                  <a:gd name="T7" fmla="*/ 0 h 114"/>
                  <a:gd name="T8" fmla="*/ 43 w 43"/>
                  <a:gd name="T9" fmla="*/ 44 h 114"/>
                </a:gdLst>
                <a:ahLst/>
                <a:cxnLst>
                  <a:cxn ang="0">
                    <a:pos x="T0" y="T1"/>
                  </a:cxn>
                  <a:cxn ang="0">
                    <a:pos x="T2" y="T3"/>
                  </a:cxn>
                  <a:cxn ang="0">
                    <a:pos x="T4" y="T5"/>
                  </a:cxn>
                  <a:cxn ang="0">
                    <a:pos x="T6" y="T7"/>
                  </a:cxn>
                  <a:cxn ang="0">
                    <a:pos x="T8" y="T9"/>
                  </a:cxn>
                </a:cxnLst>
                <a:rect l="0" t="0" r="r" b="b"/>
                <a:pathLst>
                  <a:path w="43" h="114">
                    <a:moveTo>
                      <a:pt x="43" y="44"/>
                    </a:moveTo>
                    <a:lnTo>
                      <a:pt x="43" y="114"/>
                    </a:lnTo>
                    <a:lnTo>
                      <a:pt x="0" y="70"/>
                    </a:lnTo>
                    <a:lnTo>
                      <a:pt x="0" y="0"/>
                    </a:lnTo>
                    <a:lnTo>
                      <a:pt x="43" y="44"/>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7" name="Freeform 139"/>
              <p:cNvSpPr>
                <a:spLocks/>
              </p:cNvSpPr>
              <p:nvPr/>
            </p:nvSpPr>
            <p:spPr bwMode="auto">
              <a:xfrm>
                <a:off x="3660775" y="5153025"/>
                <a:ext cx="66675" cy="180975"/>
              </a:xfrm>
              <a:custGeom>
                <a:avLst/>
                <a:gdLst>
                  <a:gd name="T0" fmla="*/ 42 w 42"/>
                  <a:gd name="T1" fmla="*/ 0 h 114"/>
                  <a:gd name="T2" fmla="*/ 42 w 42"/>
                  <a:gd name="T3" fmla="*/ 70 h 114"/>
                  <a:gd name="T4" fmla="*/ 0 w 42"/>
                  <a:gd name="T5" fmla="*/ 114 h 114"/>
                  <a:gd name="T6" fmla="*/ 0 w 42"/>
                  <a:gd name="T7" fmla="*/ 44 h 114"/>
                  <a:gd name="T8" fmla="*/ 42 w 42"/>
                  <a:gd name="T9" fmla="*/ 0 h 114"/>
                </a:gdLst>
                <a:ahLst/>
                <a:cxnLst>
                  <a:cxn ang="0">
                    <a:pos x="T0" y="T1"/>
                  </a:cxn>
                  <a:cxn ang="0">
                    <a:pos x="T2" y="T3"/>
                  </a:cxn>
                  <a:cxn ang="0">
                    <a:pos x="T4" y="T5"/>
                  </a:cxn>
                  <a:cxn ang="0">
                    <a:pos x="T6" y="T7"/>
                  </a:cxn>
                  <a:cxn ang="0">
                    <a:pos x="T8" y="T9"/>
                  </a:cxn>
                </a:cxnLst>
                <a:rect l="0" t="0" r="r" b="b"/>
                <a:pathLst>
                  <a:path w="42" h="114">
                    <a:moveTo>
                      <a:pt x="42" y="0"/>
                    </a:moveTo>
                    <a:lnTo>
                      <a:pt x="42" y="70"/>
                    </a:lnTo>
                    <a:lnTo>
                      <a:pt x="0" y="114"/>
                    </a:lnTo>
                    <a:lnTo>
                      <a:pt x="0" y="44"/>
                    </a:lnTo>
                    <a:lnTo>
                      <a:pt x="4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8" name="Freeform 140"/>
              <p:cNvSpPr>
                <a:spLocks/>
              </p:cNvSpPr>
              <p:nvPr/>
            </p:nvSpPr>
            <p:spPr bwMode="auto">
              <a:xfrm>
                <a:off x="3135313" y="5149850"/>
                <a:ext cx="468313" cy="260350"/>
              </a:xfrm>
              <a:custGeom>
                <a:avLst/>
                <a:gdLst>
                  <a:gd name="T0" fmla="*/ 785 w 785"/>
                  <a:gd name="T1" fmla="*/ 249 h 436"/>
                  <a:gd name="T2" fmla="*/ 785 w 785"/>
                  <a:gd name="T3" fmla="*/ 433 h 436"/>
                  <a:gd name="T4" fmla="*/ 671 w 785"/>
                  <a:gd name="T5" fmla="*/ 274 h 436"/>
                  <a:gd name="T6" fmla="*/ 116 w 785"/>
                  <a:gd name="T7" fmla="*/ 274 h 436"/>
                  <a:gd name="T8" fmla="*/ 0 w 785"/>
                  <a:gd name="T9" fmla="*/ 436 h 436"/>
                  <a:gd name="T10" fmla="*/ 0 w 785"/>
                  <a:gd name="T11" fmla="*/ 251 h 436"/>
                  <a:gd name="T12" fmla="*/ 116 w 785"/>
                  <a:gd name="T13" fmla="*/ 89 h 436"/>
                  <a:gd name="T14" fmla="*/ 671 w 785"/>
                  <a:gd name="T15" fmla="*/ 89 h 436"/>
                  <a:gd name="T16" fmla="*/ 785 w 785"/>
                  <a:gd name="T17" fmla="*/ 249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5" h="436">
                    <a:moveTo>
                      <a:pt x="785" y="249"/>
                    </a:moveTo>
                    <a:cubicBezTo>
                      <a:pt x="785" y="433"/>
                      <a:pt x="785" y="433"/>
                      <a:pt x="785" y="433"/>
                    </a:cubicBezTo>
                    <a:cubicBezTo>
                      <a:pt x="785" y="376"/>
                      <a:pt x="747" y="318"/>
                      <a:pt x="671" y="274"/>
                    </a:cubicBezTo>
                    <a:cubicBezTo>
                      <a:pt x="519" y="185"/>
                      <a:pt x="270" y="185"/>
                      <a:pt x="116" y="274"/>
                    </a:cubicBezTo>
                    <a:cubicBezTo>
                      <a:pt x="39" y="318"/>
                      <a:pt x="0" y="377"/>
                      <a:pt x="0" y="436"/>
                    </a:cubicBezTo>
                    <a:cubicBezTo>
                      <a:pt x="0" y="251"/>
                      <a:pt x="0" y="251"/>
                      <a:pt x="0" y="251"/>
                    </a:cubicBezTo>
                    <a:cubicBezTo>
                      <a:pt x="0" y="193"/>
                      <a:pt x="38" y="134"/>
                      <a:pt x="116" y="89"/>
                    </a:cubicBezTo>
                    <a:cubicBezTo>
                      <a:pt x="270" y="0"/>
                      <a:pt x="518" y="0"/>
                      <a:pt x="671" y="89"/>
                    </a:cubicBezTo>
                    <a:cubicBezTo>
                      <a:pt x="747" y="133"/>
                      <a:pt x="785" y="191"/>
                      <a:pt x="785" y="249"/>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9" name="Freeform 141"/>
              <p:cNvSpPr>
                <a:spLocks noEditPoints="1"/>
              </p:cNvSpPr>
              <p:nvPr/>
            </p:nvSpPr>
            <p:spPr bwMode="auto">
              <a:xfrm>
                <a:off x="2936875" y="5341938"/>
                <a:ext cx="863600" cy="317500"/>
              </a:xfrm>
              <a:custGeom>
                <a:avLst/>
                <a:gdLst>
                  <a:gd name="T0" fmla="*/ 1446 w 1446"/>
                  <a:gd name="T1" fmla="*/ 185 h 531"/>
                  <a:gd name="T2" fmla="*/ 1446 w 1446"/>
                  <a:gd name="T3" fmla="*/ 0 h 531"/>
                  <a:gd name="T4" fmla="*/ 1222 w 1446"/>
                  <a:gd name="T5" fmla="*/ 37 h 531"/>
                  <a:gd name="T6" fmla="*/ 1209 w 1446"/>
                  <a:gd name="T7" fmla="*/ 55 h 531"/>
                  <a:gd name="T8" fmla="*/ 1210 w 1446"/>
                  <a:gd name="T9" fmla="*/ 237 h 531"/>
                  <a:gd name="T10" fmla="*/ 1144 w 1446"/>
                  <a:gd name="T11" fmla="*/ 275 h 531"/>
                  <a:gd name="T12" fmla="*/ 942 w 1446"/>
                  <a:gd name="T13" fmla="*/ 210 h 531"/>
                  <a:gd name="T14" fmla="*/ 910 w 1446"/>
                  <a:gd name="T15" fmla="*/ 217 h 531"/>
                  <a:gd name="T16" fmla="*/ 846 w 1446"/>
                  <a:gd name="T17" fmla="*/ 346 h 531"/>
                  <a:gd name="T18" fmla="*/ 596 w 1446"/>
                  <a:gd name="T19" fmla="*/ 346 h 531"/>
                  <a:gd name="T20" fmla="*/ 533 w 1446"/>
                  <a:gd name="T21" fmla="*/ 217 h 531"/>
                  <a:gd name="T22" fmla="*/ 502 w 1446"/>
                  <a:gd name="T23" fmla="*/ 210 h 531"/>
                  <a:gd name="T24" fmla="*/ 299 w 1446"/>
                  <a:gd name="T25" fmla="*/ 275 h 531"/>
                  <a:gd name="T26" fmla="*/ 237 w 1446"/>
                  <a:gd name="T27" fmla="*/ 239 h 531"/>
                  <a:gd name="T28" fmla="*/ 236 w 1446"/>
                  <a:gd name="T29" fmla="*/ 55 h 531"/>
                  <a:gd name="T30" fmla="*/ 223 w 1446"/>
                  <a:gd name="T31" fmla="*/ 37 h 531"/>
                  <a:gd name="T32" fmla="*/ 0 w 1446"/>
                  <a:gd name="T33" fmla="*/ 0 h 531"/>
                  <a:gd name="T34" fmla="*/ 1 w 1446"/>
                  <a:gd name="T35" fmla="*/ 185 h 531"/>
                  <a:gd name="T36" fmla="*/ 123 w 1446"/>
                  <a:gd name="T37" fmla="*/ 205 h 531"/>
                  <a:gd name="T38" fmla="*/ 123 w 1446"/>
                  <a:gd name="T39" fmla="*/ 357 h 531"/>
                  <a:gd name="T40" fmla="*/ 299 w 1446"/>
                  <a:gd name="T41" fmla="*/ 460 h 531"/>
                  <a:gd name="T42" fmla="*/ 502 w 1446"/>
                  <a:gd name="T43" fmla="*/ 394 h 531"/>
                  <a:gd name="T44" fmla="*/ 534 w 1446"/>
                  <a:gd name="T45" fmla="*/ 402 h 531"/>
                  <a:gd name="T46" fmla="*/ 597 w 1446"/>
                  <a:gd name="T47" fmla="*/ 531 h 531"/>
                  <a:gd name="T48" fmla="*/ 846 w 1446"/>
                  <a:gd name="T49" fmla="*/ 531 h 531"/>
                  <a:gd name="T50" fmla="*/ 911 w 1446"/>
                  <a:gd name="T51" fmla="*/ 402 h 531"/>
                  <a:gd name="T52" fmla="*/ 943 w 1446"/>
                  <a:gd name="T53" fmla="*/ 394 h 531"/>
                  <a:gd name="T54" fmla="*/ 1145 w 1446"/>
                  <a:gd name="T55" fmla="*/ 460 h 531"/>
                  <a:gd name="T56" fmla="*/ 1322 w 1446"/>
                  <a:gd name="T57" fmla="*/ 357 h 531"/>
                  <a:gd name="T58" fmla="*/ 1321 w 1446"/>
                  <a:gd name="T59" fmla="*/ 205 h 531"/>
                  <a:gd name="T60" fmla="*/ 1446 w 1446"/>
                  <a:gd name="T61" fmla="*/ 185 h 531"/>
                  <a:gd name="T62" fmla="*/ 200 w 1446"/>
                  <a:gd name="T63" fmla="*/ 218 h 531"/>
                  <a:gd name="T64" fmla="*/ 224 w 1446"/>
                  <a:gd name="T65" fmla="*/ 222 h 531"/>
                  <a:gd name="T66" fmla="*/ 236 w 1446"/>
                  <a:gd name="T67" fmla="*/ 238 h 531"/>
                  <a:gd name="T68" fmla="*/ 200 w 1446"/>
                  <a:gd name="T69" fmla="*/ 218 h 531"/>
                  <a:gd name="T70" fmla="*/ 1214 w 1446"/>
                  <a:gd name="T71" fmla="*/ 235 h 531"/>
                  <a:gd name="T72" fmla="*/ 1223 w 1446"/>
                  <a:gd name="T73" fmla="*/ 222 h 531"/>
                  <a:gd name="T74" fmla="*/ 1242 w 1446"/>
                  <a:gd name="T75" fmla="*/ 218 h 531"/>
                  <a:gd name="T76" fmla="*/ 1214 w 1446"/>
                  <a:gd name="T77" fmla="*/ 23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6" h="531">
                    <a:moveTo>
                      <a:pt x="1446" y="185"/>
                    </a:moveTo>
                    <a:cubicBezTo>
                      <a:pt x="1446" y="0"/>
                      <a:pt x="1446" y="0"/>
                      <a:pt x="1446" y="0"/>
                    </a:cubicBezTo>
                    <a:cubicBezTo>
                      <a:pt x="1222" y="37"/>
                      <a:pt x="1222" y="37"/>
                      <a:pt x="1222" y="37"/>
                    </a:cubicBezTo>
                    <a:cubicBezTo>
                      <a:pt x="1218" y="43"/>
                      <a:pt x="1214" y="49"/>
                      <a:pt x="1209" y="55"/>
                    </a:cubicBezTo>
                    <a:cubicBezTo>
                      <a:pt x="1210" y="237"/>
                      <a:pt x="1210" y="237"/>
                      <a:pt x="1210" y="237"/>
                    </a:cubicBezTo>
                    <a:cubicBezTo>
                      <a:pt x="1144" y="275"/>
                      <a:pt x="1144" y="275"/>
                      <a:pt x="1144" y="275"/>
                    </a:cubicBezTo>
                    <a:cubicBezTo>
                      <a:pt x="942" y="210"/>
                      <a:pt x="942" y="210"/>
                      <a:pt x="942" y="210"/>
                    </a:cubicBezTo>
                    <a:cubicBezTo>
                      <a:pt x="932" y="212"/>
                      <a:pt x="921" y="215"/>
                      <a:pt x="910" y="217"/>
                    </a:cubicBezTo>
                    <a:cubicBezTo>
                      <a:pt x="846" y="346"/>
                      <a:pt x="846" y="346"/>
                      <a:pt x="846" y="346"/>
                    </a:cubicBezTo>
                    <a:cubicBezTo>
                      <a:pt x="596" y="346"/>
                      <a:pt x="596" y="346"/>
                      <a:pt x="596" y="346"/>
                    </a:cubicBezTo>
                    <a:cubicBezTo>
                      <a:pt x="533" y="217"/>
                      <a:pt x="533" y="217"/>
                      <a:pt x="533" y="217"/>
                    </a:cubicBezTo>
                    <a:cubicBezTo>
                      <a:pt x="523" y="215"/>
                      <a:pt x="512" y="212"/>
                      <a:pt x="502" y="210"/>
                    </a:cubicBezTo>
                    <a:cubicBezTo>
                      <a:pt x="299" y="275"/>
                      <a:pt x="299" y="275"/>
                      <a:pt x="299" y="275"/>
                    </a:cubicBezTo>
                    <a:cubicBezTo>
                      <a:pt x="237" y="239"/>
                      <a:pt x="237" y="239"/>
                      <a:pt x="237" y="239"/>
                    </a:cubicBezTo>
                    <a:cubicBezTo>
                      <a:pt x="236" y="55"/>
                      <a:pt x="236" y="55"/>
                      <a:pt x="236" y="55"/>
                    </a:cubicBezTo>
                    <a:cubicBezTo>
                      <a:pt x="232" y="49"/>
                      <a:pt x="227" y="43"/>
                      <a:pt x="223" y="37"/>
                    </a:cubicBezTo>
                    <a:cubicBezTo>
                      <a:pt x="0" y="0"/>
                      <a:pt x="0" y="0"/>
                      <a:pt x="0" y="0"/>
                    </a:cubicBezTo>
                    <a:cubicBezTo>
                      <a:pt x="1" y="185"/>
                      <a:pt x="1" y="185"/>
                      <a:pt x="1" y="185"/>
                    </a:cubicBezTo>
                    <a:cubicBezTo>
                      <a:pt x="123" y="205"/>
                      <a:pt x="123" y="205"/>
                      <a:pt x="123" y="205"/>
                    </a:cubicBezTo>
                    <a:cubicBezTo>
                      <a:pt x="123" y="357"/>
                      <a:pt x="123" y="357"/>
                      <a:pt x="123" y="357"/>
                    </a:cubicBezTo>
                    <a:cubicBezTo>
                      <a:pt x="299" y="460"/>
                      <a:pt x="299" y="460"/>
                      <a:pt x="299" y="460"/>
                    </a:cubicBezTo>
                    <a:cubicBezTo>
                      <a:pt x="502" y="394"/>
                      <a:pt x="502" y="394"/>
                      <a:pt x="502" y="394"/>
                    </a:cubicBezTo>
                    <a:cubicBezTo>
                      <a:pt x="513" y="397"/>
                      <a:pt x="523" y="399"/>
                      <a:pt x="534" y="402"/>
                    </a:cubicBezTo>
                    <a:cubicBezTo>
                      <a:pt x="597" y="531"/>
                      <a:pt x="597" y="531"/>
                      <a:pt x="597" y="531"/>
                    </a:cubicBezTo>
                    <a:cubicBezTo>
                      <a:pt x="846" y="531"/>
                      <a:pt x="846" y="531"/>
                      <a:pt x="846" y="531"/>
                    </a:cubicBezTo>
                    <a:cubicBezTo>
                      <a:pt x="911" y="402"/>
                      <a:pt x="911" y="402"/>
                      <a:pt x="911" y="402"/>
                    </a:cubicBezTo>
                    <a:cubicBezTo>
                      <a:pt x="921" y="400"/>
                      <a:pt x="932" y="397"/>
                      <a:pt x="943" y="394"/>
                    </a:cubicBezTo>
                    <a:cubicBezTo>
                      <a:pt x="1145" y="460"/>
                      <a:pt x="1145" y="460"/>
                      <a:pt x="1145" y="460"/>
                    </a:cubicBezTo>
                    <a:cubicBezTo>
                      <a:pt x="1322" y="357"/>
                      <a:pt x="1322" y="357"/>
                      <a:pt x="1322" y="357"/>
                    </a:cubicBezTo>
                    <a:cubicBezTo>
                      <a:pt x="1321" y="205"/>
                      <a:pt x="1321" y="205"/>
                      <a:pt x="1321" y="205"/>
                    </a:cubicBezTo>
                    <a:lnTo>
                      <a:pt x="1446" y="185"/>
                    </a:lnTo>
                    <a:close/>
                    <a:moveTo>
                      <a:pt x="200" y="218"/>
                    </a:moveTo>
                    <a:cubicBezTo>
                      <a:pt x="224" y="222"/>
                      <a:pt x="224" y="222"/>
                      <a:pt x="224" y="222"/>
                    </a:cubicBezTo>
                    <a:cubicBezTo>
                      <a:pt x="227" y="227"/>
                      <a:pt x="231" y="233"/>
                      <a:pt x="236" y="238"/>
                    </a:cubicBezTo>
                    <a:lnTo>
                      <a:pt x="200" y="218"/>
                    </a:lnTo>
                    <a:close/>
                    <a:moveTo>
                      <a:pt x="1214" y="235"/>
                    </a:moveTo>
                    <a:cubicBezTo>
                      <a:pt x="1217" y="230"/>
                      <a:pt x="1220" y="226"/>
                      <a:pt x="1223" y="222"/>
                    </a:cubicBezTo>
                    <a:cubicBezTo>
                      <a:pt x="1242" y="218"/>
                      <a:pt x="1242" y="218"/>
                      <a:pt x="1242" y="218"/>
                    </a:cubicBezTo>
                    <a:lnTo>
                      <a:pt x="1214" y="235"/>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0" name="Freeform 142"/>
              <p:cNvSpPr>
                <a:spLocks noEditPoints="1"/>
              </p:cNvSpPr>
              <p:nvPr/>
            </p:nvSpPr>
            <p:spPr bwMode="auto">
              <a:xfrm>
                <a:off x="2936875" y="5048250"/>
                <a:ext cx="863600" cy="500063"/>
              </a:xfrm>
              <a:custGeom>
                <a:avLst/>
                <a:gdLst>
                  <a:gd name="T0" fmla="*/ 1324 w 1446"/>
                  <a:gd name="T1" fmla="*/ 174 h 837"/>
                  <a:gd name="T2" fmla="*/ 1211 w 1446"/>
                  <a:gd name="T3" fmla="*/ 291 h 837"/>
                  <a:gd name="T4" fmla="*/ 1224 w 1446"/>
                  <a:gd name="T5" fmla="*/ 310 h 837"/>
                  <a:gd name="T6" fmla="*/ 1446 w 1446"/>
                  <a:gd name="T7" fmla="*/ 347 h 837"/>
                  <a:gd name="T8" fmla="*/ 1446 w 1446"/>
                  <a:gd name="T9" fmla="*/ 491 h 837"/>
                  <a:gd name="T10" fmla="*/ 1222 w 1446"/>
                  <a:gd name="T11" fmla="*/ 528 h 837"/>
                  <a:gd name="T12" fmla="*/ 1209 w 1446"/>
                  <a:gd name="T13" fmla="*/ 546 h 837"/>
                  <a:gd name="T14" fmla="*/ 1321 w 1446"/>
                  <a:gd name="T15" fmla="*/ 664 h 837"/>
                  <a:gd name="T16" fmla="*/ 1144 w 1446"/>
                  <a:gd name="T17" fmla="*/ 766 h 837"/>
                  <a:gd name="T18" fmla="*/ 942 w 1446"/>
                  <a:gd name="T19" fmla="*/ 701 h 837"/>
                  <a:gd name="T20" fmla="*/ 910 w 1446"/>
                  <a:gd name="T21" fmla="*/ 708 h 837"/>
                  <a:gd name="T22" fmla="*/ 846 w 1446"/>
                  <a:gd name="T23" fmla="*/ 837 h 837"/>
                  <a:gd name="T24" fmla="*/ 596 w 1446"/>
                  <a:gd name="T25" fmla="*/ 837 h 837"/>
                  <a:gd name="T26" fmla="*/ 533 w 1446"/>
                  <a:gd name="T27" fmla="*/ 708 h 837"/>
                  <a:gd name="T28" fmla="*/ 502 w 1446"/>
                  <a:gd name="T29" fmla="*/ 701 h 837"/>
                  <a:gd name="T30" fmla="*/ 299 w 1446"/>
                  <a:gd name="T31" fmla="*/ 766 h 837"/>
                  <a:gd name="T32" fmla="*/ 123 w 1446"/>
                  <a:gd name="T33" fmla="*/ 664 h 837"/>
                  <a:gd name="T34" fmla="*/ 236 w 1446"/>
                  <a:gd name="T35" fmla="*/ 546 h 837"/>
                  <a:gd name="T36" fmla="*/ 223 w 1446"/>
                  <a:gd name="T37" fmla="*/ 528 h 837"/>
                  <a:gd name="T38" fmla="*/ 0 w 1446"/>
                  <a:gd name="T39" fmla="*/ 491 h 837"/>
                  <a:gd name="T40" fmla="*/ 1 w 1446"/>
                  <a:gd name="T41" fmla="*/ 347 h 837"/>
                  <a:gd name="T42" fmla="*/ 224 w 1446"/>
                  <a:gd name="T43" fmla="*/ 310 h 837"/>
                  <a:gd name="T44" fmla="*/ 238 w 1446"/>
                  <a:gd name="T45" fmla="*/ 291 h 837"/>
                  <a:gd name="T46" fmla="*/ 126 w 1446"/>
                  <a:gd name="T47" fmla="*/ 174 h 837"/>
                  <a:gd name="T48" fmla="*/ 303 w 1446"/>
                  <a:gd name="T49" fmla="*/ 72 h 837"/>
                  <a:gd name="T50" fmla="*/ 505 w 1446"/>
                  <a:gd name="T51" fmla="*/ 137 h 837"/>
                  <a:gd name="T52" fmla="*/ 537 w 1446"/>
                  <a:gd name="T53" fmla="*/ 130 h 837"/>
                  <a:gd name="T54" fmla="*/ 601 w 1446"/>
                  <a:gd name="T55" fmla="*/ 0 h 837"/>
                  <a:gd name="T56" fmla="*/ 851 w 1446"/>
                  <a:gd name="T57" fmla="*/ 0 h 837"/>
                  <a:gd name="T58" fmla="*/ 913 w 1446"/>
                  <a:gd name="T59" fmla="*/ 129 h 837"/>
                  <a:gd name="T60" fmla="*/ 945 w 1446"/>
                  <a:gd name="T61" fmla="*/ 137 h 837"/>
                  <a:gd name="T62" fmla="*/ 1148 w 1446"/>
                  <a:gd name="T63" fmla="*/ 72 h 837"/>
                  <a:gd name="T64" fmla="*/ 1324 w 1446"/>
                  <a:gd name="T65" fmla="*/ 174 h 837"/>
                  <a:gd name="T66" fmla="*/ 1000 w 1446"/>
                  <a:gd name="T67" fmla="*/ 580 h 837"/>
                  <a:gd name="T68" fmla="*/ 1002 w 1446"/>
                  <a:gd name="T69" fmla="*/ 258 h 837"/>
                  <a:gd name="T70" fmla="*/ 447 w 1446"/>
                  <a:gd name="T71" fmla="*/ 258 h 837"/>
                  <a:gd name="T72" fmla="*/ 445 w 1446"/>
                  <a:gd name="T73" fmla="*/ 580 h 837"/>
                  <a:gd name="T74" fmla="*/ 1000 w 1446"/>
                  <a:gd name="T75" fmla="*/ 580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46" h="837">
                    <a:moveTo>
                      <a:pt x="1324" y="174"/>
                    </a:moveTo>
                    <a:cubicBezTo>
                      <a:pt x="1211" y="291"/>
                      <a:pt x="1211" y="291"/>
                      <a:pt x="1211" y="291"/>
                    </a:cubicBezTo>
                    <a:cubicBezTo>
                      <a:pt x="1215" y="297"/>
                      <a:pt x="1220" y="304"/>
                      <a:pt x="1224" y="310"/>
                    </a:cubicBezTo>
                    <a:cubicBezTo>
                      <a:pt x="1446" y="347"/>
                      <a:pt x="1446" y="347"/>
                      <a:pt x="1446" y="347"/>
                    </a:cubicBezTo>
                    <a:cubicBezTo>
                      <a:pt x="1446" y="491"/>
                      <a:pt x="1446" y="491"/>
                      <a:pt x="1446" y="491"/>
                    </a:cubicBezTo>
                    <a:cubicBezTo>
                      <a:pt x="1222" y="528"/>
                      <a:pt x="1222" y="528"/>
                      <a:pt x="1222" y="528"/>
                    </a:cubicBezTo>
                    <a:cubicBezTo>
                      <a:pt x="1218" y="534"/>
                      <a:pt x="1214" y="540"/>
                      <a:pt x="1209" y="546"/>
                    </a:cubicBezTo>
                    <a:cubicBezTo>
                      <a:pt x="1321" y="664"/>
                      <a:pt x="1321" y="664"/>
                      <a:pt x="1321" y="664"/>
                    </a:cubicBezTo>
                    <a:cubicBezTo>
                      <a:pt x="1144" y="766"/>
                      <a:pt x="1144" y="766"/>
                      <a:pt x="1144" y="766"/>
                    </a:cubicBezTo>
                    <a:cubicBezTo>
                      <a:pt x="942" y="701"/>
                      <a:pt x="942" y="701"/>
                      <a:pt x="942" y="701"/>
                    </a:cubicBezTo>
                    <a:cubicBezTo>
                      <a:pt x="932" y="703"/>
                      <a:pt x="921" y="706"/>
                      <a:pt x="910" y="708"/>
                    </a:cubicBezTo>
                    <a:cubicBezTo>
                      <a:pt x="846" y="837"/>
                      <a:pt x="846" y="837"/>
                      <a:pt x="846" y="837"/>
                    </a:cubicBezTo>
                    <a:cubicBezTo>
                      <a:pt x="596" y="837"/>
                      <a:pt x="596" y="837"/>
                      <a:pt x="596" y="837"/>
                    </a:cubicBezTo>
                    <a:cubicBezTo>
                      <a:pt x="533" y="708"/>
                      <a:pt x="533" y="708"/>
                      <a:pt x="533" y="708"/>
                    </a:cubicBezTo>
                    <a:cubicBezTo>
                      <a:pt x="523" y="706"/>
                      <a:pt x="512" y="703"/>
                      <a:pt x="502" y="701"/>
                    </a:cubicBezTo>
                    <a:cubicBezTo>
                      <a:pt x="299" y="766"/>
                      <a:pt x="299" y="766"/>
                      <a:pt x="299" y="766"/>
                    </a:cubicBezTo>
                    <a:cubicBezTo>
                      <a:pt x="123" y="664"/>
                      <a:pt x="123" y="664"/>
                      <a:pt x="123" y="664"/>
                    </a:cubicBezTo>
                    <a:cubicBezTo>
                      <a:pt x="236" y="546"/>
                      <a:pt x="236" y="546"/>
                      <a:pt x="236" y="546"/>
                    </a:cubicBezTo>
                    <a:cubicBezTo>
                      <a:pt x="232" y="540"/>
                      <a:pt x="227" y="534"/>
                      <a:pt x="223" y="528"/>
                    </a:cubicBezTo>
                    <a:cubicBezTo>
                      <a:pt x="0" y="491"/>
                      <a:pt x="0" y="491"/>
                      <a:pt x="0" y="491"/>
                    </a:cubicBezTo>
                    <a:cubicBezTo>
                      <a:pt x="1" y="347"/>
                      <a:pt x="1" y="347"/>
                      <a:pt x="1" y="347"/>
                    </a:cubicBezTo>
                    <a:cubicBezTo>
                      <a:pt x="224" y="310"/>
                      <a:pt x="224" y="310"/>
                      <a:pt x="224" y="310"/>
                    </a:cubicBezTo>
                    <a:cubicBezTo>
                      <a:pt x="228" y="304"/>
                      <a:pt x="233" y="297"/>
                      <a:pt x="238" y="291"/>
                    </a:cubicBezTo>
                    <a:cubicBezTo>
                      <a:pt x="126" y="174"/>
                      <a:pt x="126" y="174"/>
                      <a:pt x="126" y="174"/>
                    </a:cubicBezTo>
                    <a:cubicBezTo>
                      <a:pt x="303" y="72"/>
                      <a:pt x="303" y="72"/>
                      <a:pt x="303" y="72"/>
                    </a:cubicBezTo>
                    <a:cubicBezTo>
                      <a:pt x="505" y="137"/>
                      <a:pt x="505" y="137"/>
                      <a:pt x="505" y="137"/>
                    </a:cubicBezTo>
                    <a:cubicBezTo>
                      <a:pt x="515" y="134"/>
                      <a:pt x="526" y="132"/>
                      <a:pt x="537" y="130"/>
                    </a:cubicBezTo>
                    <a:cubicBezTo>
                      <a:pt x="601" y="0"/>
                      <a:pt x="601" y="0"/>
                      <a:pt x="601" y="0"/>
                    </a:cubicBezTo>
                    <a:cubicBezTo>
                      <a:pt x="851" y="0"/>
                      <a:pt x="851" y="0"/>
                      <a:pt x="851" y="0"/>
                    </a:cubicBezTo>
                    <a:cubicBezTo>
                      <a:pt x="913" y="129"/>
                      <a:pt x="913" y="129"/>
                      <a:pt x="913" y="129"/>
                    </a:cubicBezTo>
                    <a:cubicBezTo>
                      <a:pt x="924" y="132"/>
                      <a:pt x="935" y="134"/>
                      <a:pt x="945" y="137"/>
                    </a:cubicBezTo>
                    <a:cubicBezTo>
                      <a:pt x="1148" y="72"/>
                      <a:pt x="1148" y="72"/>
                      <a:pt x="1148" y="72"/>
                    </a:cubicBezTo>
                    <a:lnTo>
                      <a:pt x="1324" y="174"/>
                    </a:lnTo>
                    <a:close/>
                    <a:moveTo>
                      <a:pt x="1000" y="580"/>
                    </a:moveTo>
                    <a:cubicBezTo>
                      <a:pt x="1154" y="491"/>
                      <a:pt x="1155" y="347"/>
                      <a:pt x="1002" y="258"/>
                    </a:cubicBezTo>
                    <a:cubicBezTo>
                      <a:pt x="849" y="169"/>
                      <a:pt x="601" y="169"/>
                      <a:pt x="447" y="258"/>
                    </a:cubicBezTo>
                    <a:cubicBezTo>
                      <a:pt x="293" y="347"/>
                      <a:pt x="292" y="491"/>
                      <a:pt x="445" y="580"/>
                    </a:cubicBezTo>
                    <a:cubicBezTo>
                      <a:pt x="598" y="668"/>
                      <a:pt x="846" y="668"/>
                      <a:pt x="1000" y="58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77" name="Group 476"/>
            <p:cNvGrpSpPr/>
            <p:nvPr/>
          </p:nvGrpSpPr>
          <p:grpSpPr>
            <a:xfrm>
              <a:off x="7757186" y="4323991"/>
              <a:ext cx="398792" cy="1204112"/>
              <a:chOff x="1312862" y="520700"/>
              <a:chExt cx="1800226" cy="5435601"/>
            </a:xfrm>
          </p:grpSpPr>
          <p:sp>
            <p:nvSpPr>
              <p:cNvPr id="498" name="Freeform 131"/>
              <p:cNvSpPr>
                <a:spLocks/>
              </p:cNvSpPr>
              <p:nvPr/>
            </p:nvSpPr>
            <p:spPr bwMode="auto">
              <a:xfrm>
                <a:off x="1706563" y="2897188"/>
                <a:ext cx="801688" cy="2382838"/>
              </a:xfrm>
              <a:custGeom>
                <a:avLst/>
                <a:gdLst>
                  <a:gd name="T0" fmla="*/ 170 w 237"/>
                  <a:gd name="T1" fmla="*/ 2 h 705"/>
                  <a:gd name="T2" fmla="*/ 223 w 237"/>
                  <a:gd name="T3" fmla="*/ 439 h 705"/>
                  <a:gd name="T4" fmla="*/ 237 w 237"/>
                  <a:gd name="T5" fmla="*/ 679 h 705"/>
                  <a:gd name="T6" fmla="*/ 114 w 237"/>
                  <a:gd name="T7" fmla="*/ 687 h 705"/>
                  <a:gd name="T8" fmla="*/ 62 w 237"/>
                  <a:gd name="T9" fmla="*/ 342 h 705"/>
                  <a:gd name="T10" fmla="*/ 4 w 237"/>
                  <a:gd name="T11" fmla="*/ 110 h 705"/>
                  <a:gd name="T12" fmla="*/ 9 w 237"/>
                  <a:gd name="T13" fmla="*/ 52 h 705"/>
                  <a:gd name="T14" fmla="*/ 80 w 237"/>
                  <a:gd name="T15" fmla="*/ 6 h 705"/>
                  <a:gd name="T16" fmla="*/ 170 w 237"/>
                  <a:gd name="T17" fmla="*/ 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05">
                    <a:moveTo>
                      <a:pt x="170" y="2"/>
                    </a:moveTo>
                    <a:cubicBezTo>
                      <a:pt x="225" y="147"/>
                      <a:pt x="213" y="286"/>
                      <a:pt x="223" y="439"/>
                    </a:cubicBezTo>
                    <a:cubicBezTo>
                      <a:pt x="227" y="513"/>
                      <a:pt x="211" y="609"/>
                      <a:pt x="237" y="679"/>
                    </a:cubicBezTo>
                    <a:cubicBezTo>
                      <a:pt x="200" y="702"/>
                      <a:pt x="152" y="705"/>
                      <a:pt x="114" y="687"/>
                    </a:cubicBezTo>
                    <a:cubicBezTo>
                      <a:pt x="72" y="585"/>
                      <a:pt x="85" y="450"/>
                      <a:pt x="62" y="342"/>
                    </a:cubicBezTo>
                    <a:cubicBezTo>
                      <a:pt x="44" y="257"/>
                      <a:pt x="18" y="196"/>
                      <a:pt x="4" y="110"/>
                    </a:cubicBezTo>
                    <a:cubicBezTo>
                      <a:pt x="1" y="91"/>
                      <a:pt x="0" y="70"/>
                      <a:pt x="9" y="52"/>
                    </a:cubicBezTo>
                    <a:cubicBezTo>
                      <a:pt x="21" y="25"/>
                      <a:pt x="51" y="11"/>
                      <a:pt x="80" y="6"/>
                    </a:cubicBezTo>
                    <a:cubicBezTo>
                      <a:pt x="109" y="0"/>
                      <a:pt x="141" y="8"/>
                      <a:pt x="170" y="2"/>
                    </a:cubicBezTo>
                    <a:close/>
                  </a:path>
                </a:pathLst>
              </a:custGeom>
              <a:solidFill>
                <a:srgbClr val="053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9" name="Freeform 132"/>
              <p:cNvSpPr>
                <a:spLocks/>
              </p:cNvSpPr>
              <p:nvPr/>
            </p:nvSpPr>
            <p:spPr bwMode="auto">
              <a:xfrm>
                <a:off x="2071688" y="5381625"/>
                <a:ext cx="849313" cy="195263"/>
              </a:xfrm>
              <a:custGeom>
                <a:avLst/>
                <a:gdLst>
                  <a:gd name="T0" fmla="*/ 145 w 251"/>
                  <a:gd name="T1" fmla="*/ 44 h 58"/>
                  <a:gd name="T2" fmla="*/ 74 w 251"/>
                  <a:gd name="T3" fmla="*/ 24 h 58"/>
                  <a:gd name="T4" fmla="*/ 28 w 251"/>
                  <a:gd name="T5" fmla="*/ 14 h 58"/>
                  <a:gd name="T6" fmla="*/ 1 w 251"/>
                  <a:gd name="T7" fmla="*/ 0 h 58"/>
                  <a:gd name="T8" fmla="*/ 0 w 251"/>
                  <a:gd name="T9" fmla="*/ 12 h 58"/>
                  <a:gd name="T10" fmla="*/ 2 w 251"/>
                  <a:gd name="T11" fmla="*/ 20 h 58"/>
                  <a:gd name="T12" fmla="*/ 8 w 251"/>
                  <a:gd name="T13" fmla="*/ 25 h 58"/>
                  <a:gd name="T14" fmla="*/ 46 w 251"/>
                  <a:gd name="T15" fmla="*/ 37 h 58"/>
                  <a:gd name="T16" fmla="*/ 46 w 251"/>
                  <a:gd name="T17" fmla="*/ 26 h 58"/>
                  <a:gd name="T18" fmla="*/ 111 w 251"/>
                  <a:gd name="T19" fmla="*/ 45 h 58"/>
                  <a:gd name="T20" fmla="*/ 177 w 251"/>
                  <a:gd name="T21" fmla="*/ 58 h 58"/>
                  <a:gd name="T22" fmla="*/ 240 w 251"/>
                  <a:gd name="T23" fmla="*/ 38 h 58"/>
                  <a:gd name="T24" fmla="*/ 251 w 251"/>
                  <a:gd name="T25" fmla="*/ 22 h 58"/>
                  <a:gd name="T26" fmla="*/ 145 w 251"/>
                  <a:gd name="T27"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58">
                    <a:moveTo>
                      <a:pt x="145" y="44"/>
                    </a:moveTo>
                    <a:cubicBezTo>
                      <a:pt x="121" y="40"/>
                      <a:pt x="98" y="29"/>
                      <a:pt x="74" y="24"/>
                    </a:cubicBezTo>
                    <a:cubicBezTo>
                      <a:pt x="58" y="21"/>
                      <a:pt x="43" y="19"/>
                      <a:pt x="28" y="14"/>
                    </a:cubicBezTo>
                    <a:cubicBezTo>
                      <a:pt x="18" y="11"/>
                      <a:pt x="8" y="6"/>
                      <a:pt x="1" y="0"/>
                    </a:cubicBezTo>
                    <a:cubicBezTo>
                      <a:pt x="0" y="4"/>
                      <a:pt x="0" y="8"/>
                      <a:pt x="0" y="12"/>
                    </a:cubicBezTo>
                    <a:cubicBezTo>
                      <a:pt x="0" y="15"/>
                      <a:pt x="0" y="17"/>
                      <a:pt x="2" y="20"/>
                    </a:cubicBezTo>
                    <a:cubicBezTo>
                      <a:pt x="3" y="22"/>
                      <a:pt x="6" y="24"/>
                      <a:pt x="8" y="25"/>
                    </a:cubicBezTo>
                    <a:cubicBezTo>
                      <a:pt x="20" y="31"/>
                      <a:pt x="33" y="35"/>
                      <a:pt x="46" y="37"/>
                    </a:cubicBezTo>
                    <a:cubicBezTo>
                      <a:pt x="46" y="26"/>
                      <a:pt x="46" y="26"/>
                      <a:pt x="46" y="26"/>
                    </a:cubicBezTo>
                    <a:cubicBezTo>
                      <a:pt x="69" y="26"/>
                      <a:pt x="90" y="38"/>
                      <a:pt x="111" y="45"/>
                    </a:cubicBezTo>
                    <a:cubicBezTo>
                      <a:pt x="132" y="52"/>
                      <a:pt x="154" y="58"/>
                      <a:pt x="177" y="58"/>
                    </a:cubicBezTo>
                    <a:cubicBezTo>
                      <a:pt x="199" y="58"/>
                      <a:pt x="222" y="52"/>
                      <a:pt x="240" y="38"/>
                    </a:cubicBezTo>
                    <a:cubicBezTo>
                      <a:pt x="245" y="34"/>
                      <a:pt x="249" y="28"/>
                      <a:pt x="251" y="22"/>
                    </a:cubicBezTo>
                    <a:cubicBezTo>
                      <a:pt x="220" y="42"/>
                      <a:pt x="181" y="50"/>
                      <a:pt x="145" y="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0" name="Freeform 133"/>
              <p:cNvSpPr>
                <a:spLocks/>
              </p:cNvSpPr>
              <p:nvPr/>
            </p:nvSpPr>
            <p:spPr bwMode="auto">
              <a:xfrm>
                <a:off x="2074863" y="5216525"/>
                <a:ext cx="846138" cy="333375"/>
              </a:xfrm>
              <a:custGeom>
                <a:avLst/>
                <a:gdLst>
                  <a:gd name="T0" fmla="*/ 249 w 250"/>
                  <a:gd name="T1" fmla="*/ 62 h 99"/>
                  <a:gd name="T2" fmla="*/ 238 w 250"/>
                  <a:gd name="T3" fmla="*/ 51 h 99"/>
                  <a:gd name="T4" fmla="*/ 155 w 250"/>
                  <a:gd name="T5" fmla="*/ 17 h 99"/>
                  <a:gd name="T6" fmla="*/ 116 w 250"/>
                  <a:gd name="T7" fmla="*/ 0 h 99"/>
                  <a:gd name="T8" fmla="*/ 7 w 250"/>
                  <a:gd name="T9" fmla="*/ 2 h 99"/>
                  <a:gd name="T10" fmla="*/ 2 w 250"/>
                  <a:gd name="T11" fmla="*/ 28 h 99"/>
                  <a:gd name="T12" fmla="*/ 0 w 250"/>
                  <a:gd name="T13" fmla="*/ 49 h 99"/>
                  <a:gd name="T14" fmla="*/ 27 w 250"/>
                  <a:gd name="T15" fmla="*/ 63 h 99"/>
                  <a:gd name="T16" fmla="*/ 73 w 250"/>
                  <a:gd name="T17" fmla="*/ 73 h 99"/>
                  <a:gd name="T18" fmla="*/ 144 w 250"/>
                  <a:gd name="T19" fmla="*/ 93 h 99"/>
                  <a:gd name="T20" fmla="*/ 250 w 250"/>
                  <a:gd name="T21" fmla="*/ 71 h 99"/>
                  <a:gd name="T22" fmla="*/ 249 w 250"/>
                  <a:gd name="T23" fmla="*/ 6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99">
                    <a:moveTo>
                      <a:pt x="249" y="62"/>
                    </a:moveTo>
                    <a:cubicBezTo>
                      <a:pt x="247" y="57"/>
                      <a:pt x="243" y="54"/>
                      <a:pt x="238" y="51"/>
                    </a:cubicBezTo>
                    <a:cubicBezTo>
                      <a:pt x="213" y="35"/>
                      <a:pt x="183" y="29"/>
                      <a:pt x="155" y="17"/>
                    </a:cubicBezTo>
                    <a:cubicBezTo>
                      <a:pt x="142" y="11"/>
                      <a:pt x="130" y="4"/>
                      <a:pt x="116" y="0"/>
                    </a:cubicBezTo>
                    <a:cubicBezTo>
                      <a:pt x="83" y="16"/>
                      <a:pt x="42" y="17"/>
                      <a:pt x="7" y="2"/>
                    </a:cubicBezTo>
                    <a:cubicBezTo>
                      <a:pt x="4" y="11"/>
                      <a:pt x="3" y="21"/>
                      <a:pt x="2" y="28"/>
                    </a:cubicBezTo>
                    <a:cubicBezTo>
                      <a:pt x="1" y="35"/>
                      <a:pt x="0" y="42"/>
                      <a:pt x="0" y="49"/>
                    </a:cubicBezTo>
                    <a:cubicBezTo>
                      <a:pt x="7" y="55"/>
                      <a:pt x="17" y="60"/>
                      <a:pt x="27" y="63"/>
                    </a:cubicBezTo>
                    <a:cubicBezTo>
                      <a:pt x="42" y="68"/>
                      <a:pt x="57" y="70"/>
                      <a:pt x="73" y="73"/>
                    </a:cubicBezTo>
                    <a:cubicBezTo>
                      <a:pt x="97" y="78"/>
                      <a:pt x="120" y="89"/>
                      <a:pt x="144" y="93"/>
                    </a:cubicBezTo>
                    <a:cubicBezTo>
                      <a:pt x="180" y="99"/>
                      <a:pt x="219" y="91"/>
                      <a:pt x="250" y="71"/>
                    </a:cubicBezTo>
                    <a:cubicBezTo>
                      <a:pt x="250" y="68"/>
                      <a:pt x="250" y="65"/>
                      <a:pt x="249" y="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1" name="Freeform 134"/>
              <p:cNvSpPr>
                <a:spLocks/>
              </p:cNvSpPr>
              <p:nvPr/>
            </p:nvSpPr>
            <p:spPr bwMode="auto">
              <a:xfrm>
                <a:off x="1387475" y="3224213"/>
                <a:ext cx="704850" cy="2295525"/>
              </a:xfrm>
              <a:custGeom>
                <a:avLst/>
                <a:gdLst>
                  <a:gd name="T0" fmla="*/ 7 w 208"/>
                  <a:gd name="T1" fmla="*/ 331 h 679"/>
                  <a:gd name="T2" fmla="*/ 10 w 208"/>
                  <a:gd name="T3" fmla="*/ 654 h 679"/>
                  <a:gd name="T4" fmla="*/ 33 w 208"/>
                  <a:gd name="T5" fmla="*/ 674 h 679"/>
                  <a:gd name="T6" fmla="*/ 74 w 208"/>
                  <a:gd name="T7" fmla="*/ 675 h 679"/>
                  <a:gd name="T8" fmla="*/ 108 w 208"/>
                  <a:gd name="T9" fmla="*/ 660 h 679"/>
                  <a:gd name="T10" fmla="*/ 156 w 208"/>
                  <a:gd name="T11" fmla="*/ 283 h 679"/>
                  <a:gd name="T12" fmla="*/ 189 w 208"/>
                  <a:gd name="T13" fmla="*/ 138 h 679"/>
                  <a:gd name="T14" fmla="*/ 203 w 208"/>
                  <a:gd name="T15" fmla="*/ 7 h 679"/>
                  <a:gd name="T16" fmla="*/ 75 w 208"/>
                  <a:gd name="T17" fmla="*/ 34 h 679"/>
                  <a:gd name="T18" fmla="*/ 29 w 208"/>
                  <a:gd name="T19" fmla="*/ 48 h 679"/>
                  <a:gd name="T20" fmla="*/ 15 w 208"/>
                  <a:gd name="T21" fmla="*/ 70 h 679"/>
                  <a:gd name="T22" fmla="*/ 9 w 208"/>
                  <a:gd name="T23" fmla="*/ 275 h 679"/>
                  <a:gd name="T24" fmla="*/ 7 w 208"/>
                  <a:gd name="T25" fmla="*/ 331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679">
                    <a:moveTo>
                      <a:pt x="7" y="331"/>
                    </a:moveTo>
                    <a:cubicBezTo>
                      <a:pt x="3" y="439"/>
                      <a:pt x="0" y="547"/>
                      <a:pt x="10" y="654"/>
                    </a:cubicBezTo>
                    <a:cubicBezTo>
                      <a:pt x="11" y="665"/>
                      <a:pt x="23" y="670"/>
                      <a:pt x="33" y="674"/>
                    </a:cubicBezTo>
                    <a:cubicBezTo>
                      <a:pt x="46" y="679"/>
                      <a:pt x="61" y="677"/>
                      <a:pt x="74" y="675"/>
                    </a:cubicBezTo>
                    <a:cubicBezTo>
                      <a:pt x="87" y="674"/>
                      <a:pt x="101" y="671"/>
                      <a:pt x="108" y="660"/>
                    </a:cubicBezTo>
                    <a:cubicBezTo>
                      <a:pt x="97" y="533"/>
                      <a:pt x="113" y="404"/>
                      <a:pt x="156" y="283"/>
                    </a:cubicBezTo>
                    <a:cubicBezTo>
                      <a:pt x="169" y="246"/>
                      <a:pt x="187" y="178"/>
                      <a:pt x="189" y="138"/>
                    </a:cubicBezTo>
                    <a:cubicBezTo>
                      <a:pt x="191" y="93"/>
                      <a:pt x="208" y="52"/>
                      <a:pt x="203" y="7"/>
                    </a:cubicBezTo>
                    <a:cubicBezTo>
                      <a:pt x="203" y="0"/>
                      <a:pt x="83" y="32"/>
                      <a:pt x="75" y="34"/>
                    </a:cubicBezTo>
                    <a:cubicBezTo>
                      <a:pt x="59" y="38"/>
                      <a:pt x="43" y="42"/>
                      <a:pt x="29" y="48"/>
                    </a:cubicBezTo>
                    <a:cubicBezTo>
                      <a:pt x="17" y="53"/>
                      <a:pt x="16" y="58"/>
                      <a:pt x="15" y="70"/>
                    </a:cubicBezTo>
                    <a:cubicBezTo>
                      <a:pt x="12" y="138"/>
                      <a:pt x="11" y="207"/>
                      <a:pt x="9" y="275"/>
                    </a:cubicBezTo>
                    <a:cubicBezTo>
                      <a:pt x="8" y="294"/>
                      <a:pt x="7" y="312"/>
                      <a:pt x="7" y="331"/>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2" name="Freeform 135"/>
              <p:cNvSpPr>
                <a:spLocks/>
              </p:cNvSpPr>
              <p:nvPr/>
            </p:nvSpPr>
            <p:spPr bwMode="auto">
              <a:xfrm>
                <a:off x="1428750" y="5472113"/>
                <a:ext cx="523875" cy="484188"/>
              </a:xfrm>
              <a:custGeom>
                <a:avLst/>
                <a:gdLst>
                  <a:gd name="T0" fmla="*/ 112 w 155"/>
                  <a:gd name="T1" fmla="*/ 142 h 143"/>
                  <a:gd name="T2" fmla="*/ 155 w 155"/>
                  <a:gd name="T3" fmla="*/ 123 h 143"/>
                  <a:gd name="T4" fmla="*/ 89 w 155"/>
                  <a:gd name="T5" fmla="*/ 2 h 143"/>
                  <a:gd name="T6" fmla="*/ 62 w 155"/>
                  <a:gd name="T7" fmla="*/ 10 h 143"/>
                  <a:gd name="T8" fmla="*/ 21 w 155"/>
                  <a:gd name="T9" fmla="*/ 9 h 143"/>
                  <a:gd name="T10" fmla="*/ 4 w 155"/>
                  <a:gd name="T11" fmla="*/ 0 h 143"/>
                  <a:gd name="T12" fmla="*/ 0 w 155"/>
                  <a:gd name="T13" fmla="*/ 33 h 143"/>
                  <a:gd name="T14" fmla="*/ 12 w 155"/>
                  <a:gd name="T15" fmla="*/ 62 h 143"/>
                  <a:gd name="T16" fmla="*/ 23 w 155"/>
                  <a:gd name="T17" fmla="*/ 78 h 143"/>
                  <a:gd name="T18" fmla="*/ 33 w 155"/>
                  <a:gd name="T19" fmla="*/ 107 h 143"/>
                  <a:gd name="T20" fmla="*/ 63 w 155"/>
                  <a:gd name="T21" fmla="*/ 131 h 143"/>
                  <a:gd name="T22" fmla="*/ 87 w 155"/>
                  <a:gd name="T23" fmla="*/ 143 h 143"/>
                  <a:gd name="T24" fmla="*/ 112 w 155"/>
                  <a:gd name="T25" fmla="*/ 1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143">
                    <a:moveTo>
                      <a:pt x="112" y="142"/>
                    </a:moveTo>
                    <a:cubicBezTo>
                      <a:pt x="127" y="140"/>
                      <a:pt x="143" y="134"/>
                      <a:pt x="155" y="123"/>
                    </a:cubicBezTo>
                    <a:cubicBezTo>
                      <a:pt x="145" y="78"/>
                      <a:pt x="104" y="45"/>
                      <a:pt x="89" y="2"/>
                    </a:cubicBezTo>
                    <a:cubicBezTo>
                      <a:pt x="82" y="7"/>
                      <a:pt x="72" y="9"/>
                      <a:pt x="62" y="10"/>
                    </a:cubicBezTo>
                    <a:cubicBezTo>
                      <a:pt x="49" y="12"/>
                      <a:pt x="34" y="14"/>
                      <a:pt x="21" y="9"/>
                    </a:cubicBezTo>
                    <a:cubicBezTo>
                      <a:pt x="15" y="7"/>
                      <a:pt x="8" y="4"/>
                      <a:pt x="4" y="0"/>
                    </a:cubicBezTo>
                    <a:cubicBezTo>
                      <a:pt x="5" y="11"/>
                      <a:pt x="2" y="22"/>
                      <a:pt x="0" y="33"/>
                    </a:cubicBezTo>
                    <a:cubicBezTo>
                      <a:pt x="3" y="43"/>
                      <a:pt x="6" y="53"/>
                      <a:pt x="12" y="62"/>
                    </a:cubicBezTo>
                    <a:cubicBezTo>
                      <a:pt x="15" y="68"/>
                      <a:pt x="20" y="72"/>
                      <a:pt x="23" y="78"/>
                    </a:cubicBezTo>
                    <a:cubicBezTo>
                      <a:pt x="28" y="87"/>
                      <a:pt x="29" y="98"/>
                      <a:pt x="33" y="107"/>
                    </a:cubicBezTo>
                    <a:cubicBezTo>
                      <a:pt x="40" y="118"/>
                      <a:pt x="51" y="125"/>
                      <a:pt x="63" y="131"/>
                    </a:cubicBezTo>
                    <a:cubicBezTo>
                      <a:pt x="71" y="135"/>
                      <a:pt x="79" y="139"/>
                      <a:pt x="87" y="143"/>
                    </a:cubicBezTo>
                    <a:cubicBezTo>
                      <a:pt x="95" y="143"/>
                      <a:pt x="104" y="143"/>
                      <a:pt x="112" y="14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3" name="Freeform 136"/>
              <p:cNvSpPr>
                <a:spLocks/>
              </p:cNvSpPr>
              <p:nvPr/>
            </p:nvSpPr>
            <p:spPr bwMode="auto">
              <a:xfrm>
                <a:off x="1422400" y="5584825"/>
                <a:ext cx="300038" cy="371475"/>
              </a:xfrm>
              <a:custGeom>
                <a:avLst/>
                <a:gdLst>
                  <a:gd name="T0" fmla="*/ 35 w 89"/>
                  <a:gd name="T1" fmla="*/ 74 h 110"/>
                  <a:gd name="T2" fmla="*/ 25 w 89"/>
                  <a:gd name="T3" fmla="*/ 45 h 110"/>
                  <a:gd name="T4" fmla="*/ 14 w 89"/>
                  <a:gd name="T5" fmla="*/ 29 h 110"/>
                  <a:gd name="T6" fmla="*/ 2 w 89"/>
                  <a:gd name="T7" fmla="*/ 0 h 110"/>
                  <a:gd name="T8" fmla="*/ 2 w 89"/>
                  <a:gd name="T9" fmla="*/ 0 h 110"/>
                  <a:gd name="T10" fmla="*/ 9 w 89"/>
                  <a:gd name="T11" fmla="*/ 40 h 110"/>
                  <a:gd name="T12" fmla="*/ 13 w 89"/>
                  <a:gd name="T13" fmla="*/ 37 h 110"/>
                  <a:gd name="T14" fmla="*/ 39 w 89"/>
                  <a:gd name="T15" fmla="*/ 96 h 110"/>
                  <a:gd name="T16" fmla="*/ 66 w 89"/>
                  <a:gd name="T17" fmla="*/ 107 h 110"/>
                  <a:gd name="T18" fmla="*/ 89 w 89"/>
                  <a:gd name="T19" fmla="*/ 110 h 110"/>
                  <a:gd name="T20" fmla="*/ 65 w 89"/>
                  <a:gd name="T21" fmla="*/ 98 h 110"/>
                  <a:gd name="T22" fmla="*/ 35 w 89"/>
                  <a:gd name="T23" fmla="*/ 7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10">
                    <a:moveTo>
                      <a:pt x="35" y="74"/>
                    </a:moveTo>
                    <a:cubicBezTo>
                      <a:pt x="31" y="65"/>
                      <a:pt x="30" y="54"/>
                      <a:pt x="25" y="45"/>
                    </a:cubicBezTo>
                    <a:cubicBezTo>
                      <a:pt x="22" y="39"/>
                      <a:pt x="17" y="35"/>
                      <a:pt x="14" y="29"/>
                    </a:cubicBezTo>
                    <a:cubicBezTo>
                      <a:pt x="8" y="20"/>
                      <a:pt x="5" y="10"/>
                      <a:pt x="2" y="0"/>
                    </a:cubicBezTo>
                    <a:cubicBezTo>
                      <a:pt x="2" y="0"/>
                      <a:pt x="2" y="0"/>
                      <a:pt x="2" y="0"/>
                    </a:cubicBezTo>
                    <a:cubicBezTo>
                      <a:pt x="0" y="14"/>
                      <a:pt x="0" y="30"/>
                      <a:pt x="9" y="40"/>
                    </a:cubicBezTo>
                    <a:cubicBezTo>
                      <a:pt x="11" y="39"/>
                      <a:pt x="12" y="38"/>
                      <a:pt x="13" y="37"/>
                    </a:cubicBezTo>
                    <a:cubicBezTo>
                      <a:pt x="28" y="53"/>
                      <a:pt x="23" y="82"/>
                      <a:pt x="39" y="96"/>
                    </a:cubicBezTo>
                    <a:cubicBezTo>
                      <a:pt x="46" y="103"/>
                      <a:pt x="56" y="106"/>
                      <a:pt x="66" y="107"/>
                    </a:cubicBezTo>
                    <a:cubicBezTo>
                      <a:pt x="74" y="109"/>
                      <a:pt x="82" y="110"/>
                      <a:pt x="89" y="110"/>
                    </a:cubicBezTo>
                    <a:cubicBezTo>
                      <a:pt x="81" y="106"/>
                      <a:pt x="73" y="102"/>
                      <a:pt x="65" y="98"/>
                    </a:cubicBezTo>
                    <a:cubicBezTo>
                      <a:pt x="53" y="92"/>
                      <a:pt x="42" y="85"/>
                      <a:pt x="35" y="7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4" name="Freeform 137"/>
              <p:cNvSpPr>
                <a:spLocks/>
              </p:cNvSpPr>
              <p:nvPr/>
            </p:nvSpPr>
            <p:spPr bwMode="auto">
              <a:xfrm>
                <a:off x="2084388" y="1427163"/>
                <a:ext cx="257175" cy="952500"/>
              </a:xfrm>
              <a:custGeom>
                <a:avLst/>
                <a:gdLst>
                  <a:gd name="T0" fmla="*/ 73 w 76"/>
                  <a:gd name="T1" fmla="*/ 162 h 282"/>
                  <a:gd name="T2" fmla="*/ 43 w 76"/>
                  <a:gd name="T3" fmla="*/ 64 h 282"/>
                  <a:gd name="T4" fmla="*/ 1 w 76"/>
                  <a:gd name="T5" fmla="*/ 0 h 282"/>
                  <a:gd name="T6" fmla="*/ 0 w 76"/>
                  <a:gd name="T7" fmla="*/ 1 h 282"/>
                  <a:gd name="T8" fmla="*/ 62 w 76"/>
                  <a:gd name="T9" fmla="*/ 282 h 282"/>
                  <a:gd name="T10" fmla="*/ 73 w 76"/>
                  <a:gd name="T11" fmla="*/ 162 h 282"/>
                </a:gdLst>
                <a:ahLst/>
                <a:cxnLst>
                  <a:cxn ang="0">
                    <a:pos x="T0" y="T1"/>
                  </a:cxn>
                  <a:cxn ang="0">
                    <a:pos x="T2" y="T3"/>
                  </a:cxn>
                  <a:cxn ang="0">
                    <a:pos x="T4" y="T5"/>
                  </a:cxn>
                  <a:cxn ang="0">
                    <a:pos x="T6" y="T7"/>
                  </a:cxn>
                  <a:cxn ang="0">
                    <a:pos x="T8" y="T9"/>
                  </a:cxn>
                  <a:cxn ang="0">
                    <a:pos x="T10" y="T11"/>
                  </a:cxn>
                </a:cxnLst>
                <a:rect l="0" t="0" r="r" b="b"/>
                <a:pathLst>
                  <a:path w="76" h="282">
                    <a:moveTo>
                      <a:pt x="73" y="162"/>
                    </a:moveTo>
                    <a:cubicBezTo>
                      <a:pt x="70" y="128"/>
                      <a:pt x="59" y="94"/>
                      <a:pt x="43" y="64"/>
                    </a:cubicBezTo>
                    <a:cubicBezTo>
                      <a:pt x="32" y="41"/>
                      <a:pt x="18" y="19"/>
                      <a:pt x="1" y="0"/>
                    </a:cubicBezTo>
                    <a:cubicBezTo>
                      <a:pt x="0" y="0"/>
                      <a:pt x="0" y="1"/>
                      <a:pt x="0" y="1"/>
                    </a:cubicBezTo>
                    <a:cubicBezTo>
                      <a:pt x="59" y="94"/>
                      <a:pt x="60" y="213"/>
                      <a:pt x="62" y="282"/>
                    </a:cubicBezTo>
                    <a:cubicBezTo>
                      <a:pt x="67" y="242"/>
                      <a:pt x="76" y="202"/>
                      <a:pt x="73" y="16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5" name="Freeform 138"/>
              <p:cNvSpPr>
                <a:spLocks/>
              </p:cNvSpPr>
              <p:nvPr/>
            </p:nvSpPr>
            <p:spPr bwMode="auto">
              <a:xfrm>
                <a:off x="1695450" y="538163"/>
                <a:ext cx="657225" cy="1003300"/>
              </a:xfrm>
              <a:custGeom>
                <a:avLst/>
                <a:gdLst>
                  <a:gd name="T0" fmla="*/ 7 w 194"/>
                  <a:gd name="T1" fmla="*/ 202 h 297"/>
                  <a:gd name="T2" fmla="*/ 19 w 194"/>
                  <a:gd name="T3" fmla="*/ 236 h 297"/>
                  <a:gd name="T4" fmla="*/ 56 w 194"/>
                  <a:gd name="T5" fmla="*/ 270 h 297"/>
                  <a:gd name="T6" fmla="*/ 108 w 194"/>
                  <a:gd name="T7" fmla="*/ 297 h 297"/>
                  <a:gd name="T8" fmla="*/ 115 w 194"/>
                  <a:gd name="T9" fmla="*/ 264 h 297"/>
                  <a:gd name="T10" fmla="*/ 118 w 194"/>
                  <a:gd name="T11" fmla="*/ 253 h 297"/>
                  <a:gd name="T12" fmla="*/ 124 w 194"/>
                  <a:gd name="T13" fmla="*/ 250 h 297"/>
                  <a:gd name="T14" fmla="*/ 131 w 194"/>
                  <a:gd name="T15" fmla="*/ 253 h 297"/>
                  <a:gd name="T16" fmla="*/ 143 w 194"/>
                  <a:gd name="T17" fmla="*/ 259 h 297"/>
                  <a:gd name="T18" fmla="*/ 155 w 194"/>
                  <a:gd name="T19" fmla="*/ 258 h 297"/>
                  <a:gd name="T20" fmla="*/ 163 w 194"/>
                  <a:gd name="T21" fmla="*/ 248 h 297"/>
                  <a:gd name="T22" fmla="*/ 165 w 194"/>
                  <a:gd name="T23" fmla="*/ 234 h 297"/>
                  <a:gd name="T24" fmla="*/ 185 w 194"/>
                  <a:gd name="T25" fmla="*/ 194 h 297"/>
                  <a:gd name="T26" fmla="*/ 190 w 194"/>
                  <a:gd name="T27" fmla="*/ 187 h 297"/>
                  <a:gd name="T28" fmla="*/ 189 w 194"/>
                  <a:gd name="T29" fmla="*/ 175 h 297"/>
                  <a:gd name="T30" fmla="*/ 186 w 194"/>
                  <a:gd name="T31" fmla="*/ 148 h 297"/>
                  <a:gd name="T32" fmla="*/ 191 w 194"/>
                  <a:gd name="T33" fmla="*/ 130 h 297"/>
                  <a:gd name="T34" fmla="*/ 190 w 194"/>
                  <a:gd name="T35" fmla="*/ 89 h 297"/>
                  <a:gd name="T36" fmla="*/ 182 w 194"/>
                  <a:gd name="T37" fmla="*/ 57 h 297"/>
                  <a:gd name="T38" fmla="*/ 126 w 194"/>
                  <a:gd name="T39" fmla="*/ 6 h 297"/>
                  <a:gd name="T40" fmla="*/ 91 w 194"/>
                  <a:gd name="T41" fmla="*/ 0 h 297"/>
                  <a:gd name="T42" fmla="*/ 48 w 194"/>
                  <a:gd name="T43" fmla="*/ 8 h 297"/>
                  <a:gd name="T44" fmla="*/ 8 w 194"/>
                  <a:gd name="T45" fmla="*/ 56 h 297"/>
                  <a:gd name="T46" fmla="*/ 4 w 194"/>
                  <a:gd name="T47" fmla="*/ 119 h 297"/>
                  <a:gd name="T48" fmla="*/ 18 w 194"/>
                  <a:gd name="T49" fmla="*/ 181 h 297"/>
                  <a:gd name="T50" fmla="*/ 7 w 194"/>
                  <a:gd name="T51" fmla="*/ 20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97">
                    <a:moveTo>
                      <a:pt x="7" y="202"/>
                    </a:moveTo>
                    <a:cubicBezTo>
                      <a:pt x="7" y="214"/>
                      <a:pt x="12" y="226"/>
                      <a:pt x="19" y="236"/>
                    </a:cubicBezTo>
                    <a:cubicBezTo>
                      <a:pt x="29" y="250"/>
                      <a:pt x="42" y="260"/>
                      <a:pt x="56" y="270"/>
                    </a:cubicBezTo>
                    <a:cubicBezTo>
                      <a:pt x="72" y="282"/>
                      <a:pt x="89" y="293"/>
                      <a:pt x="108" y="297"/>
                    </a:cubicBezTo>
                    <a:cubicBezTo>
                      <a:pt x="107" y="286"/>
                      <a:pt x="110" y="274"/>
                      <a:pt x="115" y="264"/>
                    </a:cubicBezTo>
                    <a:cubicBezTo>
                      <a:pt x="118" y="253"/>
                      <a:pt x="118" y="253"/>
                      <a:pt x="118" y="253"/>
                    </a:cubicBezTo>
                    <a:cubicBezTo>
                      <a:pt x="119" y="250"/>
                      <a:pt x="122" y="249"/>
                      <a:pt x="124" y="250"/>
                    </a:cubicBezTo>
                    <a:cubicBezTo>
                      <a:pt x="127" y="250"/>
                      <a:pt x="129" y="251"/>
                      <a:pt x="131" y="253"/>
                    </a:cubicBezTo>
                    <a:cubicBezTo>
                      <a:pt x="135" y="255"/>
                      <a:pt x="138" y="258"/>
                      <a:pt x="143" y="259"/>
                    </a:cubicBezTo>
                    <a:cubicBezTo>
                      <a:pt x="147" y="260"/>
                      <a:pt x="152" y="260"/>
                      <a:pt x="155" y="258"/>
                    </a:cubicBezTo>
                    <a:cubicBezTo>
                      <a:pt x="159" y="256"/>
                      <a:pt x="162" y="252"/>
                      <a:pt x="163" y="248"/>
                    </a:cubicBezTo>
                    <a:cubicBezTo>
                      <a:pt x="164" y="243"/>
                      <a:pt x="165" y="239"/>
                      <a:pt x="165" y="234"/>
                    </a:cubicBezTo>
                    <a:cubicBezTo>
                      <a:pt x="168" y="219"/>
                      <a:pt x="174" y="205"/>
                      <a:pt x="185" y="194"/>
                    </a:cubicBezTo>
                    <a:cubicBezTo>
                      <a:pt x="187" y="192"/>
                      <a:pt x="189" y="190"/>
                      <a:pt x="190" y="187"/>
                    </a:cubicBezTo>
                    <a:cubicBezTo>
                      <a:pt x="191" y="183"/>
                      <a:pt x="190" y="179"/>
                      <a:pt x="189" y="175"/>
                    </a:cubicBezTo>
                    <a:cubicBezTo>
                      <a:pt x="185" y="166"/>
                      <a:pt x="184" y="158"/>
                      <a:pt x="186" y="148"/>
                    </a:cubicBezTo>
                    <a:cubicBezTo>
                      <a:pt x="188" y="142"/>
                      <a:pt x="190" y="136"/>
                      <a:pt x="191" y="130"/>
                    </a:cubicBezTo>
                    <a:cubicBezTo>
                      <a:pt x="194" y="116"/>
                      <a:pt x="192" y="102"/>
                      <a:pt x="190" y="89"/>
                    </a:cubicBezTo>
                    <a:cubicBezTo>
                      <a:pt x="189" y="78"/>
                      <a:pt x="187" y="67"/>
                      <a:pt x="182" y="57"/>
                    </a:cubicBezTo>
                    <a:cubicBezTo>
                      <a:pt x="171" y="33"/>
                      <a:pt x="151" y="14"/>
                      <a:pt x="126" y="6"/>
                    </a:cubicBezTo>
                    <a:cubicBezTo>
                      <a:pt x="114" y="2"/>
                      <a:pt x="102" y="0"/>
                      <a:pt x="91" y="0"/>
                    </a:cubicBezTo>
                    <a:cubicBezTo>
                      <a:pt x="76" y="0"/>
                      <a:pt x="61" y="2"/>
                      <a:pt x="48" y="8"/>
                    </a:cubicBezTo>
                    <a:cubicBezTo>
                      <a:pt x="29" y="17"/>
                      <a:pt x="15" y="35"/>
                      <a:pt x="8" y="56"/>
                    </a:cubicBezTo>
                    <a:cubicBezTo>
                      <a:pt x="1" y="76"/>
                      <a:pt x="0" y="98"/>
                      <a:pt x="4" y="119"/>
                    </a:cubicBezTo>
                    <a:cubicBezTo>
                      <a:pt x="7" y="140"/>
                      <a:pt x="18" y="160"/>
                      <a:pt x="18" y="181"/>
                    </a:cubicBezTo>
                    <a:cubicBezTo>
                      <a:pt x="19" y="187"/>
                      <a:pt x="15" y="195"/>
                      <a:pt x="7" y="20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6" name="Freeform 139"/>
              <p:cNvSpPr>
                <a:spLocks/>
              </p:cNvSpPr>
              <p:nvPr/>
            </p:nvSpPr>
            <p:spPr bwMode="auto">
              <a:xfrm>
                <a:off x="1668463" y="520700"/>
                <a:ext cx="669925" cy="611188"/>
              </a:xfrm>
              <a:custGeom>
                <a:avLst/>
                <a:gdLst>
                  <a:gd name="T0" fmla="*/ 160 w 198"/>
                  <a:gd name="T1" fmla="*/ 65 h 181"/>
                  <a:gd name="T2" fmla="*/ 176 w 198"/>
                  <a:gd name="T3" fmla="*/ 70 h 181"/>
                  <a:gd name="T4" fmla="*/ 192 w 198"/>
                  <a:gd name="T5" fmla="*/ 66 h 181"/>
                  <a:gd name="T6" fmla="*/ 195 w 198"/>
                  <a:gd name="T7" fmla="*/ 46 h 181"/>
                  <a:gd name="T8" fmla="*/ 181 w 198"/>
                  <a:gd name="T9" fmla="*/ 30 h 181"/>
                  <a:gd name="T10" fmla="*/ 98 w 198"/>
                  <a:gd name="T11" fmla="*/ 1 h 181"/>
                  <a:gd name="T12" fmla="*/ 49 w 198"/>
                  <a:gd name="T13" fmla="*/ 7 h 181"/>
                  <a:gd name="T14" fmla="*/ 12 w 198"/>
                  <a:gd name="T15" fmla="*/ 37 h 181"/>
                  <a:gd name="T16" fmla="*/ 0 w 198"/>
                  <a:gd name="T17" fmla="*/ 88 h 181"/>
                  <a:gd name="T18" fmla="*/ 20 w 198"/>
                  <a:gd name="T19" fmla="*/ 181 h 181"/>
                  <a:gd name="T20" fmla="*/ 28 w 198"/>
                  <a:gd name="T21" fmla="*/ 156 h 181"/>
                  <a:gd name="T22" fmla="*/ 20 w 198"/>
                  <a:gd name="T23" fmla="*/ 130 h 181"/>
                  <a:gd name="T24" fmla="*/ 31 w 198"/>
                  <a:gd name="T25" fmla="*/ 108 h 181"/>
                  <a:gd name="T26" fmla="*/ 47 w 198"/>
                  <a:gd name="T27" fmla="*/ 112 h 181"/>
                  <a:gd name="T28" fmla="*/ 56 w 198"/>
                  <a:gd name="T29" fmla="*/ 127 h 181"/>
                  <a:gd name="T30" fmla="*/ 62 w 198"/>
                  <a:gd name="T31" fmla="*/ 141 h 181"/>
                  <a:gd name="T32" fmla="*/ 76 w 198"/>
                  <a:gd name="T33" fmla="*/ 145 h 181"/>
                  <a:gd name="T34" fmla="*/ 81 w 198"/>
                  <a:gd name="T35" fmla="*/ 133 h 181"/>
                  <a:gd name="T36" fmla="*/ 82 w 198"/>
                  <a:gd name="T37" fmla="*/ 120 h 181"/>
                  <a:gd name="T38" fmla="*/ 114 w 198"/>
                  <a:gd name="T39" fmla="*/ 82 h 181"/>
                  <a:gd name="T40" fmla="*/ 118 w 198"/>
                  <a:gd name="T41" fmla="*/ 65 h 181"/>
                  <a:gd name="T42" fmla="*/ 127 w 198"/>
                  <a:gd name="T43" fmla="*/ 62 h 181"/>
                  <a:gd name="T44" fmla="*/ 160 w 198"/>
                  <a:gd name="T45" fmla="*/ 6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8" h="181">
                    <a:moveTo>
                      <a:pt x="160" y="65"/>
                    </a:moveTo>
                    <a:cubicBezTo>
                      <a:pt x="166" y="66"/>
                      <a:pt x="171" y="69"/>
                      <a:pt x="176" y="70"/>
                    </a:cubicBezTo>
                    <a:cubicBezTo>
                      <a:pt x="182" y="71"/>
                      <a:pt x="188" y="70"/>
                      <a:pt x="192" y="66"/>
                    </a:cubicBezTo>
                    <a:cubicBezTo>
                      <a:pt x="197" y="62"/>
                      <a:pt x="198" y="53"/>
                      <a:pt x="195" y="46"/>
                    </a:cubicBezTo>
                    <a:cubicBezTo>
                      <a:pt x="193" y="40"/>
                      <a:pt x="187" y="35"/>
                      <a:pt x="181" y="30"/>
                    </a:cubicBezTo>
                    <a:cubicBezTo>
                      <a:pt x="158" y="12"/>
                      <a:pt x="128" y="3"/>
                      <a:pt x="98" y="1"/>
                    </a:cubicBezTo>
                    <a:cubicBezTo>
                      <a:pt x="81" y="0"/>
                      <a:pt x="65" y="2"/>
                      <a:pt x="49" y="7"/>
                    </a:cubicBezTo>
                    <a:cubicBezTo>
                      <a:pt x="34" y="13"/>
                      <a:pt x="20" y="23"/>
                      <a:pt x="12" y="37"/>
                    </a:cubicBezTo>
                    <a:cubicBezTo>
                      <a:pt x="3" y="52"/>
                      <a:pt x="0" y="71"/>
                      <a:pt x="0" y="88"/>
                    </a:cubicBezTo>
                    <a:cubicBezTo>
                      <a:pt x="1" y="120"/>
                      <a:pt x="7" y="152"/>
                      <a:pt x="20" y="181"/>
                    </a:cubicBezTo>
                    <a:cubicBezTo>
                      <a:pt x="28" y="176"/>
                      <a:pt x="30" y="165"/>
                      <a:pt x="28" y="156"/>
                    </a:cubicBezTo>
                    <a:cubicBezTo>
                      <a:pt x="26" y="147"/>
                      <a:pt x="21" y="139"/>
                      <a:pt x="20" y="130"/>
                    </a:cubicBezTo>
                    <a:cubicBezTo>
                      <a:pt x="19" y="121"/>
                      <a:pt x="22" y="110"/>
                      <a:pt x="31" y="108"/>
                    </a:cubicBezTo>
                    <a:cubicBezTo>
                      <a:pt x="37" y="106"/>
                      <a:pt x="43" y="108"/>
                      <a:pt x="47" y="112"/>
                    </a:cubicBezTo>
                    <a:cubicBezTo>
                      <a:pt x="52" y="116"/>
                      <a:pt x="54" y="122"/>
                      <a:pt x="56" y="127"/>
                    </a:cubicBezTo>
                    <a:cubicBezTo>
                      <a:pt x="58" y="132"/>
                      <a:pt x="59" y="137"/>
                      <a:pt x="62" y="141"/>
                    </a:cubicBezTo>
                    <a:cubicBezTo>
                      <a:pt x="66" y="145"/>
                      <a:pt x="71" y="147"/>
                      <a:pt x="76" y="145"/>
                    </a:cubicBezTo>
                    <a:cubicBezTo>
                      <a:pt x="80" y="143"/>
                      <a:pt x="81" y="138"/>
                      <a:pt x="81" y="133"/>
                    </a:cubicBezTo>
                    <a:cubicBezTo>
                      <a:pt x="82" y="129"/>
                      <a:pt x="81" y="125"/>
                      <a:pt x="82" y="120"/>
                    </a:cubicBezTo>
                    <a:cubicBezTo>
                      <a:pt x="85" y="103"/>
                      <a:pt x="111" y="99"/>
                      <a:pt x="114" y="82"/>
                    </a:cubicBezTo>
                    <a:cubicBezTo>
                      <a:pt x="115" y="76"/>
                      <a:pt x="114" y="70"/>
                      <a:pt x="118" y="65"/>
                    </a:cubicBezTo>
                    <a:cubicBezTo>
                      <a:pt x="120" y="63"/>
                      <a:pt x="124" y="62"/>
                      <a:pt x="127" y="62"/>
                    </a:cubicBezTo>
                    <a:cubicBezTo>
                      <a:pt x="139" y="60"/>
                      <a:pt x="150" y="61"/>
                      <a:pt x="160" y="6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7" name="Freeform 140"/>
              <p:cNvSpPr>
                <a:spLocks/>
              </p:cNvSpPr>
              <p:nvPr/>
            </p:nvSpPr>
            <p:spPr bwMode="auto">
              <a:xfrm>
                <a:off x="1620838" y="1220788"/>
                <a:ext cx="439738" cy="469900"/>
              </a:xfrm>
              <a:custGeom>
                <a:avLst/>
                <a:gdLst>
                  <a:gd name="T0" fmla="*/ 130 w 130"/>
                  <a:gd name="T1" fmla="*/ 95 h 139"/>
                  <a:gd name="T2" fmla="*/ 78 w 130"/>
                  <a:gd name="T3" fmla="*/ 68 h 139"/>
                  <a:gd name="T4" fmla="*/ 41 w 130"/>
                  <a:gd name="T5" fmla="*/ 34 h 139"/>
                  <a:gd name="T6" fmla="*/ 29 w 130"/>
                  <a:gd name="T7" fmla="*/ 0 h 139"/>
                  <a:gd name="T8" fmla="*/ 16 w 130"/>
                  <a:gd name="T9" fmla="*/ 1 h 139"/>
                  <a:gd name="T10" fmla="*/ 0 w 130"/>
                  <a:gd name="T11" fmla="*/ 10 h 139"/>
                  <a:gd name="T12" fmla="*/ 32 w 130"/>
                  <a:gd name="T13" fmla="*/ 74 h 139"/>
                  <a:gd name="T14" fmla="*/ 103 w 130"/>
                  <a:gd name="T15" fmla="*/ 131 h 139"/>
                  <a:gd name="T16" fmla="*/ 111 w 130"/>
                  <a:gd name="T17" fmla="*/ 139 h 139"/>
                  <a:gd name="T18" fmla="*/ 126 w 130"/>
                  <a:gd name="T19" fmla="*/ 138 h 139"/>
                  <a:gd name="T20" fmla="*/ 130 w 130"/>
                  <a:gd name="T21" fmla="*/ 9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39">
                    <a:moveTo>
                      <a:pt x="130" y="95"/>
                    </a:moveTo>
                    <a:cubicBezTo>
                      <a:pt x="111" y="91"/>
                      <a:pt x="94" y="80"/>
                      <a:pt x="78" y="68"/>
                    </a:cubicBezTo>
                    <a:cubicBezTo>
                      <a:pt x="64" y="58"/>
                      <a:pt x="51" y="48"/>
                      <a:pt x="41" y="34"/>
                    </a:cubicBezTo>
                    <a:cubicBezTo>
                      <a:pt x="34" y="24"/>
                      <a:pt x="29" y="12"/>
                      <a:pt x="29" y="0"/>
                    </a:cubicBezTo>
                    <a:cubicBezTo>
                      <a:pt x="25" y="0"/>
                      <a:pt x="20" y="0"/>
                      <a:pt x="16" y="1"/>
                    </a:cubicBezTo>
                    <a:cubicBezTo>
                      <a:pt x="13" y="1"/>
                      <a:pt x="7" y="4"/>
                      <a:pt x="0" y="10"/>
                    </a:cubicBezTo>
                    <a:cubicBezTo>
                      <a:pt x="1" y="33"/>
                      <a:pt x="14" y="57"/>
                      <a:pt x="32" y="74"/>
                    </a:cubicBezTo>
                    <a:cubicBezTo>
                      <a:pt x="53" y="96"/>
                      <a:pt x="80" y="111"/>
                      <a:pt x="103" y="131"/>
                    </a:cubicBezTo>
                    <a:cubicBezTo>
                      <a:pt x="106" y="134"/>
                      <a:pt x="109" y="136"/>
                      <a:pt x="111" y="139"/>
                    </a:cubicBezTo>
                    <a:cubicBezTo>
                      <a:pt x="117" y="139"/>
                      <a:pt x="123" y="138"/>
                      <a:pt x="126" y="138"/>
                    </a:cubicBezTo>
                    <a:cubicBezTo>
                      <a:pt x="129" y="134"/>
                      <a:pt x="130" y="95"/>
                      <a:pt x="130" y="9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8" name="Freeform 141"/>
              <p:cNvSpPr>
                <a:spLocks/>
              </p:cNvSpPr>
              <p:nvPr/>
            </p:nvSpPr>
            <p:spPr bwMode="auto">
              <a:xfrm>
                <a:off x="2057400" y="1430338"/>
                <a:ext cx="131763" cy="219075"/>
              </a:xfrm>
              <a:custGeom>
                <a:avLst/>
                <a:gdLst>
                  <a:gd name="T0" fmla="*/ 8 w 39"/>
                  <a:gd name="T1" fmla="*/ 0 h 65"/>
                  <a:gd name="T2" fmla="*/ 1 w 39"/>
                  <a:gd name="T3" fmla="*/ 33 h 65"/>
                  <a:gd name="T4" fmla="*/ 39 w 39"/>
                  <a:gd name="T5" fmla="*/ 65 h 65"/>
                  <a:gd name="T6" fmla="*/ 8 w 39"/>
                  <a:gd name="T7" fmla="*/ 0 h 65"/>
                </a:gdLst>
                <a:ahLst/>
                <a:cxnLst>
                  <a:cxn ang="0">
                    <a:pos x="T0" y="T1"/>
                  </a:cxn>
                  <a:cxn ang="0">
                    <a:pos x="T2" y="T3"/>
                  </a:cxn>
                  <a:cxn ang="0">
                    <a:pos x="T4" y="T5"/>
                  </a:cxn>
                  <a:cxn ang="0">
                    <a:pos x="T6" y="T7"/>
                  </a:cxn>
                </a:cxnLst>
                <a:rect l="0" t="0" r="r" b="b"/>
                <a:pathLst>
                  <a:path w="39" h="65">
                    <a:moveTo>
                      <a:pt x="8" y="0"/>
                    </a:moveTo>
                    <a:cubicBezTo>
                      <a:pt x="3" y="10"/>
                      <a:pt x="0" y="22"/>
                      <a:pt x="1" y="33"/>
                    </a:cubicBezTo>
                    <a:cubicBezTo>
                      <a:pt x="39" y="65"/>
                      <a:pt x="39" y="65"/>
                      <a:pt x="39" y="65"/>
                    </a:cubicBezTo>
                    <a:cubicBezTo>
                      <a:pt x="31" y="43"/>
                      <a:pt x="21" y="21"/>
                      <a:pt x="8" y="0"/>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9" name="Freeform 142"/>
              <p:cNvSpPr>
                <a:spLocks/>
              </p:cNvSpPr>
              <p:nvPr/>
            </p:nvSpPr>
            <p:spPr bwMode="auto">
              <a:xfrm>
                <a:off x="1997075" y="1541463"/>
                <a:ext cx="298450" cy="838200"/>
              </a:xfrm>
              <a:custGeom>
                <a:avLst/>
                <a:gdLst>
                  <a:gd name="T0" fmla="*/ 57 w 88"/>
                  <a:gd name="T1" fmla="*/ 32 h 248"/>
                  <a:gd name="T2" fmla="*/ 19 w 88"/>
                  <a:gd name="T3" fmla="*/ 0 h 248"/>
                  <a:gd name="T4" fmla="*/ 15 w 88"/>
                  <a:gd name="T5" fmla="*/ 43 h 248"/>
                  <a:gd name="T6" fmla="*/ 0 w 88"/>
                  <a:gd name="T7" fmla="*/ 44 h 248"/>
                  <a:gd name="T8" fmla="*/ 64 w 88"/>
                  <a:gd name="T9" fmla="*/ 151 h 248"/>
                  <a:gd name="T10" fmla="*/ 88 w 88"/>
                  <a:gd name="T11" fmla="*/ 248 h 248"/>
                  <a:gd name="T12" fmla="*/ 57 w 88"/>
                  <a:gd name="T13" fmla="*/ 32 h 248"/>
                </a:gdLst>
                <a:ahLst/>
                <a:cxnLst>
                  <a:cxn ang="0">
                    <a:pos x="T0" y="T1"/>
                  </a:cxn>
                  <a:cxn ang="0">
                    <a:pos x="T2" y="T3"/>
                  </a:cxn>
                  <a:cxn ang="0">
                    <a:pos x="T4" y="T5"/>
                  </a:cxn>
                  <a:cxn ang="0">
                    <a:pos x="T6" y="T7"/>
                  </a:cxn>
                  <a:cxn ang="0">
                    <a:pos x="T8" y="T9"/>
                  </a:cxn>
                  <a:cxn ang="0">
                    <a:pos x="T10" y="T11"/>
                  </a:cxn>
                  <a:cxn ang="0">
                    <a:pos x="T12" y="T13"/>
                  </a:cxn>
                </a:cxnLst>
                <a:rect l="0" t="0" r="r" b="b"/>
                <a:pathLst>
                  <a:path w="88" h="248">
                    <a:moveTo>
                      <a:pt x="57" y="32"/>
                    </a:moveTo>
                    <a:cubicBezTo>
                      <a:pt x="19" y="0"/>
                      <a:pt x="19" y="0"/>
                      <a:pt x="19" y="0"/>
                    </a:cubicBezTo>
                    <a:cubicBezTo>
                      <a:pt x="19" y="0"/>
                      <a:pt x="18" y="39"/>
                      <a:pt x="15" y="43"/>
                    </a:cubicBezTo>
                    <a:cubicBezTo>
                      <a:pt x="12" y="43"/>
                      <a:pt x="6" y="44"/>
                      <a:pt x="0" y="44"/>
                    </a:cubicBezTo>
                    <a:cubicBezTo>
                      <a:pt x="30" y="74"/>
                      <a:pt x="50" y="112"/>
                      <a:pt x="64" y="151"/>
                    </a:cubicBezTo>
                    <a:cubicBezTo>
                      <a:pt x="75" y="183"/>
                      <a:pt x="82" y="215"/>
                      <a:pt x="88" y="248"/>
                    </a:cubicBezTo>
                    <a:cubicBezTo>
                      <a:pt x="86" y="194"/>
                      <a:pt x="85" y="110"/>
                      <a:pt x="57"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0" name="Freeform 143"/>
              <p:cNvSpPr>
                <a:spLocks/>
              </p:cNvSpPr>
              <p:nvPr/>
            </p:nvSpPr>
            <p:spPr bwMode="auto">
              <a:xfrm>
                <a:off x="2054225" y="1541463"/>
                <a:ext cx="241300" cy="838200"/>
              </a:xfrm>
              <a:custGeom>
                <a:avLst/>
                <a:gdLst>
                  <a:gd name="T0" fmla="*/ 2 w 71"/>
                  <a:gd name="T1" fmla="*/ 0 h 248"/>
                  <a:gd name="T2" fmla="*/ 0 w 71"/>
                  <a:gd name="T3" fmla="*/ 36 h 248"/>
                  <a:gd name="T4" fmla="*/ 54 w 71"/>
                  <a:gd name="T5" fmla="*/ 173 h 248"/>
                  <a:gd name="T6" fmla="*/ 71 w 71"/>
                  <a:gd name="T7" fmla="*/ 248 h 248"/>
                  <a:gd name="T8" fmla="*/ 62 w 71"/>
                  <a:gd name="T9" fmla="*/ 118 h 248"/>
                  <a:gd name="T10" fmla="*/ 14 w 71"/>
                  <a:gd name="T11" fmla="*/ 10 h 248"/>
                  <a:gd name="T12" fmla="*/ 2 w 71"/>
                  <a:gd name="T13" fmla="*/ 0 h 248"/>
                </a:gdLst>
                <a:ahLst/>
                <a:cxnLst>
                  <a:cxn ang="0">
                    <a:pos x="T0" y="T1"/>
                  </a:cxn>
                  <a:cxn ang="0">
                    <a:pos x="T2" y="T3"/>
                  </a:cxn>
                  <a:cxn ang="0">
                    <a:pos x="T4" y="T5"/>
                  </a:cxn>
                  <a:cxn ang="0">
                    <a:pos x="T6" y="T7"/>
                  </a:cxn>
                  <a:cxn ang="0">
                    <a:pos x="T8" y="T9"/>
                  </a:cxn>
                  <a:cxn ang="0">
                    <a:pos x="T10" y="T11"/>
                  </a:cxn>
                  <a:cxn ang="0">
                    <a:pos x="T12" y="T13"/>
                  </a:cxn>
                </a:cxnLst>
                <a:rect l="0" t="0" r="r" b="b"/>
                <a:pathLst>
                  <a:path w="71" h="248">
                    <a:moveTo>
                      <a:pt x="2" y="0"/>
                    </a:moveTo>
                    <a:cubicBezTo>
                      <a:pt x="2" y="0"/>
                      <a:pt x="2" y="24"/>
                      <a:pt x="0" y="36"/>
                    </a:cubicBezTo>
                    <a:cubicBezTo>
                      <a:pt x="20" y="59"/>
                      <a:pt x="48" y="105"/>
                      <a:pt x="54" y="173"/>
                    </a:cubicBezTo>
                    <a:cubicBezTo>
                      <a:pt x="61" y="197"/>
                      <a:pt x="66" y="223"/>
                      <a:pt x="71" y="248"/>
                    </a:cubicBezTo>
                    <a:cubicBezTo>
                      <a:pt x="70" y="214"/>
                      <a:pt x="69" y="168"/>
                      <a:pt x="62" y="118"/>
                    </a:cubicBezTo>
                    <a:cubicBezTo>
                      <a:pt x="47" y="83"/>
                      <a:pt x="24" y="31"/>
                      <a:pt x="14" y="10"/>
                    </a:cubicBezTo>
                    <a:lnTo>
                      <a:pt x="2"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1" name="Freeform 144"/>
              <p:cNvSpPr>
                <a:spLocks/>
              </p:cNvSpPr>
              <p:nvPr/>
            </p:nvSpPr>
            <p:spPr bwMode="auto">
              <a:xfrm>
                <a:off x="1312862" y="1331913"/>
                <a:ext cx="977900" cy="2319338"/>
              </a:xfrm>
              <a:custGeom>
                <a:avLst/>
                <a:gdLst>
                  <a:gd name="T0" fmla="*/ 289 w 289"/>
                  <a:gd name="T1" fmla="*/ 313 h 686"/>
                  <a:gd name="T2" fmla="*/ 263 w 289"/>
                  <a:gd name="T3" fmla="*/ 230 h 686"/>
                  <a:gd name="T4" fmla="*/ 240 w 289"/>
                  <a:gd name="T5" fmla="*/ 169 h 686"/>
                  <a:gd name="T6" fmla="*/ 210 w 289"/>
                  <a:gd name="T7" fmla="*/ 134 h 686"/>
                  <a:gd name="T8" fmla="*/ 186 w 289"/>
                  <a:gd name="T9" fmla="*/ 118 h 686"/>
                  <a:gd name="T10" fmla="*/ 171 w 289"/>
                  <a:gd name="T11" fmla="*/ 94 h 686"/>
                  <a:gd name="T12" fmla="*/ 162 w 289"/>
                  <a:gd name="T13" fmla="*/ 104 h 686"/>
                  <a:gd name="T14" fmla="*/ 110 w 289"/>
                  <a:gd name="T15" fmla="*/ 62 h 686"/>
                  <a:gd name="T16" fmla="*/ 77 w 289"/>
                  <a:gd name="T17" fmla="*/ 29 h 686"/>
                  <a:gd name="T18" fmla="*/ 67 w 289"/>
                  <a:gd name="T19" fmla="*/ 0 h 686"/>
                  <a:gd name="T20" fmla="*/ 3 w 289"/>
                  <a:gd name="T21" fmla="*/ 178 h 686"/>
                  <a:gd name="T22" fmla="*/ 10 w 289"/>
                  <a:gd name="T23" fmla="*/ 403 h 686"/>
                  <a:gd name="T24" fmla="*/ 7 w 289"/>
                  <a:gd name="T25" fmla="*/ 600 h 686"/>
                  <a:gd name="T26" fmla="*/ 53 w 289"/>
                  <a:gd name="T27" fmla="*/ 684 h 686"/>
                  <a:gd name="T28" fmla="*/ 231 w 289"/>
                  <a:gd name="T29" fmla="*/ 645 h 686"/>
                  <a:gd name="T30" fmla="*/ 289 w 289"/>
                  <a:gd name="T31" fmla="*/ 31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686">
                    <a:moveTo>
                      <a:pt x="289" y="313"/>
                    </a:moveTo>
                    <a:cubicBezTo>
                      <a:pt x="279" y="288"/>
                      <a:pt x="271" y="256"/>
                      <a:pt x="263" y="230"/>
                    </a:cubicBezTo>
                    <a:cubicBezTo>
                      <a:pt x="257" y="209"/>
                      <a:pt x="249" y="189"/>
                      <a:pt x="240" y="169"/>
                    </a:cubicBezTo>
                    <a:cubicBezTo>
                      <a:pt x="232" y="153"/>
                      <a:pt x="225" y="142"/>
                      <a:pt x="210" y="134"/>
                    </a:cubicBezTo>
                    <a:cubicBezTo>
                      <a:pt x="202" y="129"/>
                      <a:pt x="193" y="125"/>
                      <a:pt x="186" y="118"/>
                    </a:cubicBezTo>
                    <a:cubicBezTo>
                      <a:pt x="179" y="112"/>
                      <a:pt x="173" y="104"/>
                      <a:pt x="171" y="94"/>
                    </a:cubicBezTo>
                    <a:cubicBezTo>
                      <a:pt x="168" y="98"/>
                      <a:pt x="165" y="101"/>
                      <a:pt x="162" y="104"/>
                    </a:cubicBezTo>
                    <a:cubicBezTo>
                      <a:pt x="145" y="90"/>
                      <a:pt x="127" y="76"/>
                      <a:pt x="110" y="62"/>
                    </a:cubicBezTo>
                    <a:cubicBezTo>
                      <a:pt x="98" y="52"/>
                      <a:pt x="85" y="42"/>
                      <a:pt x="77" y="29"/>
                    </a:cubicBezTo>
                    <a:cubicBezTo>
                      <a:pt x="71" y="20"/>
                      <a:pt x="67" y="10"/>
                      <a:pt x="67" y="0"/>
                    </a:cubicBezTo>
                    <a:cubicBezTo>
                      <a:pt x="35" y="35"/>
                      <a:pt x="0" y="97"/>
                      <a:pt x="3" y="178"/>
                    </a:cubicBezTo>
                    <a:cubicBezTo>
                      <a:pt x="6" y="253"/>
                      <a:pt x="4" y="328"/>
                      <a:pt x="10" y="403"/>
                    </a:cubicBezTo>
                    <a:cubicBezTo>
                      <a:pt x="15" y="472"/>
                      <a:pt x="23" y="524"/>
                      <a:pt x="7" y="600"/>
                    </a:cubicBezTo>
                    <a:cubicBezTo>
                      <a:pt x="2" y="625"/>
                      <a:pt x="28" y="686"/>
                      <a:pt x="53" y="684"/>
                    </a:cubicBezTo>
                    <a:cubicBezTo>
                      <a:pt x="110" y="680"/>
                      <a:pt x="175" y="666"/>
                      <a:pt x="231" y="645"/>
                    </a:cubicBezTo>
                    <a:cubicBezTo>
                      <a:pt x="253" y="578"/>
                      <a:pt x="289" y="412"/>
                      <a:pt x="289" y="313"/>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2" name="Freeform 145"/>
              <p:cNvSpPr>
                <a:spLocks/>
              </p:cNvSpPr>
              <p:nvPr/>
            </p:nvSpPr>
            <p:spPr bwMode="auto">
              <a:xfrm>
                <a:off x="2227263" y="2390775"/>
                <a:ext cx="200025" cy="1057275"/>
              </a:xfrm>
              <a:custGeom>
                <a:avLst/>
                <a:gdLst>
                  <a:gd name="T0" fmla="*/ 19 w 59"/>
                  <a:gd name="T1" fmla="*/ 0 h 313"/>
                  <a:gd name="T2" fmla="*/ 0 w 59"/>
                  <a:gd name="T3" fmla="*/ 190 h 313"/>
                  <a:gd name="T4" fmla="*/ 5 w 59"/>
                  <a:gd name="T5" fmla="*/ 253 h 313"/>
                  <a:gd name="T6" fmla="*/ 5 w 59"/>
                  <a:gd name="T7" fmla="*/ 313 h 313"/>
                  <a:gd name="T8" fmla="*/ 59 w 59"/>
                  <a:gd name="T9" fmla="*/ 280 h 313"/>
                  <a:gd name="T10" fmla="*/ 19 w 59"/>
                  <a:gd name="T11" fmla="*/ 0 h 313"/>
                </a:gdLst>
                <a:ahLst/>
                <a:cxnLst>
                  <a:cxn ang="0">
                    <a:pos x="T0" y="T1"/>
                  </a:cxn>
                  <a:cxn ang="0">
                    <a:pos x="T2" y="T3"/>
                  </a:cxn>
                  <a:cxn ang="0">
                    <a:pos x="T4" y="T5"/>
                  </a:cxn>
                  <a:cxn ang="0">
                    <a:pos x="T6" y="T7"/>
                  </a:cxn>
                  <a:cxn ang="0">
                    <a:pos x="T8" y="T9"/>
                  </a:cxn>
                  <a:cxn ang="0">
                    <a:pos x="T10" y="T11"/>
                  </a:cxn>
                </a:cxnLst>
                <a:rect l="0" t="0" r="r" b="b"/>
                <a:pathLst>
                  <a:path w="59" h="313">
                    <a:moveTo>
                      <a:pt x="19" y="0"/>
                    </a:moveTo>
                    <a:cubicBezTo>
                      <a:pt x="15" y="20"/>
                      <a:pt x="8" y="157"/>
                      <a:pt x="0" y="190"/>
                    </a:cubicBezTo>
                    <a:cubicBezTo>
                      <a:pt x="2" y="211"/>
                      <a:pt x="4" y="232"/>
                      <a:pt x="5" y="253"/>
                    </a:cubicBezTo>
                    <a:cubicBezTo>
                      <a:pt x="6" y="273"/>
                      <a:pt x="6" y="293"/>
                      <a:pt x="5" y="313"/>
                    </a:cubicBezTo>
                    <a:cubicBezTo>
                      <a:pt x="26" y="303"/>
                      <a:pt x="44" y="292"/>
                      <a:pt x="59" y="280"/>
                    </a:cubicBezTo>
                    <a:cubicBezTo>
                      <a:pt x="38" y="201"/>
                      <a:pt x="25" y="42"/>
                      <a:pt x="19"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3" name="Freeform 146"/>
              <p:cNvSpPr>
                <a:spLocks/>
              </p:cNvSpPr>
              <p:nvPr/>
            </p:nvSpPr>
            <p:spPr bwMode="auto">
              <a:xfrm>
                <a:off x="1419225" y="1838325"/>
                <a:ext cx="1139825" cy="1355725"/>
              </a:xfrm>
              <a:custGeom>
                <a:avLst/>
                <a:gdLst>
                  <a:gd name="T0" fmla="*/ 0 w 337"/>
                  <a:gd name="T1" fmla="*/ 38 h 401"/>
                  <a:gd name="T2" fmla="*/ 41 w 337"/>
                  <a:gd name="T3" fmla="*/ 208 h 401"/>
                  <a:gd name="T4" fmla="*/ 71 w 337"/>
                  <a:gd name="T5" fmla="*/ 292 h 401"/>
                  <a:gd name="T6" fmla="*/ 137 w 337"/>
                  <a:gd name="T7" fmla="*/ 349 h 401"/>
                  <a:gd name="T8" fmla="*/ 291 w 337"/>
                  <a:gd name="T9" fmla="*/ 401 h 401"/>
                  <a:gd name="T10" fmla="*/ 337 w 337"/>
                  <a:gd name="T11" fmla="*/ 326 h 401"/>
                  <a:gd name="T12" fmla="*/ 254 w 337"/>
                  <a:gd name="T13" fmla="*/ 284 h 401"/>
                  <a:gd name="T14" fmla="*/ 164 w 337"/>
                  <a:gd name="T15" fmla="*/ 255 h 401"/>
                  <a:gd name="T16" fmla="*/ 134 w 337"/>
                  <a:gd name="T17" fmla="*/ 20 h 401"/>
                  <a:gd name="T18" fmla="*/ 0 w 337"/>
                  <a:gd name="T19" fmla="*/ 3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7" h="401">
                    <a:moveTo>
                      <a:pt x="0" y="38"/>
                    </a:moveTo>
                    <a:cubicBezTo>
                      <a:pt x="14" y="94"/>
                      <a:pt x="27" y="153"/>
                      <a:pt x="41" y="208"/>
                    </a:cubicBezTo>
                    <a:cubicBezTo>
                      <a:pt x="49" y="237"/>
                      <a:pt x="57" y="266"/>
                      <a:pt x="71" y="292"/>
                    </a:cubicBezTo>
                    <a:cubicBezTo>
                      <a:pt x="86" y="318"/>
                      <a:pt x="109" y="341"/>
                      <a:pt x="137" y="349"/>
                    </a:cubicBezTo>
                    <a:cubicBezTo>
                      <a:pt x="190" y="364"/>
                      <a:pt x="236" y="394"/>
                      <a:pt x="291" y="401"/>
                    </a:cubicBezTo>
                    <a:cubicBezTo>
                      <a:pt x="292" y="371"/>
                      <a:pt x="310" y="341"/>
                      <a:pt x="337" y="326"/>
                    </a:cubicBezTo>
                    <a:cubicBezTo>
                      <a:pt x="314" y="304"/>
                      <a:pt x="284" y="292"/>
                      <a:pt x="254" y="284"/>
                    </a:cubicBezTo>
                    <a:cubicBezTo>
                      <a:pt x="224" y="275"/>
                      <a:pt x="192" y="269"/>
                      <a:pt x="164" y="255"/>
                    </a:cubicBezTo>
                    <a:cubicBezTo>
                      <a:pt x="159" y="177"/>
                      <a:pt x="148" y="97"/>
                      <a:pt x="134" y="20"/>
                    </a:cubicBezTo>
                    <a:cubicBezTo>
                      <a:pt x="90" y="0"/>
                      <a:pt x="36" y="8"/>
                      <a:pt x="0" y="38"/>
                    </a:cubicBezTo>
                    <a:close/>
                  </a:path>
                </a:pathLst>
              </a:custGeom>
              <a:solidFill>
                <a:srgbClr val="064A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4" name="Freeform 147"/>
              <p:cNvSpPr>
                <a:spLocks/>
              </p:cNvSpPr>
              <p:nvPr/>
            </p:nvSpPr>
            <p:spPr bwMode="auto">
              <a:xfrm>
                <a:off x="2427288" y="2927350"/>
                <a:ext cx="685800" cy="487363"/>
              </a:xfrm>
              <a:custGeom>
                <a:avLst/>
                <a:gdLst>
                  <a:gd name="T0" fmla="*/ 96 w 203"/>
                  <a:gd name="T1" fmla="*/ 7 h 144"/>
                  <a:gd name="T2" fmla="*/ 69 w 203"/>
                  <a:gd name="T3" fmla="*/ 17 h 144"/>
                  <a:gd name="T4" fmla="*/ 36 w 203"/>
                  <a:gd name="T5" fmla="*/ 19 h 144"/>
                  <a:gd name="T6" fmla="*/ 23 w 203"/>
                  <a:gd name="T7" fmla="*/ 20 h 144"/>
                  <a:gd name="T8" fmla="*/ 7 w 203"/>
                  <a:gd name="T9" fmla="*/ 39 h 144"/>
                  <a:gd name="T10" fmla="*/ 0 w 203"/>
                  <a:gd name="T11" fmla="*/ 64 h 144"/>
                  <a:gd name="T12" fmla="*/ 76 w 203"/>
                  <a:gd name="T13" fmla="*/ 112 h 144"/>
                  <a:gd name="T14" fmla="*/ 159 w 203"/>
                  <a:gd name="T15" fmla="*/ 144 h 144"/>
                  <a:gd name="T16" fmla="*/ 164 w 203"/>
                  <a:gd name="T17" fmla="*/ 143 h 144"/>
                  <a:gd name="T18" fmla="*/ 164 w 203"/>
                  <a:gd name="T19" fmla="*/ 135 h 144"/>
                  <a:gd name="T20" fmla="*/ 157 w 203"/>
                  <a:gd name="T21" fmla="*/ 132 h 144"/>
                  <a:gd name="T22" fmla="*/ 125 w 203"/>
                  <a:gd name="T23" fmla="*/ 121 h 144"/>
                  <a:gd name="T24" fmla="*/ 118 w 203"/>
                  <a:gd name="T25" fmla="*/ 112 h 144"/>
                  <a:gd name="T26" fmla="*/ 175 w 203"/>
                  <a:gd name="T27" fmla="*/ 130 h 144"/>
                  <a:gd name="T28" fmla="*/ 184 w 203"/>
                  <a:gd name="T29" fmla="*/ 130 h 144"/>
                  <a:gd name="T30" fmla="*/ 188 w 203"/>
                  <a:gd name="T31" fmla="*/ 123 h 144"/>
                  <a:gd name="T32" fmla="*/ 181 w 203"/>
                  <a:gd name="T33" fmla="*/ 118 h 144"/>
                  <a:gd name="T34" fmla="*/ 129 w 203"/>
                  <a:gd name="T35" fmla="*/ 98 h 144"/>
                  <a:gd name="T36" fmla="*/ 187 w 203"/>
                  <a:gd name="T37" fmla="*/ 116 h 144"/>
                  <a:gd name="T38" fmla="*/ 194 w 203"/>
                  <a:gd name="T39" fmla="*/ 117 h 144"/>
                  <a:gd name="T40" fmla="*/ 200 w 203"/>
                  <a:gd name="T41" fmla="*/ 113 h 144"/>
                  <a:gd name="T42" fmla="*/ 198 w 203"/>
                  <a:gd name="T43" fmla="*/ 107 h 144"/>
                  <a:gd name="T44" fmla="*/ 192 w 203"/>
                  <a:gd name="T45" fmla="*/ 103 h 144"/>
                  <a:gd name="T46" fmla="*/ 148 w 203"/>
                  <a:gd name="T47" fmla="*/ 85 h 144"/>
                  <a:gd name="T48" fmla="*/ 136 w 203"/>
                  <a:gd name="T49" fmla="*/ 75 h 144"/>
                  <a:gd name="T50" fmla="*/ 188 w 203"/>
                  <a:gd name="T51" fmla="*/ 94 h 144"/>
                  <a:gd name="T52" fmla="*/ 200 w 203"/>
                  <a:gd name="T53" fmla="*/ 93 h 144"/>
                  <a:gd name="T54" fmla="*/ 199 w 203"/>
                  <a:gd name="T55" fmla="*/ 81 h 144"/>
                  <a:gd name="T56" fmla="*/ 187 w 203"/>
                  <a:gd name="T57" fmla="*/ 76 h 144"/>
                  <a:gd name="T58" fmla="*/ 127 w 203"/>
                  <a:gd name="T59" fmla="*/ 52 h 144"/>
                  <a:gd name="T60" fmla="*/ 117 w 203"/>
                  <a:gd name="T61" fmla="*/ 45 h 144"/>
                  <a:gd name="T62" fmla="*/ 116 w 203"/>
                  <a:gd name="T63" fmla="*/ 33 h 144"/>
                  <a:gd name="T64" fmla="*/ 125 w 203"/>
                  <a:gd name="T65" fmla="*/ 28 h 144"/>
                  <a:gd name="T66" fmla="*/ 135 w 203"/>
                  <a:gd name="T67" fmla="*/ 28 h 144"/>
                  <a:gd name="T68" fmla="*/ 164 w 203"/>
                  <a:gd name="T69" fmla="*/ 13 h 144"/>
                  <a:gd name="T70" fmla="*/ 166 w 203"/>
                  <a:gd name="T71" fmla="*/ 7 h 144"/>
                  <a:gd name="T72" fmla="*/ 156 w 203"/>
                  <a:gd name="T73" fmla="*/ 1 h 144"/>
                  <a:gd name="T74" fmla="*/ 144 w 203"/>
                  <a:gd name="T75" fmla="*/ 7 h 144"/>
                  <a:gd name="T76" fmla="*/ 96 w 203"/>
                  <a:gd name="T77"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3" h="144">
                    <a:moveTo>
                      <a:pt x="96" y="7"/>
                    </a:moveTo>
                    <a:cubicBezTo>
                      <a:pt x="86" y="9"/>
                      <a:pt x="78" y="15"/>
                      <a:pt x="69" y="17"/>
                    </a:cubicBezTo>
                    <a:cubicBezTo>
                      <a:pt x="59" y="20"/>
                      <a:pt x="47" y="20"/>
                      <a:pt x="36" y="19"/>
                    </a:cubicBezTo>
                    <a:cubicBezTo>
                      <a:pt x="32" y="19"/>
                      <a:pt x="27" y="19"/>
                      <a:pt x="23" y="20"/>
                    </a:cubicBezTo>
                    <a:cubicBezTo>
                      <a:pt x="15" y="23"/>
                      <a:pt x="10" y="31"/>
                      <a:pt x="7" y="39"/>
                    </a:cubicBezTo>
                    <a:cubicBezTo>
                      <a:pt x="4" y="47"/>
                      <a:pt x="3" y="56"/>
                      <a:pt x="0" y="64"/>
                    </a:cubicBezTo>
                    <a:cubicBezTo>
                      <a:pt x="26" y="78"/>
                      <a:pt x="50" y="96"/>
                      <a:pt x="76" y="112"/>
                    </a:cubicBezTo>
                    <a:cubicBezTo>
                      <a:pt x="102" y="127"/>
                      <a:pt x="129" y="140"/>
                      <a:pt x="159" y="144"/>
                    </a:cubicBezTo>
                    <a:cubicBezTo>
                      <a:pt x="161" y="144"/>
                      <a:pt x="163" y="144"/>
                      <a:pt x="164" y="143"/>
                    </a:cubicBezTo>
                    <a:cubicBezTo>
                      <a:pt x="166" y="141"/>
                      <a:pt x="166" y="138"/>
                      <a:pt x="164" y="135"/>
                    </a:cubicBezTo>
                    <a:cubicBezTo>
                      <a:pt x="162" y="133"/>
                      <a:pt x="159" y="133"/>
                      <a:pt x="157" y="132"/>
                    </a:cubicBezTo>
                    <a:cubicBezTo>
                      <a:pt x="146" y="129"/>
                      <a:pt x="136" y="125"/>
                      <a:pt x="125" y="121"/>
                    </a:cubicBezTo>
                    <a:cubicBezTo>
                      <a:pt x="121" y="120"/>
                      <a:pt x="116" y="117"/>
                      <a:pt x="118" y="112"/>
                    </a:cubicBezTo>
                    <a:cubicBezTo>
                      <a:pt x="136" y="121"/>
                      <a:pt x="155" y="127"/>
                      <a:pt x="175" y="130"/>
                    </a:cubicBezTo>
                    <a:cubicBezTo>
                      <a:pt x="178" y="131"/>
                      <a:pt x="181" y="131"/>
                      <a:pt x="184" y="130"/>
                    </a:cubicBezTo>
                    <a:cubicBezTo>
                      <a:pt x="186" y="129"/>
                      <a:pt x="189" y="126"/>
                      <a:pt x="188" y="123"/>
                    </a:cubicBezTo>
                    <a:cubicBezTo>
                      <a:pt x="187" y="120"/>
                      <a:pt x="184" y="119"/>
                      <a:pt x="181" y="118"/>
                    </a:cubicBezTo>
                    <a:cubicBezTo>
                      <a:pt x="163" y="113"/>
                      <a:pt x="143" y="110"/>
                      <a:pt x="129" y="98"/>
                    </a:cubicBezTo>
                    <a:cubicBezTo>
                      <a:pt x="148" y="104"/>
                      <a:pt x="167" y="110"/>
                      <a:pt x="187" y="116"/>
                    </a:cubicBezTo>
                    <a:cubicBezTo>
                      <a:pt x="189" y="117"/>
                      <a:pt x="192" y="117"/>
                      <a:pt x="194" y="117"/>
                    </a:cubicBezTo>
                    <a:cubicBezTo>
                      <a:pt x="197" y="117"/>
                      <a:pt x="199" y="116"/>
                      <a:pt x="200" y="113"/>
                    </a:cubicBezTo>
                    <a:cubicBezTo>
                      <a:pt x="201" y="111"/>
                      <a:pt x="200" y="108"/>
                      <a:pt x="198" y="107"/>
                    </a:cubicBezTo>
                    <a:cubicBezTo>
                      <a:pt x="196" y="105"/>
                      <a:pt x="194" y="104"/>
                      <a:pt x="192" y="103"/>
                    </a:cubicBezTo>
                    <a:cubicBezTo>
                      <a:pt x="177" y="97"/>
                      <a:pt x="162" y="91"/>
                      <a:pt x="148" y="85"/>
                    </a:cubicBezTo>
                    <a:cubicBezTo>
                      <a:pt x="142" y="83"/>
                      <a:pt x="136" y="80"/>
                      <a:pt x="136" y="75"/>
                    </a:cubicBezTo>
                    <a:cubicBezTo>
                      <a:pt x="153" y="82"/>
                      <a:pt x="170" y="89"/>
                      <a:pt x="188" y="94"/>
                    </a:cubicBezTo>
                    <a:cubicBezTo>
                      <a:pt x="192" y="95"/>
                      <a:pt x="197" y="96"/>
                      <a:pt x="200" y="93"/>
                    </a:cubicBezTo>
                    <a:cubicBezTo>
                      <a:pt x="203" y="90"/>
                      <a:pt x="202" y="84"/>
                      <a:pt x="199" y="81"/>
                    </a:cubicBezTo>
                    <a:cubicBezTo>
                      <a:pt x="196" y="78"/>
                      <a:pt x="191" y="77"/>
                      <a:pt x="187" y="76"/>
                    </a:cubicBezTo>
                    <a:cubicBezTo>
                      <a:pt x="166" y="70"/>
                      <a:pt x="146" y="62"/>
                      <a:pt x="127" y="52"/>
                    </a:cubicBezTo>
                    <a:cubicBezTo>
                      <a:pt x="124" y="50"/>
                      <a:pt x="120" y="48"/>
                      <a:pt x="117" y="45"/>
                    </a:cubicBezTo>
                    <a:cubicBezTo>
                      <a:pt x="115" y="41"/>
                      <a:pt x="114" y="36"/>
                      <a:pt x="116" y="33"/>
                    </a:cubicBezTo>
                    <a:cubicBezTo>
                      <a:pt x="118" y="30"/>
                      <a:pt x="121" y="29"/>
                      <a:pt x="125" y="28"/>
                    </a:cubicBezTo>
                    <a:cubicBezTo>
                      <a:pt x="128" y="28"/>
                      <a:pt x="131" y="28"/>
                      <a:pt x="135" y="28"/>
                    </a:cubicBezTo>
                    <a:cubicBezTo>
                      <a:pt x="146" y="29"/>
                      <a:pt x="158" y="23"/>
                      <a:pt x="164" y="13"/>
                    </a:cubicBezTo>
                    <a:cubicBezTo>
                      <a:pt x="166" y="11"/>
                      <a:pt x="167" y="9"/>
                      <a:pt x="166" y="7"/>
                    </a:cubicBezTo>
                    <a:cubicBezTo>
                      <a:pt x="166" y="2"/>
                      <a:pt x="160" y="0"/>
                      <a:pt x="156" y="1"/>
                    </a:cubicBezTo>
                    <a:cubicBezTo>
                      <a:pt x="152" y="2"/>
                      <a:pt x="148" y="5"/>
                      <a:pt x="144" y="7"/>
                    </a:cubicBezTo>
                    <a:cubicBezTo>
                      <a:pt x="129" y="13"/>
                      <a:pt x="112" y="5"/>
                      <a:pt x="96" y="7"/>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5" name="Freeform 148"/>
              <p:cNvSpPr>
                <a:spLocks/>
              </p:cNvSpPr>
              <p:nvPr/>
            </p:nvSpPr>
            <p:spPr bwMode="auto">
              <a:xfrm>
                <a:off x="2403475" y="2957513"/>
                <a:ext cx="161925" cy="250825"/>
              </a:xfrm>
              <a:custGeom>
                <a:avLst/>
                <a:gdLst>
                  <a:gd name="T0" fmla="*/ 38 w 48"/>
                  <a:gd name="T1" fmla="*/ 0 h 74"/>
                  <a:gd name="T2" fmla="*/ 0 w 48"/>
                  <a:gd name="T3" fmla="*/ 68 h 74"/>
                  <a:gd name="T4" fmla="*/ 18 w 48"/>
                  <a:gd name="T5" fmla="*/ 74 h 74"/>
                  <a:gd name="T6" fmla="*/ 33 w 48"/>
                  <a:gd name="T7" fmla="*/ 19 h 74"/>
                  <a:gd name="T8" fmla="*/ 48 w 48"/>
                  <a:gd name="T9" fmla="*/ 8 h 74"/>
                  <a:gd name="T10" fmla="*/ 38 w 48"/>
                  <a:gd name="T11" fmla="*/ 0 h 74"/>
                </a:gdLst>
                <a:ahLst/>
                <a:cxnLst>
                  <a:cxn ang="0">
                    <a:pos x="T0" y="T1"/>
                  </a:cxn>
                  <a:cxn ang="0">
                    <a:pos x="T2" y="T3"/>
                  </a:cxn>
                  <a:cxn ang="0">
                    <a:pos x="T4" y="T5"/>
                  </a:cxn>
                  <a:cxn ang="0">
                    <a:pos x="T6" y="T7"/>
                  </a:cxn>
                  <a:cxn ang="0">
                    <a:pos x="T8" y="T9"/>
                  </a:cxn>
                  <a:cxn ang="0">
                    <a:pos x="T10" y="T11"/>
                  </a:cxn>
                </a:cxnLst>
                <a:rect l="0" t="0" r="r" b="b"/>
                <a:pathLst>
                  <a:path w="48" h="74">
                    <a:moveTo>
                      <a:pt x="38" y="0"/>
                    </a:moveTo>
                    <a:cubicBezTo>
                      <a:pt x="16" y="16"/>
                      <a:pt x="2" y="41"/>
                      <a:pt x="0" y="68"/>
                    </a:cubicBezTo>
                    <a:cubicBezTo>
                      <a:pt x="6" y="71"/>
                      <a:pt x="12" y="73"/>
                      <a:pt x="18" y="74"/>
                    </a:cubicBezTo>
                    <a:cubicBezTo>
                      <a:pt x="16" y="55"/>
                      <a:pt x="21" y="35"/>
                      <a:pt x="33" y="19"/>
                    </a:cubicBezTo>
                    <a:cubicBezTo>
                      <a:pt x="37" y="14"/>
                      <a:pt x="42" y="10"/>
                      <a:pt x="48" y="8"/>
                    </a:cubicBezTo>
                    <a:cubicBezTo>
                      <a:pt x="45" y="5"/>
                      <a:pt x="41" y="2"/>
                      <a:pt x="3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6" name="Freeform 149"/>
              <p:cNvSpPr>
                <a:spLocks/>
              </p:cNvSpPr>
              <p:nvPr/>
            </p:nvSpPr>
            <p:spPr bwMode="auto">
              <a:xfrm>
                <a:off x="1539875" y="1254125"/>
                <a:ext cx="755650" cy="1136650"/>
              </a:xfrm>
              <a:custGeom>
                <a:avLst/>
                <a:gdLst>
                  <a:gd name="T0" fmla="*/ 43 w 223"/>
                  <a:gd name="T1" fmla="*/ 85 h 336"/>
                  <a:gd name="T2" fmla="*/ 95 w 223"/>
                  <a:gd name="T3" fmla="*/ 127 h 336"/>
                  <a:gd name="T4" fmla="*/ 104 w 223"/>
                  <a:gd name="T5" fmla="*/ 117 h 336"/>
                  <a:gd name="T6" fmla="*/ 119 w 223"/>
                  <a:gd name="T7" fmla="*/ 141 h 336"/>
                  <a:gd name="T8" fmla="*/ 143 w 223"/>
                  <a:gd name="T9" fmla="*/ 157 h 336"/>
                  <a:gd name="T10" fmla="*/ 175 w 223"/>
                  <a:gd name="T11" fmla="*/ 204 h 336"/>
                  <a:gd name="T12" fmla="*/ 198 w 223"/>
                  <a:gd name="T13" fmla="*/ 267 h 336"/>
                  <a:gd name="T14" fmla="*/ 222 w 223"/>
                  <a:gd name="T15" fmla="*/ 336 h 336"/>
                  <a:gd name="T16" fmla="*/ 223 w 223"/>
                  <a:gd name="T17" fmla="*/ 335 h 336"/>
                  <a:gd name="T18" fmla="*/ 223 w 223"/>
                  <a:gd name="T19" fmla="*/ 333 h 336"/>
                  <a:gd name="T20" fmla="*/ 199 w 223"/>
                  <a:gd name="T21" fmla="*/ 236 h 336"/>
                  <a:gd name="T22" fmla="*/ 127 w 223"/>
                  <a:gd name="T23" fmla="*/ 121 h 336"/>
                  <a:gd name="T24" fmla="*/ 56 w 223"/>
                  <a:gd name="T25" fmla="*/ 64 h 336"/>
                  <a:gd name="T26" fmla="*/ 24 w 223"/>
                  <a:gd name="T27" fmla="*/ 0 h 336"/>
                  <a:gd name="T28" fmla="*/ 0 w 223"/>
                  <a:gd name="T29" fmla="*/ 23 h 336"/>
                  <a:gd name="T30" fmla="*/ 10 w 223"/>
                  <a:gd name="T31" fmla="*/ 52 h 336"/>
                  <a:gd name="T32" fmla="*/ 43 w 223"/>
                  <a:gd name="T33" fmla="*/ 8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3" h="336">
                    <a:moveTo>
                      <a:pt x="43" y="85"/>
                    </a:moveTo>
                    <a:cubicBezTo>
                      <a:pt x="60" y="99"/>
                      <a:pt x="78" y="113"/>
                      <a:pt x="95" y="127"/>
                    </a:cubicBezTo>
                    <a:cubicBezTo>
                      <a:pt x="98" y="124"/>
                      <a:pt x="101" y="121"/>
                      <a:pt x="104" y="117"/>
                    </a:cubicBezTo>
                    <a:cubicBezTo>
                      <a:pt x="106" y="127"/>
                      <a:pt x="112" y="135"/>
                      <a:pt x="119" y="141"/>
                    </a:cubicBezTo>
                    <a:cubicBezTo>
                      <a:pt x="126" y="148"/>
                      <a:pt x="135" y="152"/>
                      <a:pt x="143" y="157"/>
                    </a:cubicBezTo>
                    <a:cubicBezTo>
                      <a:pt x="160" y="166"/>
                      <a:pt x="166" y="187"/>
                      <a:pt x="175" y="204"/>
                    </a:cubicBezTo>
                    <a:cubicBezTo>
                      <a:pt x="186" y="224"/>
                      <a:pt x="191" y="246"/>
                      <a:pt x="198" y="267"/>
                    </a:cubicBezTo>
                    <a:cubicBezTo>
                      <a:pt x="205" y="290"/>
                      <a:pt x="213" y="313"/>
                      <a:pt x="222" y="336"/>
                    </a:cubicBezTo>
                    <a:cubicBezTo>
                      <a:pt x="222" y="335"/>
                      <a:pt x="222" y="335"/>
                      <a:pt x="223" y="335"/>
                    </a:cubicBezTo>
                    <a:cubicBezTo>
                      <a:pt x="223" y="334"/>
                      <a:pt x="223" y="334"/>
                      <a:pt x="223" y="333"/>
                    </a:cubicBezTo>
                    <a:cubicBezTo>
                      <a:pt x="217" y="300"/>
                      <a:pt x="210" y="268"/>
                      <a:pt x="199" y="236"/>
                    </a:cubicBezTo>
                    <a:cubicBezTo>
                      <a:pt x="184" y="193"/>
                      <a:pt x="161" y="152"/>
                      <a:pt x="127" y="121"/>
                    </a:cubicBezTo>
                    <a:cubicBezTo>
                      <a:pt x="104" y="101"/>
                      <a:pt x="77" y="86"/>
                      <a:pt x="56" y="64"/>
                    </a:cubicBezTo>
                    <a:cubicBezTo>
                      <a:pt x="38" y="47"/>
                      <a:pt x="25" y="23"/>
                      <a:pt x="24" y="0"/>
                    </a:cubicBezTo>
                    <a:cubicBezTo>
                      <a:pt x="17" y="5"/>
                      <a:pt x="9" y="13"/>
                      <a:pt x="0" y="23"/>
                    </a:cubicBezTo>
                    <a:cubicBezTo>
                      <a:pt x="0" y="33"/>
                      <a:pt x="4" y="43"/>
                      <a:pt x="10" y="52"/>
                    </a:cubicBezTo>
                    <a:cubicBezTo>
                      <a:pt x="18" y="65"/>
                      <a:pt x="31" y="75"/>
                      <a:pt x="43" y="8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78" name="Group 477">
              <a:extLst>
                <a:ext uri="{FF2B5EF4-FFF2-40B4-BE49-F238E27FC236}">
                  <a16:creationId xmlns:a16="http://schemas.microsoft.com/office/drawing/2014/main" id="{42115030-93DE-4983-8BDB-CBB9FF506F46}"/>
                </a:ext>
              </a:extLst>
            </p:cNvPr>
            <p:cNvGrpSpPr/>
            <p:nvPr/>
          </p:nvGrpSpPr>
          <p:grpSpPr>
            <a:xfrm flipH="1">
              <a:off x="8265178" y="4420781"/>
              <a:ext cx="362835" cy="1206704"/>
              <a:chOff x="5789613" y="590550"/>
              <a:chExt cx="1984375" cy="6078538"/>
            </a:xfrm>
          </p:grpSpPr>
          <p:sp>
            <p:nvSpPr>
              <p:cNvPr id="479" name="Freeform 96">
                <a:extLst>
                  <a:ext uri="{FF2B5EF4-FFF2-40B4-BE49-F238E27FC236}">
                    <a16:creationId xmlns:a16="http://schemas.microsoft.com/office/drawing/2014/main" id="{4B6F6984-6EC7-43BA-9BAF-220CF113B12F}"/>
                  </a:ext>
                </a:extLst>
              </p:cNvPr>
              <p:cNvSpPr>
                <a:spLocks/>
              </p:cNvSpPr>
              <p:nvPr/>
            </p:nvSpPr>
            <p:spPr bwMode="auto">
              <a:xfrm>
                <a:off x="6621463" y="2374900"/>
                <a:ext cx="1057275" cy="611188"/>
              </a:xfrm>
              <a:custGeom>
                <a:avLst/>
                <a:gdLst>
                  <a:gd name="T0" fmla="*/ 315 w 666"/>
                  <a:gd name="T1" fmla="*/ 0 h 385"/>
                  <a:gd name="T2" fmla="*/ 666 w 666"/>
                  <a:gd name="T3" fmla="*/ 204 h 385"/>
                  <a:gd name="T4" fmla="*/ 354 w 666"/>
                  <a:gd name="T5" fmla="*/ 385 h 385"/>
                  <a:gd name="T6" fmla="*/ 0 w 666"/>
                  <a:gd name="T7" fmla="*/ 181 h 385"/>
                  <a:gd name="T8" fmla="*/ 315 w 666"/>
                  <a:gd name="T9" fmla="*/ 0 h 385"/>
                </a:gdLst>
                <a:ahLst/>
                <a:cxnLst>
                  <a:cxn ang="0">
                    <a:pos x="T0" y="T1"/>
                  </a:cxn>
                  <a:cxn ang="0">
                    <a:pos x="T2" y="T3"/>
                  </a:cxn>
                  <a:cxn ang="0">
                    <a:pos x="T4" y="T5"/>
                  </a:cxn>
                  <a:cxn ang="0">
                    <a:pos x="T6" y="T7"/>
                  </a:cxn>
                  <a:cxn ang="0">
                    <a:pos x="T8" y="T9"/>
                  </a:cxn>
                </a:cxnLst>
                <a:rect l="0" t="0" r="r" b="b"/>
                <a:pathLst>
                  <a:path w="666" h="385">
                    <a:moveTo>
                      <a:pt x="315" y="0"/>
                    </a:moveTo>
                    <a:lnTo>
                      <a:pt x="666" y="204"/>
                    </a:lnTo>
                    <a:lnTo>
                      <a:pt x="354" y="385"/>
                    </a:lnTo>
                    <a:lnTo>
                      <a:pt x="0" y="181"/>
                    </a:lnTo>
                    <a:lnTo>
                      <a:pt x="315"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0" name="Freeform 97">
                <a:extLst>
                  <a:ext uri="{FF2B5EF4-FFF2-40B4-BE49-F238E27FC236}">
                    <a16:creationId xmlns:a16="http://schemas.microsoft.com/office/drawing/2014/main" id="{4AF7426C-D2C7-4FED-B492-2D02BFE78791}"/>
                  </a:ext>
                </a:extLst>
              </p:cNvPr>
              <p:cNvSpPr>
                <a:spLocks noEditPoints="1"/>
              </p:cNvSpPr>
              <p:nvPr/>
            </p:nvSpPr>
            <p:spPr bwMode="auto">
              <a:xfrm>
                <a:off x="6573838" y="2346325"/>
                <a:ext cx="1200150" cy="693738"/>
              </a:xfrm>
              <a:custGeom>
                <a:avLst/>
                <a:gdLst>
                  <a:gd name="T0" fmla="*/ 143 w 329"/>
                  <a:gd name="T1" fmla="*/ 2 h 191"/>
                  <a:gd name="T2" fmla="*/ 157 w 329"/>
                  <a:gd name="T3" fmla="*/ 2 h 191"/>
                  <a:gd name="T4" fmla="*/ 325 w 329"/>
                  <a:gd name="T5" fmla="*/ 100 h 191"/>
                  <a:gd name="T6" fmla="*/ 325 w 329"/>
                  <a:gd name="T7" fmla="*/ 108 h 191"/>
                  <a:gd name="T8" fmla="*/ 186 w 329"/>
                  <a:gd name="T9" fmla="*/ 189 h 191"/>
                  <a:gd name="T10" fmla="*/ 171 w 329"/>
                  <a:gd name="T11" fmla="*/ 189 h 191"/>
                  <a:gd name="T12" fmla="*/ 4 w 329"/>
                  <a:gd name="T13" fmla="*/ 91 h 191"/>
                  <a:gd name="T14" fmla="*/ 4 w 329"/>
                  <a:gd name="T15" fmla="*/ 83 h 191"/>
                  <a:gd name="T16" fmla="*/ 143 w 329"/>
                  <a:gd name="T17" fmla="*/ 2 h 191"/>
                  <a:gd name="T18" fmla="*/ 303 w 329"/>
                  <a:gd name="T19" fmla="*/ 97 h 191"/>
                  <a:gd name="T20" fmla="*/ 150 w 329"/>
                  <a:gd name="T21" fmla="*/ 8 h 191"/>
                  <a:gd name="T22" fmla="*/ 13 w 329"/>
                  <a:gd name="T23" fmla="*/ 87 h 191"/>
                  <a:gd name="T24" fmla="*/ 167 w 329"/>
                  <a:gd name="T25" fmla="*/ 176 h 191"/>
                  <a:gd name="T26" fmla="*/ 303 w 329"/>
                  <a:gd name="T27" fmla="*/ 97 h 191"/>
                  <a:gd name="T28" fmla="*/ 253 w 329"/>
                  <a:gd name="T29" fmla="*/ 146 h 191"/>
                  <a:gd name="T30" fmla="*/ 253 w 329"/>
                  <a:gd name="T31" fmla="*/ 139 h 191"/>
                  <a:gd name="T32" fmla="*/ 242 w 329"/>
                  <a:gd name="T33" fmla="*/ 139 h 191"/>
                  <a:gd name="T34" fmla="*/ 242 w 329"/>
                  <a:gd name="T35" fmla="*/ 146 h 191"/>
                  <a:gd name="T36" fmla="*/ 253 w 329"/>
                  <a:gd name="T37" fmla="*/ 14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191">
                    <a:moveTo>
                      <a:pt x="143" y="2"/>
                    </a:moveTo>
                    <a:cubicBezTo>
                      <a:pt x="147" y="0"/>
                      <a:pt x="153" y="0"/>
                      <a:pt x="157" y="2"/>
                    </a:cubicBezTo>
                    <a:cubicBezTo>
                      <a:pt x="325" y="100"/>
                      <a:pt x="325" y="100"/>
                      <a:pt x="325" y="100"/>
                    </a:cubicBezTo>
                    <a:cubicBezTo>
                      <a:pt x="329" y="102"/>
                      <a:pt x="329" y="106"/>
                      <a:pt x="325" y="108"/>
                    </a:cubicBezTo>
                    <a:cubicBezTo>
                      <a:pt x="186" y="189"/>
                      <a:pt x="186" y="189"/>
                      <a:pt x="186" y="189"/>
                    </a:cubicBezTo>
                    <a:cubicBezTo>
                      <a:pt x="182" y="191"/>
                      <a:pt x="175" y="191"/>
                      <a:pt x="171" y="189"/>
                    </a:cubicBezTo>
                    <a:cubicBezTo>
                      <a:pt x="4" y="91"/>
                      <a:pt x="4" y="91"/>
                      <a:pt x="4" y="91"/>
                    </a:cubicBezTo>
                    <a:cubicBezTo>
                      <a:pt x="0" y="89"/>
                      <a:pt x="0" y="85"/>
                      <a:pt x="4" y="83"/>
                    </a:cubicBezTo>
                    <a:lnTo>
                      <a:pt x="143" y="2"/>
                    </a:lnTo>
                    <a:close/>
                    <a:moveTo>
                      <a:pt x="303" y="97"/>
                    </a:moveTo>
                    <a:cubicBezTo>
                      <a:pt x="150" y="8"/>
                      <a:pt x="150" y="8"/>
                      <a:pt x="150" y="8"/>
                    </a:cubicBezTo>
                    <a:cubicBezTo>
                      <a:pt x="13" y="87"/>
                      <a:pt x="13" y="87"/>
                      <a:pt x="13" y="87"/>
                    </a:cubicBezTo>
                    <a:cubicBezTo>
                      <a:pt x="167" y="176"/>
                      <a:pt x="167" y="176"/>
                      <a:pt x="167" y="176"/>
                    </a:cubicBezTo>
                    <a:cubicBezTo>
                      <a:pt x="303" y="97"/>
                      <a:pt x="303" y="97"/>
                      <a:pt x="303" y="97"/>
                    </a:cubicBezTo>
                    <a:moveTo>
                      <a:pt x="253" y="146"/>
                    </a:moveTo>
                    <a:cubicBezTo>
                      <a:pt x="256" y="144"/>
                      <a:pt x="256" y="141"/>
                      <a:pt x="253" y="139"/>
                    </a:cubicBezTo>
                    <a:cubicBezTo>
                      <a:pt x="250" y="137"/>
                      <a:pt x="245" y="137"/>
                      <a:pt x="242" y="139"/>
                    </a:cubicBezTo>
                    <a:cubicBezTo>
                      <a:pt x="239" y="141"/>
                      <a:pt x="239" y="144"/>
                      <a:pt x="242" y="146"/>
                    </a:cubicBezTo>
                    <a:cubicBezTo>
                      <a:pt x="245" y="147"/>
                      <a:pt x="250" y="147"/>
                      <a:pt x="253" y="146"/>
                    </a:cubicBezTo>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1" name="Freeform 98">
                <a:extLst>
                  <a:ext uri="{FF2B5EF4-FFF2-40B4-BE49-F238E27FC236}">
                    <a16:creationId xmlns:a16="http://schemas.microsoft.com/office/drawing/2014/main" id="{0A75727E-410F-4806-B9D0-13C9F0C45052}"/>
                  </a:ext>
                </a:extLst>
              </p:cNvPr>
              <p:cNvSpPr>
                <a:spLocks/>
              </p:cNvSpPr>
              <p:nvPr/>
            </p:nvSpPr>
            <p:spPr bwMode="auto">
              <a:xfrm>
                <a:off x="7445376" y="2844800"/>
                <a:ext cx="61913" cy="36513"/>
              </a:xfrm>
              <a:custGeom>
                <a:avLst/>
                <a:gdLst>
                  <a:gd name="T0" fmla="*/ 3 w 17"/>
                  <a:gd name="T1" fmla="*/ 2 h 10"/>
                  <a:gd name="T2" fmla="*/ 14 w 17"/>
                  <a:gd name="T3" fmla="*/ 2 h 10"/>
                  <a:gd name="T4" fmla="*/ 14 w 17"/>
                  <a:gd name="T5" fmla="*/ 9 h 10"/>
                  <a:gd name="T6" fmla="*/ 3 w 17"/>
                  <a:gd name="T7" fmla="*/ 9 h 10"/>
                  <a:gd name="T8" fmla="*/ 3 w 17"/>
                  <a:gd name="T9" fmla="*/ 2 h 10"/>
                </a:gdLst>
                <a:ahLst/>
                <a:cxnLst>
                  <a:cxn ang="0">
                    <a:pos x="T0" y="T1"/>
                  </a:cxn>
                  <a:cxn ang="0">
                    <a:pos x="T2" y="T3"/>
                  </a:cxn>
                  <a:cxn ang="0">
                    <a:pos x="T4" y="T5"/>
                  </a:cxn>
                  <a:cxn ang="0">
                    <a:pos x="T6" y="T7"/>
                  </a:cxn>
                  <a:cxn ang="0">
                    <a:pos x="T8" y="T9"/>
                  </a:cxn>
                </a:cxnLst>
                <a:rect l="0" t="0" r="r" b="b"/>
                <a:pathLst>
                  <a:path w="17" h="10">
                    <a:moveTo>
                      <a:pt x="3" y="2"/>
                    </a:moveTo>
                    <a:cubicBezTo>
                      <a:pt x="6" y="0"/>
                      <a:pt x="11" y="0"/>
                      <a:pt x="14" y="2"/>
                    </a:cubicBezTo>
                    <a:cubicBezTo>
                      <a:pt x="17" y="4"/>
                      <a:pt x="17" y="7"/>
                      <a:pt x="14" y="9"/>
                    </a:cubicBezTo>
                    <a:cubicBezTo>
                      <a:pt x="11" y="10"/>
                      <a:pt x="6" y="10"/>
                      <a:pt x="3" y="9"/>
                    </a:cubicBezTo>
                    <a:cubicBezTo>
                      <a:pt x="0" y="7"/>
                      <a:pt x="0" y="4"/>
                      <a:pt x="3" y="2"/>
                    </a:cubicBezTo>
                    <a:close/>
                  </a:path>
                </a:pathLst>
              </a:custGeom>
              <a:solidFill>
                <a:srgbClr val="C3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2" name="Freeform 99">
                <a:extLst>
                  <a:ext uri="{FF2B5EF4-FFF2-40B4-BE49-F238E27FC236}">
                    <a16:creationId xmlns:a16="http://schemas.microsoft.com/office/drawing/2014/main" id="{71B42A3B-BEC8-45C1-BDE7-AA211953AEF2}"/>
                  </a:ext>
                </a:extLst>
              </p:cNvPr>
              <p:cNvSpPr>
                <a:spLocks/>
              </p:cNvSpPr>
              <p:nvPr/>
            </p:nvSpPr>
            <p:spPr bwMode="auto">
              <a:xfrm>
                <a:off x="6577013" y="2662238"/>
                <a:ext cx="1193800" cy="396875"/>
              </a:xfrm>
              <a:custGeom>
                <a:avLst/>
                <a:gdLst>
                  <a:gd name="T0" fmla="*/ 327 w 327"/>
                  <a:gd name="T1" fmla="*/ 17 h 109"/>
                  <a:gd name="T2" fmla="*/ 324 w 327"/>
                  <a:gd name="T3" fmla="*/ 21 h 109"/>
                  <a:gd name="T4" fmla="*/ 185 w 327"/>
                  <a:gd name="T5" fmla="*/ 102 h 109"/>
                  <a:gd name="T6" fmla="*/ 170 w 327"/>
                  <a:gd name="T7" fmla="*/ 102 h 109"/>
                  <a:gd name="T8" fmla="*/ 3 w 327"/>
                  <a:gd name="T9" fmla="*/ 4 h 109"/>
                  <a:gd name="T10" fmla="*/ 0 w 327"/>
                  <a:gd name="T11" fmla="*/ 0 h 109"/>
                  <a:gd name="T12" fmla="*/ 0 w 327"/>
                  <a:gd name="T13" fmla="*/ 5 h 109"/>
                  <a:gd name="T14" fmla="*/ 3 w 327"/>
                  <a:gd name="T15" fmla="*/ 9 h 109"/>
                  <a:gd name="T16" fmla="*/ 170 w 327"/>
                  <a:gd name="T17" fmla="*/ 107 h 109"/>
                  <a:gd name="T18" fmla="*/ 185 w 327"/>
                  <a:gd name="T19" fmla="*/ 107 h 109"/>
                  <a:gd name="T20" fmla="*/ 324 w 327"/>
                  <a:gd name="T21" fmla="*/ 27 h 109"/>
                  <a:gd name="T22" fmla="*/ 327 w 327"/>
                  <a:gd name="T23" fmla="*/ 22 h 109"/>
                  <a:gd name="T24" fmla="*/ 327 w 327"/>
                  <a:gd name="T25"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7" h="109">
                    <a:moveTo>
                      <a:pt x="327" y="17"/>
                    </a:moveTo>
                    <a:cubicBezTo>
                      <a:pt x="327" y="19"/>
                      <a:pt x="326" y="20"/>
                      <a:pt x="324" y="21"/>
                    </a:cubicBezTo>
                    <a:cubicBezTo>
                      <a:pt x="185" y="102"/>
                      <a:pt x="185" y="102"/>
                      <a:pt x="185" y="102"/>
                    </a:cubicBezTo>
                    <a:cubicBezTo>
                      <a:pt x="181" y="104"/>
                      <a:pt x="174" y="104"/>
                      <a:pt x="170" y="102"/>
                    </a:cubicBezTo>
                    <a:cubicBezTo>
                      <a:pt x="3" y="4"/>
                      <a:pt x="3" y="4"/>
                      <a:pt x="3" y="4"/>
                    </a:cubicBezTo>
                    <a:cubicBezTo>
                      <a:pt x="1" y="3"/>
                      <a:pt x="0" y="1"/>
                      <a:pt x="0" y="0"/>
                    </a:cubicBezTo>
                    <a:cubicBezTo>
                      <a:pt x="0" y="5"/>
                      <a:pt x="0" y="5"/>
                      <a:pt x="0" y="5"/>
                    </a:cubicBezTo>
                    <a:cubicBezTo>
                      <a:pt x="0" y="7"/>
                      <a:pt x="1" y="8"/>
                      <a:pt x="3" y="9"/>
                    </a:cubicBezTo>
                    <a:cubicBezTo>
                      <a:pt x="170" y="107"/>
                      <a:pt x="170" y="107"/>
                      <a:pt x="170" y="107"/>
                    </a:cubicBezTo>
                    <a:cubicBezTo>
                      <a:pt x="174" y="109"/>
                      <a:pt x="181" y="109"/>
                      <a:pt x="185" y="107"/>
                    </a:cubicBezTo>
                    <a:cubicBezTo>
                      <a:pt x="324" y="27"/>
                      <a:pt x="324" y="27"/>
                      <a:pt x="324" y="27"/>
                    </a:cubicBezTo>
                    <a:cubicBezTo>
                      <a:pt x="326" y="26"/>
                      <a:pt x="327" y="24"/>
                      <a:pt x="327" y="22"/>
                    </a:cubicBezTo>
                    <a:lnTo>
                      <a:pt x="327" y="17"/>
                    </a:lnTo>
                    <a:close/>
                  </a:path>
                </a:pathLst>
              </a:custGeom>
              <a:solidFill>
                <a:srgbClr val="CDD7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3" name="Freeform 100">
                <a:extLst>
                  <a:ext uri="{FF2B5EF4-FFF2-40B4-BE49-F238E27FC236}">
                    <a16:creationId xmlns:a16="http://schemas.microsoft.com/office/drawing/2014/main" id="{5547C982-CEE0-4812-B2F4-136BB242C93A}"/>
                  </a:ext>
                </a:extLst>
              </p:cNvPr>
              <p:cNvSpPr>
                <a:spLocks/>
              </p:cNvSpPr>
              <p:nvPr/>
            </p:nvSpPr>
            <p:spPr bwMode="auto">
              <a:xfrm>
                <a:off x="6116638" y="1106488"/>
                <a:ext cx="868363" cy="704850"/>
              </a:xfrm>
              <a:custGeom>
                <a:avLst/>
                <a:gdLst>
                  <a:gd name="T0" fmla="*/ 7 w 238"/>
                  <a:gd name="T1" fmla="*/ 178 h 194"/>
                  <a:gd name="T2" fmla="*/ 82 w 238"/>
                  <a:gd name="T3" fmla="*/ 173 h 194"/>
                  <a:gd name="T4" fmla="*/ 140 w 238"/>
                  <a:gd name="T5" fmla="*/ 164 h 194"/>
                  <a:gd name="T6" fmla="*/ 139 w 238"/>
                  <a:gd name="T7" fmla="*/ 160 h 194"/>
                  <a:gd name="T8" fmla="*/ 139 w 238"/>
                  <a:gd name="T9" fmla="*/ 151 h 194"/>
                  <a:gd name="T10" fmla="*/ 145 w 238"/>
                  <a:gd name="T11" fmla="*/ 145 h 194"/>
                  <a:gd name="T12" fmla="*/ 153 w 238"/>
                  <a:gd name="T13" fmla="*/ 148 h 194"/>
                  <a:gd name="T14" fmla="*/ 167 w 238"/>
                  <a:gd name="T15" fmla="*/ 154 h 194"/>
                  <a:gd name="T16" fmla="*/ 182 w 238"/>
                  <a:gd name="T17" fmla="*/ 151 h 194"/>
                  <a:gd name="T18" fmla="*/ 194 w 238"/>
                  <a:gd name="T19" fmla="*/ 135 h 194"/>
                  <a:gd name="T20" fmla="*/ 215 w 238"/>
                  <a:gd name="T21" fmla="*/ 94 h 194"/>
                  <a:gd name="T22" fmla="*/ 229 w 238"/>
                  <a:gd name="T23" fmla="*/ 58 h 194"/>
                  <a:gd name="T24" fmla="*/ 238 w 238"/>
                  <a:gd name="T25" fmla="*/ 15 h 194"/>
                  <a:gd name="T26" fmla="*/ 224 w 238"/>
                  <a:gd name="T27" fmla="*/ 5 h 194"/>
                  <a:gd name="T28" fmla="*/ 169 w 238"/>
                  <a:gd name="T29" fmla="*/ 7 h 194"/>
                  <a:gd name="T30" fmla="*/ 123 w 238"/>
                  <a:gd name="T31" fmla="*/ 20 h 194"/>
                  <a:gd name="T32" fmla="*/ 76 w 238"/>
                  <a:gd name="T33" fmla="*/ 55 h 194"/>
                  <a:gd name="T34" fmla="*/ 57 w 238"/>
                  <a:gd name="T35" fmla="*/ 83 h 194"/>
                  <a:gd name="T36" fmla="*/ 8 w 238"/>
                  <a:gd name="T37" fmla="*/ 149 h 194"/>
                  <a:gd name="T38" fmla="*/ 7 w 238"/>
                  <a:gd name="T39" fmla="*/ 1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194">
                    <a:moveTo>
                      <a:pt x="7" y="178"/>
                    </a:moveTo>
                    <a:cubicBezTo>
                      <a:pt x="17" y="184"/>
                      <a:pt x="46" y="194"/>
                      <a:pt x="82" y="173"/>
                    </a:cubicBezTo>
                    <a:cubicBezTo>
                      <a:pt x="107" y="161"/>
                      <a:pt x="121" y="155"/>
                      <a:pt x="140" y="164"/>
                    </a:cubicBezTo>
                    <a:cubicBezTo>
                      <a:pt x="140" y="163"/>
                      <a:pt x="139" y="162"/>
                      <a:pt x="139" y="160"/>
                    </a:cubicBezTo>
                    <a:cubicBezTo>
                      <a:pt x="137" y="158"/>
                      <a:pt x="138" y="154"/>
                      <a:pt x="139" y="151"/>
                    </a:cubicBezTo>
                    <a:cubicBezTo>
                      <a:pt x="140" y="148"/>
                      <a:pt x="142" y="146"/>
                      <a:pt x="145" y="145"/>
                    </a:cubicBezTo>
                    <a:cubicBezTo>
                      <a:pt x="148" y="145"/>
                      <a:pt x="151" y="147"/>
                      <a:pt x="153" y="148"/>
                    </a:cubicBezTo>
                    <a:cubicBezTo>
                      <a:pt x="158" y="151"/>
                      <a:pt x="162" y="153"/>
                      <a:pt x="167" y="154"/>
                    </a:cubicBezTo>
                    <a:cubicBezTo>
                      <a:pt x="172" y="154"/>
                      <a:pt x="178" y="154"/>
                      <a:pt x="182" y="151"/>
                    </a:cubicBezTo>
                    <a:cubicBezTo>
                      <a:pt x="188" y="147"/>
                      <a:pt x="191" y="141"/>
                      <a:pt x="194" y="135"/>
                    </a:cubicBezTo>
                    <a:cubicBezTo>
                      <a:pt x="201" y="121"/>
                      <a:pt x="208" y="107"/>
                      <a:pt x="215" y="94"/>
                    </a:cubicBezTo>
                    <a:cubicBezTo>
                      <a:pt x="221" y="82"/>
                      <a:pt x="226" y="71"/>
                      <a:pt x="229" y="58"/>
                    </a:cubicBezTo>
                    <a:cubicBezTo>
                      <a:pt x="232" y="43"/>
                      <a:pt x="234" y="30"/>
                      <a:pt x="238" y="15"/>
                    </a:cubicBezTo>
                    <a:cubicBezTo>
                      <a:pt x="235" y="10"/>
                      <a:pt x="230" y="7"/>
                      <a:pt x="224" y="5"/>
                    </a:cubicBezTo>
                    <a:cubicBezTo>
                      <a:pt x="207" y="0"/>
                      <a:pt x="188" y="3"/>
                      <a:pt x="169" y="7"/>
                    </a:cubicBezTo>
                    <a:cubicBezTo>
                      <a:pt x="154" y="10"/>
                      <a:pt x="138" y="13"/>
                      <a:pt x="123" y="20"/>
                    </a:cubicBezTo>
                    <a:cubicBezTo>
                      <a:pt x="105" y="28"/>
                      <a:pt x="91" y="42"/>
                      <a:pt x="76" y="55"/>
                    </a:cubicBezTo>
                    <a:cubicBezTo>
                      <a:pt x="68" y="62"/>
                      <a:pt x="59" y="72"/>
                      <a:pt x="57" y="83"/>
                    </a:cubicBezTo>
                    <a:cubicBezTo>
                      <a:pt x="51" y="110"/>
                      <a:pt x="33" y="135"/>
                      <a:pt x="8" y="149"/>
                    </a:cubicBezTo>
                    <a:cubicBezTo>
                      <a:pt x="2" y="160"/>
                      <a:pt x="0" y="173"/>
                      <a:pt x="7" y="17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4" name="Freeform 101">
                <a:extLst>
                  <a:ext uri="{FF2B5EF4-FFF2-40B4-BE49-F238E27FC236}">
                    <a16:creationId xmlns:a16="http://schemas.microsoft.com/office/drawing/2014/main" id="{C0CBA541-CA42-4D7E-8E62-B64726F39EC0}"/>
                  </a:ext>
                </a:extLst>
              </p:cNvPr>
              <p:cNvSpPr>
                <a:spLocks/>
              </p:cNvSpPr>
              <p:nvPr/>
            </p:nvSpPr>
            <p:spPr bwMode="auto">
              <a:xfrm>
                <a:off x="6088063" y="4643438"/>
                <a:ext cx="466725" cy="1633538"/>
              </a:xfrm>
              <a:custGeom>
                <a:avLst/>
                <a:gdLst>
                  <a:gd name="T0" fmla="*/ 123 w 128"/>
                  <a:gd name="T1" fmla="*/ 10 h 449"/>
                  <a:gd name="T2" fmla="*/ 125 w 128"/>
                  <a:gd name="T3" fmla="*/ 49 h 449"/>
                  <a:gd name="T4" fmla="*/ 115 w 128"/>
                  <a:gd name="T5" fmla="*/ 88 h 449"/>
                  <a:gd name="T6" fmla="*/ 110 w 128"/>
                  <a:gd name="T7" fmla="*/ 147 h 449"/>
                  <a:gd name="T8" fmla="*/ 74 w 128"/>
                  <a:gd name="T9" fmla="*/ 390 h 449"/>
                  <a:gd name="T10" fmla="*/ 83 w 128"/>
                  <a:gd name="T11" fmla="*/ 389 h 449"/>
                  <a:gd name="T12" fmla="*/ 90 w 128"/>
                  <a:gd name="T13" fmla="*/ 392 h 449"/>
                  <a:gd name="T14" fmla="*/ 94 w 128"/>
                  <a:gd name="T15" fmla="*/ 401 h 449"/>
                  <a:gd name="T16" fmla="*/ 90 w 128"/>
                  <a:gd name="T17" fmla="*/ 427 h 449"/>
                  <a:gd name="T18" fmla="*/ 70 w 128"/>
                  <a:gd name="T19" fmla="*/ 444 h 449"/>
                  <a:gd name="T20" fmla="*/ 33 w 128"/>
                  <a:gd name="T21" fmla="*/ 448 h 449"/>
                  <a:gd name="T22" fmla="*/ 2 w 128"/>
                  <a:gd name="T23" fmla="*/ 445 h 449"/>
                  <a:gd name="T24" fmla="*/ 24 w 128"/>
                  <a:gd name="T25" fmla="*/ 299 h 449"/>
                  <a:gd name="T26" fmla="*/ 17 w 128"/>
                  <a:gd name="T27" fmla="*/ 110 h 449"/>
                  <a:gd name="T28" fmla="*/ 37 w 128"/>
                  <a:gd name="T29" fmla="*/ 56 h 449"/>
                  <a:gd name="T30" fmla="*/ 35 w 128"/>
                  <a:gd name="T31" fmla="*/ 0 h 449"/>
                  <a:gd name="T32" fmla="*/ 123 w 128"/>
                  <a:gd name="T33" fmla="*/ 1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449">
                    <a:moveTo>
                      <a:pt x="123" y="10"/>
                    </a:moveTo>
                    <a:cubicBezTo>
                      <a:pt x="128" y="22"/>
                      <a:pt x="128" y="36"/>
                      <a:pt x="125" y="49"/>
                    </a:cubicBezTo>
                    <a:cubicBezTo>
                      <a:pt x="123" y="62"/>
                      <a:pt x="118" y="75"/>
                      <a:pt x="115" y="88"/>
                    </a:cubicBezTo>
                    <a:cubicBezTo>
                      <a:pt x="111" y="107"/>
                      <a:pt x="111" y="127"/>
                      <a:pt x="110" y="147"/>
                    </a:cubicBezTo>
                    <a:cubicBezTo>
                      <a:pt x="104" y="229"/>
                      <a:pt x="73" y="308"/>
                      <a:pt x="74" y="390"/>
                    </a:cubicBezTo>
                    <a:cubicBezTo>
                      <a:pt x="77" y="390"/>
                      <a:pt x="80" y="389"/>
                      <a:pt x="83" y="389"/>
                    </a:cubicBezTo>
                    <a:cubicBezTo>
                      <a:pt x="85" y="389"/>
                      <a:pt x="88" y="390"/>
                      <a:pt x="90" y="392"/>
                    </a:cubicBezTo>
                    <a:cubicBezTo>
                      <a:pt x="93" y="395"/>
                      <a:pt x="94" y="398"/>
                      <a:pt x="94" y="401"/>
                    </a:cubicBezTo>
                    <a:cubicBezTo>
                      <a:pt x="95" y="410"/>
                      <a:pt x="94" y="419"/>
                      <a:pt x="90" y="427"/>
                    </a:cubicBezTo>
                    <a:cubicBezTo>
                      <a:pt x="85" y="435"/>
                      <a:pt x="78" y="441"/>
                      <a:pt x="70" y="444"/>
                    </a:cubicBezTo>
                    <a:cubicBezTo>
                      <a:pt x="59" y="449"/>
                      <a:pt x="45" y="449"/>
                      <a:pt x="33" y="448"/>
                    </a:cubicBezTo>
                    <a:cubicBezTo>
                      <a:pt x="23" y="447"/>
                      <a:pt x="12" y="446"/>
                      <a:pt x="2" y="445"/>
                    </a:cubicBezTo>
                    <a:cubicBezTo>
                      <a:pt x="15" y="397"/>
                      <a:pt x="25" y="348"/>
                      <a:pt x="24" y="299"/>
                    </a:cubicBezTo>
                    <a:cubicBezTo>
                      <a:pt x="22" y="236"/>
                      <a:pt x="0" y="171"/>
                      <a:pt x="17" y="110"/>
                    </a:cubicBezTo>
                    <a:cubicBezTo>
                      <a:pt x="23" y="92"/>
                      <a:pt x="32" y="75"/>
                      <a:pt x="37" y="56"/>
                    </a:cubicBezTo>
                    <a:cubicBezTo>
                      <a:pt x="43" y="38"/>
                      <a:pt x="44" y="17"/>
                      <a:pt x="35" y="0"/>
                    </a:cubicBezTo>
                    <a:lnTo>
                      <a:pt x="123" y="10"/>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5" name="Freeform 102">
                <a:extLst>
                  <a:ext uri="{FF2B5EF4-FFF2-40B4-BE49-F238E27FC236}">
                    <a16:creationId xmlns:a16="http://schemas.microsoft.com/office/drawing/2014/main" id="{4952B0B1-DDEE-4603-AE3D-B4D4B2EA31E6}"/>
                  </a:ext>
                </a:extLst>
              </p:cNvPr>
              <p:cNvSpPr>
                <a:spLocks/>
              </p:cNvSpPr>
              <p:nvPr/>
            </p:nvSpPr>
            <p:spPr bwMode="auto">
              <a:xfrm>
                <a:off x="6062663" y="5949950"/>
                <a:ext cx="412750" cy="541338"/>
              </a:xfrm>
              <a:custGeom>
                <a:avLst/>
                <a:gdLst>
                  <a:gd name="T0" fmla="*/ 103 w 113"/>
                  <a:gd name="T1" fmla="*/ 4 h 149"/>
                  <a:gd name="T2" fmla="*/ 82 w 113"/>
                  <a:gd name="T3" fmla="*/ 1 h 149"/>
                  <a:gd name="T4" fmla="*/ 81 w 113"/>
                  <a:gd name="T5" fmla="*/ 31 h 149"/>
                  <a:gd name="T6" fmla="*/ 90 w 113"/>
                  <a:gd name="T7" fmla="*/ 30 h 149"/>
                  <a:gd name="T8" fmla="*/ 97 w 113"/>
                  <a:gd name="T9" fmla="*/ 33 h 149"/>
                  <a:gd name="T10" fmla="*/ 101 w 113"/>
                  <a:gd name="T11" fmla="*/ 42 h 149"/>
                  <a:gd name="T12" fmla="*/ 97 w 113"/>
                  <a:gd name="T13" fmla="*/ 68 h 149"/>
                  <a:gd name="T14" fmla="*/ 77 w 113"/>
                  <a:gd name="T15" fmla="*/ 85 h 149"/>
                  <a:gd name="T16" fmla="*/ 40 w 113"/>
                  <a:gd name="T17" fmla="*/ 89 h 149"/>
                  <a:gd name="T18" fmla="*/ 9 w 113"/>
                  <a:gd name="T19" fmla="*/ 86 h 149"/>
                  <a:gd name="T20" fmla="*/ 36 w 113"/>
                  <a:gd name="T21" fmla="*/ 146 h 149"/>
                  <a:gd name="T22" fmla="*/ 85 w 113"/>
                  <a:gd name="T23" fmla="*/ 110 h 149"/>
                  <a:gd name="T24" fmla="*/ 89 w 113"/>
                  <a:gd name="T25" fmla="*/ 95 h 149"/>
                  <a:gd name="T26" fmla="*/ 99 w 113"/>
                  <a:gd name="T27" fmla="*/ 83 h 149"/>
                  <a:gd name="T28" fmla="*/ 111 w 113"/>
                  <a:gd name="T29" fmla="*/ 57 h 149"/>
                  <a:gd name="T30" fmla="*/ 112 w 113"/>
                  <a:gd name="T31" fmla="*/ 28 h 149"/>
                  <a:gd name="T32" fmla="*/ 103 w 113"/>
                  <a:gd name="T33" fmla="*/ 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49">
                    <a:moveTo>
                      <a:pt x="103" y="4"/>
                    </a:moveTo>
                    <a:cubicBezTo>
                      <a:pt x="97" y="0"/>
                      <a:pt x="89" y="0"/>
                      <a:pt x="82" y="1"/>
                    </a:cubicBezTo>
                    <a:cubicBezTo>
                      <a:pt x="82" y="11"/>
                      <a:pt x="81" y="21"/>
                      <a:pt x="81" y="31"/>
                    </a:cubicBezTo>
                    <a:cubicBezTo>
                      <a:pt x="84" y="31"/>
                      <a:pt x="87" y="30"/>
                      <a:pt x="90" y="30"/>
                    </a:cubicBezTo>
                    <a:cubicBezTo>
                      <a:pt x="92" y="30"/>
                      <a:pt x="95" y="31"/>
                      <a:pt x="97" y="33"/>
                    </a:cubicBezTo>
                    <a:cubicBezTo>
                      <a:pt x="100" y="36"/>
                      <a:pt x="101" y="39"/>
                      <a:pt x="101" y="42"/>
                    </a:cubicBezTo>
                    <a:cubicBezTo>
                      <a:pt x="102" y="51"/>
                      <a:pt x="101" y="60"/>
                      <a:pt x="97" y="68"/>
                    </a:cubicBezTo>
                    <a:cubicBezTo>
                      <a:pt x="92" y="76"/>
                      <a:pt x="85" y="82"/>
                      <a:pt x="77" y="85"/>
                    </a:cubicBezTo>
                    <a:cubicBezTo>
                      <a:pt x="66" y="90"/>
                      <a:pt x="52" y="90"/>
                      <a:pt x="40" y="89"/>
                    </a:cubicBezTo>
                    <a:cubicBezTo>
                      <a:pt x="30" y="88"/>
                      <a:pt x="19" y="87"/>
                      <a:pt x="9" y="86"/>
                    </a:cubicBezTo>
                    <a:cubicBezTo>
                      <a:pt x="9" y="92"/>
                      <a:pt x="0" y="146"/>
                      <a:pt x="36" y="146"/>
                    </a:cubicBezTo>
                    <a:cubicBezTo>
                      <a:pt x="36" y="146"/>
                      <a:pt x="75" y="149"/>
                      <a:pt x="85" y="110"/>
                    </a:cubicBezTo>
                    <a:cubicBezTo>
                      <a:pt x="86" y="104"/>
                      <a:pt x="86" y="99"/>
                      <a:pt x="89" y="95"/>
                    </a:cubicBezTo>
                    <a:cubicBezTo>
                      <a:pt x="92" y="90"/>
                      <a:pt x="96" y="87"/>
                      <a:pt x="99" y="83"/>
                    </a:cubicBezTo>
                    <a:cubicBezTo>
                      <a:pt x="105" y="75"/>
                      <a:pt x="109" y="66"/>
                      <a:pt x="111" y="57"/>
                    </a:cubicBezTo>
                    <a:cubicBezTo>
                      <a:pt x="113" y="47"/>
                      <a:pt x="113" y="38"/>
                      <a:pt x="112" y="28"/>
                    </a:cubicBezTo>
                    <a:cubicBezTo>
                      <a:pt x="112" y="19"/>
                      <a:pt x="110" y="9"/>
                      <a:pt x="103" y="4"/>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6" name="Freeform 103">
                <a:extLst>
                  <a:ext uri="{FF2B5EF4-FFF2-40B4-BE49-F238E27FC236}">
                    <a16:creationId xmlns:a16="http://schemas.microsoft.com/office/drawing/2014/main" id="{E3E15563-A30F-4FE4-A910-B812C302CE87}"/>
                  </a:ext>
                </a:extLst>
              </p:cNvPr>
              <p:cNvSpPr>
                <a:spLocks/>
              </p:cNvSpPr>
              <p:nvPr/>
            </p:nvSpPr>
            <p:spPr bwMode="auto">
              <a:xfrm>
                <a:off x="6340476" y="6246813"/>
                <a:ext cx="776288" cy="422275"/>
              </a:xfrm>
              <a:custGeom>
                <a:avLst/>
                <a:gdLst>
                  <a:gd name="T0" fmla="*/ 209 w 213"/>
                  <a:gd name="T1" fmla="*/ 2 h 116"/>
                  <a:gd name="T2" fmla="*/ 195 w 213"/>
                  <a:gd name="T3" fmla="*/ 1 h 116"/>
                  <a:gd name="T4" fmla="*/ 168 w 213"/>
                  <a:gd name="T5" fmla="*/ 0 h 116"/>
                  <a:gd name="T6" fmla="*/ 140 w 213"/>
                  <a:gd name="T7" fmla="*/ 4 h 116"/>
                  <a:gd name="T8" fmla="*/ 172 w 213"/>
                  <a:gd name="T9" fmla="*/ 37 h 116"/>
                  <a:gd name="T10" fmla="*/ 116 w 213"/>
                  <a:gd name="T11" fmla="*/ 67 h 116"/>
                  <a:gd name="T12" fmla="*/ 52 w 213"/>
                  <a:gd name="T13" fmla="*/ 63 h 116"/>
                  <a:gd name="T14" fmla="*/ 23 w 213"/>
                  <a:gd name="T15" fmla="*/ 51 h 116"/>
                  <a:gd name="T16" fmla="*/ 13 w 213"/>
                  <a:gd name="T17" fmla="*/ 40 h 116"/>
                  <a:gd name="T18" fmla="*/ 10 w 213"/>
                  <a:gd name="T19" fmla="*/ 51 h 116"/>
                  <a:gd name="T20" fmla="*/ 4 w 213"/>
                  <a:gd name="T21" fmla="*/ 61 h 116"/>
                  <a:gd name="T22" fmla="*/ 1 w 213"/>
                  <a:gd name="T23" fmla="*/ 71 h 116"/>
                  <a:gd name="T24" fmla="*/ 4 w 213"/>
                  <a:gd name="T25" fmla="*/ 95 h 116"/>
                  <a:gd name="T26" fmla="*/ 15 w 213"/>
                  <a:gd name="T27" fmla="*/ 112 h 116"/>
                  <a:gd name="T28" fmla="*/ 37 w 213"/>
                  <a:gd name="T29" fmla="*/ 114 h 116"/>
                  <a:gd name="T30" fmla="*/ 84 w 213"/>
                  <a:gd name="T31" fmla="*/ 99 h 116"/>
                  <a:gd name="T32" fmla="*/ 148 w 213"/>
                  <a:gd name="T33" fmla="*/ 90 h 116"/>
                  <a:gd name="T34" fmla="*/ 195 w 213"/>
                  <a:gd name="T35" fmla="*/ 57 h 116"/>
                  <a:gd name="T36" fmla="*/ 211 w 213"/>
                  <a:gd name="T37" fmla="*/ 11 h 116"/>
                  <a:gd name="T38" fmla="*/ 209 w 213"/>
                  <a:gd name="T39"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16">
                    <a:moveTo>
                      <a:pt x="209" y="2"/>
                    </a:moveTo>
                    <a:cubicBezTo>
                      <a:pt x="205" y="1"/>
                      <a:pt x="200" y="1"/>
                      <a:pt x="195" y="1"/>
                    </a:cubicBezTo>
                    <a:cubicBezTo>
                      <a:pt x="186" y="0"/>
                      <a:pt x="177" y="0"/>
                      <a:pt x="168" y="0"/>
                    </a:cubicBezTo>
                    <a:cubicBezTo>
                      <a:pt x="159" y="1"/>
                      <a:pt x="149" y="3"/>
                      <a:pt x="140" y="4"/>
                    </a:cubicBezTo>
                    <a:cubicBezTo>
                      <a:pt x="153" y="13"/>
                      <a:pt x="164" y="24"/>
                      <a:pt x="172" y="37"/>
                    </a:cubicBezTo>
                    <a:cubicBezTo>
                      <a:pt x="158" y="53"/>
                      <a:pt x="138" y="63"/>
                      <a:pt x="116" y="67"/>
                    </a:cubicBezTo>
                    <a:cubicBezTo>
                      <a:pt x="95" y="71"/>
                      <a:pt x="73" y="69"/>
                      <a:pt x="52" y="63"/>
                    </a:cubicBezTo>
                    <a:cubicBezTo>
                      <a:pt x="42" y="61"/>
                      <a:pt x="32" y="57"/>
                      <a:pt x="23" y="51"/>
                    </a:cubicBezTo>
                    <a:cubicBezTo>
                      <a:pt x="20" y="48"/>
                      <a:pt x="16" y="44"/>
                      <a:pt x="13" y="40"/>
                    </a:cubicBezTo>
                    <a:cubicBezTo>
                      <a:pt x="12" y="44"/>
                      <a:pt x="11" y="48"/>
                      <a:pt x="10" y="51"/>
                    </a:cubicBezTo>
                    <a:cubicBezTo>
                      <a:pt x="8" y="54"/>
                      <a:pt x="5" y="58"/>
                      <a:pt x="4" y="61"/>
                    </a:cubicBezTo>
                    <a:cubicBezTo>
                      <a:pt x="2" y="64"/>
                      <a:pt x="1" y="68"/>
                      <a:pt x="1" y="71"/>
                    </a:cubicBezTo>
                    <a:cubicBezTo>
                      <a:pt x="0" y="79"/>
                      <a:pt x="1" y="87"/>
                      <a:pt x="4" y="95"/>
                    </a:cubicBezTo>
                    <a:cubicBezTo>
                      <a:pt x="6" y="101"/>
                      <a:pt x="9" y="108"/>
                      <a:pt x="15" y="112"/>
                    </a:cubicBezTo>
                    <a:cubicBezTo>
                      <a:pt x="22" y="116"/>
                      <a:pt x="30" y="115"/>
                      <a:pt x="37" y="114"/>
                    </a:cubicBezTo>
                    <a:cubicBezTo>
                      <a:pt x="53" y="111"/>
                      <a:pt x="68" y="103"/>
                      <a:pt x="84" y="99"/>
                    </a:cubicBezTo>
                    <a:cubicBezTo>
                      <a:pt x="105" y="94"/>
                      <a:pt x="127" y="96"/>
                      <a:pt x="148" y="90"/>
                    </a:cubicBezTo>
                    <a:cubicBezTo>
                      <a:pt x="167" y="84"/>
                      <a:pt x="184" y="72"/>
                      <a:pt x="195" y="57"/>
                    </a:cubicBezTo>
                    <a:cubicBezTo>
                      <a:pt x="205" y="43"/>
                      <a:pt x="210" y="27"/>
                      <a:pt x="211" y="11"/>
                    </a:cubicBezTo>
                    <a:cubicBezTo>
                      <a:pt x="212" y="7"/>
                      <a:pt x="213" y="3"/>
                      <a:pt x="209" y="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7" name="Freeform 104">
                <a:extLst>
                  <a:ext uri="{FF2B5EF4-FFF2-40B4-BE49-F238E27FC236}">
                    <a16:creationId xmlns:a16="http://schemas.microsoft.com/office/drawing/2014/main" id="{2E0D13D0-0A8E-4A79-99D2-0125F3A8F899}"/>
                  </a:ext>
                </a:extLst>
              </p:cNvPr>
              <p:cNvSpPr>
                <a:spLocks/>
              </p:cNvSpPr>
              <p:nvPr/>
            </p:nvSpPr>
            <p:spPr bwMode="auto">
              <a:xfrm>
                <a:off x="6388101" y="4673600"/>
                <a:ext cx="623888" cy="1831975"/>
              </a:xfrm>
              <a:custGeom>
                <a:avLst/>
                <a:gdLst>
                  <a:gd name="T0" fmla="*/ 10 w 171"/>
                  <a:gd name="T1" fmla="*/ 484 h 504"/>
                  <a:gd name="T2" fmla="*/ 39 w 171"/>
                  <a:gd name="T3" fmla="*/ 496 h 504"/>
                  <a:gd name="T4" fmla="*/ 103 w 171"/>
                  <a:gd name="T5" fmla="*/ 500 h 504"/>
                  <a:gd name="T6" fmla="*/ 159 w 171"/>
                  <a:gd name="T7" fmla="*/ 470 h 504"/>
                  <a:gd name="T8" fmla="*/ 127 w 171"/>
                  <a:gd name="T9" fmla="*/ 437 h 504"/>
                  <a:gd name="T10" fmla="*/ 124 w 171"/>
                  <a:gd name="T11" fmla="*/ 438 h 504"/>
                  <a:gd name="T12" fmla="*/ 107 w 171"/>
                  <a:gd name="T13" fmla="*/ 439 h 504"/>
                  <a:gd name="T14" fmla="*/ 92 w 171"/>
                  <a:gd name="T15" fmla="*/ 438 h 504"/>
                  <a:gd name="T16" fmla="*/ 74 w 171"/>
                  <a:gd name="T17" fmla="*/ 422 h 504"/>
                  <a:gd name="T18" fmla="*/ 73 w 171"/>
                  <a:gd name="T19" fmla="*/ 395 h 504"/>
                  <a:gd name="T20" fmla="*/ 171 w 171"/>
                  <a:gd name="T21" fmla="*/ 1 h 504"/>
                  <a:gd name="T22" fmla="*/ 45 w 171"/>
                  <a:gd name="T23" fmla="*/ 0 h 504"/>
                  <a:gd name="T24" fmla="*/ 42 w 171"/>
                  <a:gd name="T25" fmla="*/ 94 h 504"/>
                  <a:gd name="T26" fmla="*/ 10 w 171"/>
                  <a:gd name="T27" fmla="*/ 184 h 504"/>
                  <a:gd name="T28" fmla="*/ 1 w 171"/>
                  <a:gd name="T29" fmla="*/ 227 h 504"/>
                  <a:gd name="T30" fmla="*/ 1 w 171"/>
                  <a:gd name="T31" fmla="*/ 268 h 504"/>
                  <a:gd name="T32" fmla="*/ 8 w 171"/>
                  <a:gd name="T33" fmla="*/ 359 h 504"/>
                  <a:gd name="T34" fmla="*/ 0 w 171"/>
                  <a:gd name="T35" fmla="*/ 473 h 504"/>
                  <a:gd name="T36" fmla="*/ 10 w 171"/>
                  <a:gd name="T37" fmla="*/ 48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504">
                    <a:moveTo>
                      <a:pt x="10" y="484"/>
                    </a:moveTo>
                    <a:cubicBezTo>
                      <a:pt x="19" y="490"/>
                      <a:pt x="29" y="494"/>
                      <a:pt x="39" y="496"/>
                    </a:cubicBezTo>
                    <a:cubicBezTo>
                      <a:pt x="60" y="502"/>
                      <a:pt x="82" y="504"/>
                      <a:pt x="103" y="500"/>
                    </a:cubicBezTo>
                    <a:cubicBezTo>
                      <a:pt x="125" y="496"/>
                      <a:pt x="145" y="486"/>
                      <a:pt x="159" y="470"/>
                    </a:cubicBezTo>
                    <a:cubicBezTo>
                      <a:pt x="151" y="457"/>
                      <a:pt x="140" y="446"/>
                      <a:pt x="127" y="437"/>
                    </a:cubicBezTo>
                    <a:cubicBezTo>
                      <a:pt x="126" y="438"/>
                      <a:pt x="125" y="438"/>
                      <a:pt x="124" y="438"/>
                    </a:cubicBezTo>
                    <a:cubicBezTo>
                      <a:pt x="118" y="439"/>
                      <a:pt x="113" y="439"/>
                      <a:pt x="107" y="439"/>
                    </a:cubicBezTo>
                    <a:cubicBezTo>
                      <a:pt x="102" y="439"/>
                      <a:pt x="97" y="438"/>
                      <a:pt x="92" y="438"/>
                    </a:cubicBezTo>
                    <a:cubicBezTo>
                      <a:pt x="84" y="437"/>
                      <a:pt x="77" y="430"/>
                      <a:pt x="74" y="422"/>
                    </a:cubicBezTo>
                    <a:cubicBezTo>
                      <a:pt x="71" y="414"/>
                      <a:pt x="72" y="404"/>
                      <a:pt x="73" y="395"/>
                    </a:cubicBezTo>
                    <a:cubicBezTo>
                      <a:pt x="87" y="260"/>
                      <a:pt x="122" y="127"/>
                      <a:pt x="171" y="1"/>
                    </a:cubicBezTo>
                    <a:cubicBezTo>
                      <a:pt x="45" y="0"/>
                      <a:pt x="45" y="0"/>
                      <a:pt x="45" y="0"/>
                    </a:cubicBezTo>
                    <a:cubicBezTo>
                      <a:pt x="56" y="30"/>
                      <a:pt x="52" y="63"/>
                      <a:pt x="42" y="94"/>
                    </a:cubicBezTo>
                    <a:cubicBezTo>
                      <a:pt x="33" y="124"/>
                      <a:pt x="18" y="153"/>
                      <a:pt x="10" y="184"/>
                    </a:cubicBezTo>
                    <a:cubicBezTo>
                      <a:pt x="6" y="198"/>
                      <a:pt x="3" y="212"/>
                      <a:pt x="1" y="227"/>
                    </a:cubicBezTo>
                    <a:cubicBezTo>
                      <a:pt x="0" y="241"/>
                      <a:pt x="0" y="254"/>
                      <a:pt x="1" y="268"/>
                    </a:cubicBezTo>
                    <a:cubicBezTo>
                      <a:pt x="3" y="298"/>
                      <a:pt x="7" y="329"/>
                      <a:pt x="8" y="359"/>
                    </a:cubicBezTo>
                    <a:cubicBezTo>
                      <a:pt x="11" y="398"/>
                      <a:pt x="10" y="437"/>
                      <a:pt x="0" y="473"/>
                    </a:cubicBezTo>
                    <a:cubicBezTo>
                      <a:pt x="3" y="477"/>
                      <a:pt x="7" y="481"/>
                      <a:pt x="10" y="48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8" name="Freeform 105">
                <a:extLst>
                  <a:ext uri="{FF2B5EF4-FFF2-40B4-BE49-F238E27FC236}">
                    <a16:creationId xmlns:a16="http://schemas.microsoft.com/office/drawing/2014/main" id="{EDA5954B-F156-43A1-9AAB-0E75D768C6ED}"/>
                  </a:ext>
                </a:extLst>
              </p:cNvPr>
              <p:cNvSpPr>
                <a:spLocks/>
              </p:cNvSpPr>
              <p:nvPr/>
            </p:nvSpPr>
            <p:spPr bwMode="auto">
              <a:xfrm>
                <a:off x="5789613" y="1647825"/>
                <a:ext cx="1641475" cy="3144838"/>
              </a:xfrm>
              <a:custGeom>
                <a:avLst/>
                <a:gdLst>
                  <a:gd name="T0" fmla="*/ 448 w 450"/>
                  <a:gd name="T1" fmla="*/ 791 h 865"/>
                  <a:gd name="T2" fmla="*/ 444 w 450"/>
                  <a:gd name="T3" fmla="*/ 794 h 865"/>
                  <a:gd name="T4" fmla="*/ 417 w 450"/>
                  <a:gd name="T5" fmla="*/ 800 h 865"/>
                  <a:gd name="T6" fmla="*/ 391 w 450"/>
                  <a:gd name="T7" fmla="*/ 809 h 865"/>
                  <a:gd name="T8" fmla="*/ 379 w 450"/>
                  <a:gd name="T9" fmla="*/ 824 h 865"/>
                  <a:gd name="T10" fmla="*/ 353 w 450"/>
                  <a:gd name="T11" fmla="*/ 838 h 865"/>
                  <a:gd name="T12" fmla="*/ 335 w 450"/>
                  <a:gd name="T13" fmla="*/ 839 h 865"/>
                  <a:gd name="T14" fmla="*/ 326 w 450"/>
                  <a:gd name="T15" fmla="*/ 838 h 865"/>
                  <a:gd name="T16" fmla="*/ 320 w 450"/>
                  <a:gd name="T17" fmla="*/ 836 h 865"/>
                  <a:gd name="T18" fmla="*/ 291 w 450"/>
                  <a:gd name="T19" fmla="*/ 842 h 865"/>
                  <a:gd name="T20" fmla="*/ 262 w 450"/>
                  <a:gd name="T21" fmla="*/ 861 h 865"/>
                  <a:gd name="T22" fmla="*/ 231 w 450"/>
                  <a:gd name="T23" fmla="*/ 854 h 865"/>
                  <a:gd name="T24" fmla="*/ 225 w 450"/>
                  <a:gd name="T25" fmla="*/ 844 h 865"/>
                  <a:gd name="T26" fmla="*/ 205 w 450"/>
                  <a:gd name="T27" fmla="*/ 843 h 865"/>
                  <a:gd name="T28" fmla="*/ 188 w 450"/>
                  <a:gd name="T29" fmla="*/ 857 h 865"/>
                  <a:gd name="T30" fmla="*/ 167 w 450"/>
                  <a:gd name="T31" fmla="*/ 859 h 865"/>
                  <a:gd name="T32" fmla="*/ 152 w 450"/>
                  <a:gd name="T33" fmla="*/ 843 h 865"/>
                  <a:gd name="T34" fmla="*/ 138 w 450"/>
                  <a:gd name="T35" fmla="*/ 847 h 865"/>
                  <a:gd name="T36" fmla="*/ 122 w 450"/>
                  <a:gd name="T37" fmla="*/ 833 h 865"/>
                  <a:gd name="T38" fmla="*/ 115 w 450"/>
                  <a:gd name="T39" fmla="*/ 835 h 865"/>
                  <a:gd name="T40" fmla="*/ 88 w 450"/>
                  <a:gd name="T41" fmla="*/ 839 h 865"/>
                  <a:gd name="T42" fmla="*/ 59 w 450"/>
                  <a:gd name="T43" fmla="*/ 835 h 865"/>
                  <a:gd name="T44" fmla="*/ 46 w 450"/>
                  <a:gd name="T45" fmla="*/ 812 h 865"/>
                  <a:gd name="T46" fmla="*/ 40 w 450"/>
                  <a:gd name="T47" fmla="*/ 795 h 865"/>
                  <a:gd name="T48" fmla="*/ 38 w 450"/>
                  <a:gd name="T49" fmla="*/ 780 h 865"/>
                  <a:gd name="T50" fmla="*/ 21 w 450"/>
                  <a:gd name="T51" fmla="*/ 788 h 865"/>
                  <a:gd name="T52" fmla="*/ 4 w 450"/>
                  <a:gd name="T53" fmla="*/ 782 h 865"/>
                  <a:gd name="T54" fmla="*/ 3 w 450"/>
                  <a:gd name="T55" fmla="*/ 762 h 865"/>
                  <a:gd name="T56" fmla="*/ 53 w 450"/>
                  <a:gd name="T57" fmla="*/ 479 h 865"/>
                  <a:gd name="T58" fmla="*/ 79 w 450"/>
                  <a:gd name="T59" fmla="*/ 430 h 865"/>
                  <a:gd name="T60" fmla="*/ 92 w 450"/>
                  <a:gd name="T61" fmla="*/ 377 h 865"/>
                  <a:gd name="T62" fmla="*/ 80 w 450"/>
                  <a:gd name="T63" fmla="*/ 344 h 865"/>
                  <a:gd name="T64" fmla="*/ 78 w 450"/>
                  <a:gd name="T65" fmla="*/ 312 h 865"/>
                  <a:gd name="T66" fmla="*/ 74 w 450"/>
                  <a:gd name="T67" fmla="*/ 302 h 865"/>
                  <a:gd name="T68" fmla="*/ 62 w 450"/>
                  <a:gd name="T69" fmla="*/ 281 h 865"/>
                  <a:gd name="T70" fmla="*/ 52 w 450"/>
                  <a:gd name="T71" fmla="*/ 262 h 865"/>
                  <a:gd name="T72" fmla="*/ 32 w 450"/>
                  <a:gd name="T73" fmla="*/ 217 h 865"/>
                  <a:gd name="T74" fmla="*/ 12 w 450"/>
                  <a:gd name="T75" fmla="*/ 122 h 865"/>
                  <a:gd name="T76" fmla="*/ 15 w 450"/>
                  <a:gd name="T77" fmla="*/ 68 h 865"/>
                  <a:gd name="T78" fmla="*/ 44 w 450"/>
                  <a:gd name="T79" fmla="*/ 23 h 865"/>
                  <a:gd name="T80" fmla="*/ 94 w 450"/>
                  <a:gd name="T81" fmla="*/ 2 h 865"/>
                  <a:gd name="T82" fmla="*/ 98 w 450"/>
                  <a:gd name="T83" fmla="*/ 0 h 865"/>
                  <a:gd name="T84" fmla="*/ 97 w 450"/>
                  <a:gd name="T85" fmla="*/ 29 h 865"/>
                  <a:gd name="T86" fmla="*/ 172 w 450"/>
                  <a:gd name="T87" fmla="*/ 24 h 865"/>
                  <a:gd name="T88" fmla="*/ 230 w 450"/>
                  <a:gd name="T89" fmla="*/ 15 h 865"/>
                  <a:gd name="T90" fmla="*/ 300 w 450"/>
                  <a:gd name="T91" fmla="*/ 88 h 865"/>
                  <a:gd name="T92" fmla="*/ 300 w 450"/>
                  <a:gd name="T93" fmla="*/ 89 h 865"/>
                  <a:gd name="T94" fmla="*/ 314 w 450"/>
                  <a:gd name="T95" fmla="*/ 126 h 865"/>
                  <a:gd name="T96" fmla="*/ 319 w 450"/>
                  <a:gd name="T97" fmla="*/ 133 h 865"/>
                  <a:gd name="T98" fmla="*/ 344 w 450"/>
                  <a:gd name="T99" fmla="*/ 167 h 865"/>
                  <a:gd name="T100" fmla="*/ 346 w 450"/>
                  <a:gd name="T101" fmla="*/ 217 h 865"/>
                  <a:gd name="T102" fmla="*/ 346 w 450"/>
                  <a:gd name="T103" fmla="*/ 221 h 865"/>
                  <a:gd name="T104" fmla="*/ 345 w 450"/>
                  <a:gd name="T105" fmla="*/ 327 h 865"/>
                  <a:gd name="T106" fmla="*/ 345 w 450"/>
                  <a:gd name="T107" fmla="*/ 336 h 865"/>
                  <a:gd name="T108" fmla="*/ 361 w 450"/>
                  <a:gd name="T109" fmla="*/ 430 h 865"/>
                  <a:gd name="T110" fmla="*/ 367 w 450"/>
                  <a:gd name="T111" fmla="*/ 448 h 865"/>
                  <a:gd name="T112" fmla="*/ 384 w 450"/>
                  <a:gd name="T113" fmla="*/ 495 h 865"/>
                  <a:gd name="T114" fmla="*/ 410 w 450"/>
                  <a:gd name="T115" fmla="*/ 594 h 865"/>
                  <a:gd name="T116" fmla="*/ 430 w 450"/>
                  <a:gd name="T117" fmla="*/ 698 h 865"/>
                  <a:gd name="T118" fmla="*/ 438 w 450"/>
                  <a:gd name="T119" fmla="*/ 750 h 865"/>
                  <a:gd name="T120" fmla="*/ 442 w 450"/>
                  <a:gd name="T121" fmla="*/ 772 h 865"/>
                  <a:gd name="T122" fmla="*/ 448 w 450"/>
                  <a:gd name="T123" fmla="*/ 791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865">
                    <a:moveTo>
                      <a:pt x="448" y="791"/>
                    </a:moveTo>
                    <a:cubicBezTo>
                      <a:pt x="447" y="792"/>
                      <a:pt x="446" y="793"/>
                      <a:pt x="444" y="794"/>
                    </a:cubicBezTo>
                    <a:cubicBezTo>
                      <a:pt x="436" y="798"/>
                      <a:pt x="426" y="799"/>
                      <a:pt x="417" y="800"/>
                    </a:cubicBezTo>
                    <a:cubicBezTo>
                      <a:pt x="408" y="801"/>
                      <a:pt x="398" y="803"/>
                      <a:pt x="391" y="809"/>
                    </a:cubicBezTo>
                    <a:cubicBezTo>
                      <a:pt x="387" y="814"/>
                      <a:pt x="384" y="819"/>
                      <a:pt x="379" y="824"/>
                    </a:cubicBezTo>
                    <a:cubicBezTo>
                      <a:pt x="373" y="832"/>
                      <a:pt x="363" y="836"/>
                      <a:pt x="353" y="838"/>
                    </a:cubicBezTo>
                    <a:cubicBezTo>
                      <a:pt x="347" y="839"/>
                      <a:pt x="341" y="840"/>
                      <a:pt x="335" y="839"/>
                    </a:cubicBezTo>
                    <a:cubicBezTo>
                      <a:pt x="332" y="839"/>
                      <a:pt x="329" y="839"/>
                      <a:pt x="326" y="838"/>
                    </a:cubicBezTo>
                    <a:cubicBezTo>
                      <a:pt x="324" y="838"/>
                      <a:pt x="322" y="837"/>
                      <a:pt x="320" y="836"/>
                    </a:cubicBezTo>
                    <a:cubicBezTo>
                      <a:pt x="310" y="833"/>
                      <a:pt x="299" y="837"/>
                      <a:pt x="291" y="842"/>
                    </a:cubicBezTo>
                    <a:cubicBezTo>
                      <a:pt x="281" y="848"/>
                      <a:pt x="273" y="856"/>
                      <a:pt x="262" y="861"/>
                    </a:cubicBezTo>
                    <a:cubicBezTo>
                      <a:pt x="251" y="865"/>
                      <a:pt x="236" y="864"/>
                      <a:pt x="231" y="854"/>
                    </a:cubicBezTo>
                    <a:cubicBezTo>
                      <a:pt x="229" y="850"/>
                      <a:pt x="228" y="846"/>
                      <a:pt x="225" y="844"/>
                    </a:cubicBezTo>
                    <a:cubicBezTo>
                      <a:pt x="220" y="838"/>
                      <a:pt x="211" y="839"/>
                      <a:pt x="205" y="843"/>
                    </a:cubicBezTo>
                    <a:cubicBezTo>
                      <a:pt x="198" y="847"/>
                      <a:pt x="194" y="853"/>
                      <a:pt x="188" y="857"/>
                    </a:cubicBezTo>
                    <a:cubicBezTo>
                      <a:pt x="181" y="861"/>
                      <a:pt x="173" y="863"/>
                      <a:pt x="167" y="859"/>
                    </a:cubicBezTo>
                    <a:cubicBezTo>
                      <a:pt x="161" y="854"/>
                      <a:pt x="159" y="844"/>
                      <a:pt x="152" y="843"/>
                    </a:cubicBezTo>
                    <a:cubicBezTo>
                      <a:pt x="147" y="843"/>
                      <a:pt x="143" y="847"/>
                      <a:pt x="138" y="847"/>
                    </a:cubicBezTo>
                    <a:cubicBezTo>
                      <a:pt x="131" y="846"/>
                      <a:pt x="129" y="834"/>
                      <a:pt x="122" y="833"/>
                    </a:cubicBezTo>
                    <a:cubicBezTo>
                      <a:pt x="120" y="833"/>
                      <a:pt x="117" y="834"/>
                      <a:pt x="115" y="835"/>
                    </a:cubicBezTo>
                    <a:cubicBezTo>
                      <a:pt x="106" y="838"/>
                      <a:pt x="97" y="838"/>
                      <a:pt x="88" y="839"/>
                    </a:cubicBezTo>
                    <a:cubicBezTo>
                      <a:pt x="78" y="839"/>
                      <a:pt x="68" y="839"/>
                      <a:pt x="59" y="835"/>
                    </a:cubicBezTo>
                    <a:cubicBezTo>
                      <a:pt x="51" y="831"/>
                      <a:pt x="43" y="821"/>
                      <a:pt x="46" y="812"/>
                    </a:cubicBezTo>
                    <a:cubicBezTo>
                      <a:pt x="49" y="806"/>
                      <a:pt x="46" y="798"/>
                      <a:pt x="40" y="795"/>
                    </a:cubicBezTo>
                    <a:cubicBezTo>
                      <a:pt x="39" y="790"/>
                      <a:pt x="39" y="785"/>
                      <a:pt x="38" y="780"/>
                    </a:cubicBezTo>
                    <a:cubicBezTo>
                      <a:pt x="33" y="783"/>
                      <a:pt x="27" y="786"/>
                      <a:pt x="21" y="788"/>
                    </a:cubicBezTo>
                    <a:cubicBezTo>
                      <a:pt x="15" y="789"/>
                      <a:pt x="8" y="787"/>
                      <a:pt x="4" y="782"/>
                    </a:cubicBezTo>
                    <a:cubicBezTo>
                      <a:pt x="0" y="776"/>
                      <a:pt x="1" y="768"/>
                      <a:pt x="3" y="762"/>
                    </a:cubicBezTo>
                    <a:cubicBezTo>
                      <a:pt x="23" y="667"/>
                      <a:pt x="26" y="571"/>
                      <a:pt x="53" y="479"/>
                    </a:cubicBezTo>
                    <a:cubicBezTo>
                      <a:pt x="58" y="461"/>
                      <a:pt x="70" y="446"/>
                      <a:pt x="79" y="430"/>
                    </a:cubicBezTo>
                    <a:cubicBezTo>
                      <a:pt x="88" y="414"/>
                      <a:pt x="96" y="395"/>
                      <a:pt x="92" y="377"/>
                    </a:cubicBezTo>
                    <a:cubicBezTo>
                      <a:pt x="89" y="366"/>
                      <a:pt x="82" y="355"/>
                      <a:pt x="80" y="344"/>
                    </a:cubicBezTo>
                    <a:cubicBezTo>
                      <a:pt x="78" y="334"/>
                      <a:pt x="79" y="323"/>
                      <a:pt x="78" y="312"/>
                    </a:cubicBezTo>
                    <a:cubicBezTo>
                      <a:pt x="77" y="309"/>
                      <a:pt x="76" y="305"/>
                      <a:pt x="74" y="302"/>
                    </a:cubicBezTo>
                    <a:cubicBezTo>
                      <a:pt x="71" y="294"/>
                      <a:pt x="66" y="288"/>
                      <a:pt x="62" y="281"/>
                    </a:cubicBezTo>
                    <a:cubicBezTo>
                      <a:pt x="58" y="275"/>
                      <a:pt x="55" y="268"/>
                      <a:pt x="52" y="262"/>
                    </a:cubicBezTo>
                    <a:cubicBezTo>
                      <a:pt x="44" y="247"/>
                      <a:pt x="38" y="232"/>
                      <a:pt x="32" y="217"/>
                    </a:cubicBezTo>
                    <a:cubicBezTo>
                      <a:pt x="21" y="187"/>
                      <a:pt x="14" y="155"/>
                      <a:pt x="12" y="122"/>
                    </a:cubicBezTo>
                    <a:cubicBezTo>
                      <a:pt x="10" y="104"/>
                      <a:pt x="10" y="85"/>
                      <a:pt x="15" y="68"/>
                    </a:cubicBezTo>
                    <a:cubicBezTo>
                      <a:pt x="19" y="50"/>
                      <a:pt x="29" y="33"/>
                      <a:pt x="44" y="23"/>
                    </a:cubicBezTo>
                    <a:cubicBezTo>
                      <a:pt x="59" y="12"/>
                      <a:pt x="78" y="9"/>
                      <a:pt x="94" y="2"/>
                    </a:cubicBezTo>
                    <a:cubicBezTo>
                      <a:pt x="95" y="1"/>
                      <a:pt x="97" y="0"/>
                      <a:pt x="98" y="0"/>
                    </a:cubicBezTo>
                    <a:cubicBezTo>
                      <a:pt x="92" y="11"/>
                      <a:pt x="90" y="24"/>
                      <a:pt x="97" y="29"/>
                    </a:cubicBezTo>
                    <a:cubicBezTo>
                      <a:pt x="107" y="35"/>
                      <a:pt x="136" y="45"/>
                      <a:pt x="172" y="24"/>
                    </a:cubicBezTo>
                    <a:cubicBezTo>
                      <a:pt x="197" y="12"/>
                      <a:pt x="211" y="6"/>
                      <a:pt x="230" y="15"/>
                    </a:cubicBezTo>
                    <a:cubicBezTo>
                      <a:pt x="248" y="44"/>
                      <a:pt x="285" y="58"/>
                      <a:pt x="300" y="88"/>
                    </a:cubicBezTo>
                    <a:cubicBezTo>
                      <a:pt x="300" y="89"/>
                      <a:pt x="300" y="89"/>
                      <a:pt x="300" y="89"/>
                    </a:cubicBezTo>
                    <a:cubicBezTo>
                      <a:pt x="306" y="101"/>
                      <a:pt x="308" y="114"/>
                      <a:pt x="314" y="126"/>
                    </a:cubicBezTo>
                    <a:cubicBezTo>
                      <a:pt x="316" y="128"/>
                      <a:pt x="318" y="131"/>
                      <a:pt x="319" y="133"/>
                    </a:cubicBezTo>
                    <a:cubicBezTo>
                      <a:pt x="328" y="144"/>
                      <a:pt x="339" y="154"/>
                      <a:pt x="344" y="167"/>
                    </a:cubicBezTo>
                    <a:cubicBezTo>
                      <a:pt x="351" y="182"/>
                      <a:pt x="348" y="200"/>
                      <a:pt x="346" y="217"/>
                    </a:cubicBezTo>
                    <a:cubicBezTo>
                      <a:pt x="346" y="218"/>
                      <a:pt x="346" y="219"/>
                      <a:pt x="346" y="221"/>
                    </a:cubicBezTo>
                    <a:cubicBezTo>
                      <a:pt x="342" y="256"/>
                      <a:pt x="341" y="292"/>
                      <a:pt x="345" y="327"/>
                    </a:cubicBezTo>
                    <a:cubicBezTo>
                      <a:pt x="345" y="330"/>
                      <a:pt x="345" y="333"/>
                      <a:pt x="345" y="336"/>
                    </a:cubicBezTo>
                    <a:cubicBezTo>
                      <a:pt x="349" y="368"/>
                      <a:pt x="352" y="399"/>
                      <a:pt x="361" y="430"/>
                    </a:cubicBezTo>
                    <a:cubicBezTo>
                      <a:pt x="363" y="436"/>
                      <a:pt x="365" y="442"/>
                      <a:pt x="367" y="448"/>
                    </a:cubicBezTo>
                    <a:cubicBezTo>
                      <a:pt x="372" y="463"/>
                      <a:pt x="379" y="479"/>
                      <a:pt x="384" y="495"/>
                    </a:cubicBezTo>
                    <a:cubicBezTo>
                      <a:pt x="394" y="528"/>
                      <a:pt x="402" y="561"/>
                      <a:pt x="410" y="594"/>
                    </a:cubicBezTo>
                    <a:cubicBezTo>
                      <a:pt x="418" y="629"/>
                      <a:pt x="425" y="663"/>
                      <a:pt x="430" y="698"/>
                    </a:cubicBezTo>
                    <a:cubicBezTo>
                      <a:pt x="433" y="715"/>
                      <a:pt x="436" y="733"/>
                      <a:pt x="438" y="750"/>
                    </a:cubicBezTo>
                    <a:cubicBezTo>
                      <a:pt x="439" y="758"/>
                      <a:pt x="439" y="766"/>
                      <a:pt x="442" y="772"/>
                    </a:cubicBezTo>
                    <a:cubicBezTo>
                      <a:pt x="444" y="777"/>
                      <a:pt x="450" y="785"/>
                      <a:pt x="448" y="791"/>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9" name="Freeform 106">
                <a:extLst>
                  <a:ext uri="{FF2B5EF4-FFF2-40B4-BE49-F238E27FC236}">
                    <a16:creationId xmlns:a16="http://schemas.microsoft.com/office/drawing/2014/main" id="{B9234DE3-286B-4008-9CCE-961C7EE0F440}"/>
                  </a:ext>
                </a:extLst>
              </p:cNvPr>
              <p:cNvSpPr>
                <a:spLocks/>
              </p:cNvSpPr>
              <p:nvPr/>
            </p:nvSpPr>
            <p:spPr bwMode="auto">
              <a:xfrm>
                <a:off x="6242051" y="590550"/>
                <a:ext cx="801688" cy="839788"/>
              </a:xfrm>
              <a:custGeom>
                <a:avLst/>
                <a:gdLst>
                  <a:gd name="T0" fmla="*/ 172 w 220"/>
                  <a:gd name="T1" fmla="*/ 41 h 231"/>
                  <a:gd name="T2" fmla="*/ 135 w 220"/>
                  <a:gd name="T3" fmla="*/ 12 h 231"/>
                  <a:gd name="T4" fmla="*/ 90 w 220"/>
                  <a:gd name="T5" fmla="*/ 1 h 231"/>
                  <a:gd name="T6" fmla="*/ 38 w 220"/>
                  <a:gd name="T7" fmla="*/ 35 h 231"/>
                  <a:gd name="T8" fmla="*/ 13 w 220"/>
                  <a:gd name="T9" fmla="*/ 94 h 231"/>
                  <a:gd name="T10" fmla="*/ 4 w 220"/>
                  <a:gd name="T11" fmla="*/ 170 h 231"/>
                  <a:gd name="T12" fmla="*/ 16 w 220"/>
                  <a:gd name="T13" fmla="*/ 209 h 231"/>
                  <a:gd name="T14" fmla="*/ 24 w 220"/>
                  <a:gd name="T15" fmla="*/ 221 h 231"/>
                  <a:gd name="T16" fmla="*/ 34 w 220"/>
                  <a:gd name="T17" fmla="*/ 214 h 231"/>
                  <a:gd name="T18" fmla="*/ 66 w 220"/>
                  <a:gd name="T19" fmla="*/ 229 h 231"/>
                  <a:gd name="T20" fmla="*/ 99 w 220"/>
                  <a:gd name="T21" fmla="*/ 213 h 231"/>
                  <a:gd name="T22" fmla="*/ 122 w 220"/>
                  <a:gd name="T23" fmla="*/ 196 h 231"/>
                  <a:gd name="T24" fmla="*/ 144 w 220"/>
                  <a:gd name="T25" fmla="*/ 191 h 231"/>
                  <a:gd name="T26" fmla="*/ 190 w 220"/>
                  <a:gd name="T27" fmla="*/ 173 h 231"/>
                  <a:gd name="T28" fmla="*/ 217 w 220"/>
                  <a:gd name="T29" fmla="*/ 132 h 231"/>
                  <a:gd name="T30" fmla="*/ 207 w 220"/>
                  <a:gd name="T31" fmla="*/ 81 h 231"/>
                  <a:gd name="T32" fmla="*/ 172 w 220"/>
                  <a:gd name="T33" fmla="*/ 4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0" h="231">
                    <a:moveTo>
                      <a:pt x="172" y="41"/>
                    </a:moveTo>
                    <a:cubicBezTo>
                      <a:pt x="161" y="30"/>
                      <a:pt x="149" y="19"/>
                      <a:pt x="135" y="12"/>
                    </a:cubicBezTo>
                    <a:cubicBezTo>
                      <a:pt x="121" y="4"/>
                      <a:pt x="105" y="0"/>
                      <a:pt x="90" y="1"/>
                    </a:cubicBezTo>
                    <a:cubicBezTo>
                      <a:pt x="69" y="4"/>
                      <a:pt x="50" y="18"/>
                      <a:pt x="38" y="35"/>
                    </a:cubicBezTo>
                    <a:cubicBezTo>
                      <a:pt x="26" y="53"/>
                      <a:pt x="19" y="73"/>
                      <a:pt x="13" y="94"/>
                    </a:cubicBezTo>
                    <a:cubicBezTo>
                      <a:pt x="6" y="119"/>
                      <a:pt x="0" y="145"/>
                      <a:pt x="4" y="170"/>
                    </a:cubicBezTo>
                    <a:cubicBezTo>
                      <a:pt x="6" y="184"/>
                      <a:pt x="11" y="196"/>
                      <a:pt x="16" y="209"/>
                    </a:cubicBezTo>
                    <a:cubicBezTo>
                      <a:pt x="18" y="214"/>
                      <a:pt x="20" y="219"/>
                      <a:pt x="24" y="221"/>
                    </a:cubicBezTo>
                    <a:cubicBezTo>
                      <a:pt x="29" y="223"/>
                      <a:pt x="35" y="219"/>
                      <a:pt x="34" y="214"/>
                    </a:cubicBezTo>
                    <a:cubicBezTo>
                      <a:pt x="40" y="225"/>
                      <a:pt x="54" y="231"/>
                      <a:pt x="66" y="229"/>
                    </a:cubicBezTo>
                    <a:cubicBezTo>
                      <a:pt x="78" y="228"/>
                      <a:pt x="89" y="221"/>
                      <a:pt x="99" y="213"/>
                    </a:cubicBezTo>
                    <a:cubicBezTo>
                      <a:pt x="106" y="207"/>
                      <a:pt x="113" y="200"/>
                      <a:pt x="122" y="196"/>
                    </a:cubicBezTo>
                    <a:cubicBezTo>
                      <a:pt x="129" y="193"/>
                      <a:pt x="136" y="192"/>
                      <a:pt x="144" y="191"/>
                    </a:cubicBezTo>
                    <a:cubicBezTo>
                      <a:pt x="160" y="188"/>
                      <a:pt x="177" y="183"/>
                      <a:pt x="190" y="173"/>
                    </a:cubicBezTo>
                    <a:cubicBezTo>
                      <a:pt x="203" y="163"/>
                      <a:pt x="214" y="149"/>
                      <a:pt x="217" y="132"/>
                    </a:cubicBezTo>
                    <a:cubicBezTo>
                      <a:pt x="220" y="115"/>
                      <a:pt x="215" y="97"/>
                      <a:pt x="207" y="81"/>
                    </a:cubicBezTo>
                    <a:cubicBezTo>
                      <a:pt x="198" y="66"/>
                      <a:pt x="185" y="53"/>
                      <a:pt x="172" y="4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0" name="Freeform 107">
                <a:extLst>
                  <a:ext uri="{FF2B5EF4-FFF2-40B4-BE49-F238E27FC236}">
                    <a16:creationId xmlns:a16="http://schemas.microsoft.com/office/drawing/2014/main" id="{AE733041-52D0-440B-BF63-C7CEA36BF027}"/>
                  </a:ext>
                </a:extLst>
              </p:cNvPr>
              <p:cNvSpPr>
                <a:spLocks/>
              </p:cNvSpPr>
              <p:nvPr/>
            </p:nvSpPr>
            <p:spPr bwMode="auto">
              <a:xfrm>
                <a:off x="5967413" y="1135063"/>
                <a:ext cx="398463" cy="549275"/>
              </a:xfrm>
              <a:custGeom>
                <a:avLst/>
                <a:gdLst>
                  <a:gd name="T0" fmla="*/ 16 w 109"/>
                  <a:gd name="T1" fmla="*/ 135 h 151"/>
                  <a:gd name="T2" fmla="*/ 24 w 109"/>
                  <a:gd name="T3" fmla="*/ 151 h 151"/>
                  <a:gd name="T4" fmla="*/ 45 w 109"/>
                  <a:gd name="T5" fmla="*/ 143 h 151"/>
                  <a:gd name="T6" fmla="*/ 49 w 109"/>
                  <a:gd name="T7" fmla="*/ 141 h 151"/>
                  <a:gd name="T8" fmla="*/ 85 w 109"/>
                  <a:gd name="T9" fmla="*/ 106 h 151"/>
                  <a:gd name="T10" fmla="*/ 80 w 109"/>
                  <a:gd name="T11" fmla="*/ 102 h 151"/>
                  <a:gd name="T12" fmla="*/ 70 w 109"/>
                  <a:gd name="T13" fmla="*/ 92 h 151"/>
                  <a:gd name="T14" fmla="*/ 74 w 109"/>
                  <a:gd name="T15" fmla="*/ 73 h 151"/>
                  <a:gd name="T16" fmla="*/ 90 w 109"/>
                  <a:gd name="T17" fmla="*/ 48 h 151"/>
                  <a:gd name="T18" fmla="*/ 103 w 109"/>
                  <a:gd name="T19" fmla="*/ 34 h 151"/>
                  <a:gd name="T20" fmla="*/ 109 w 109"/>
                  <a:gd name="T21" fmla="*/ 16 h 151"/>
                  <a:gd name="T22" fmla="*/ 99 w 109"/>
                  <a:gd name="T23" fmla="*/ 1 h 151"/>
                  <a:gd name="T24" fmla="*/ 82 w 109"/>
                  <a:gd name="T25" fmla="*/ 4 h 151"/>
                  <a:gd name="T26" fmla="*/ 6 w 109"/>
                  <a:gd name="T27" fmla="*/ 91 h 151"/>
                  <a:gd name="T28" fmla="*/ 4 w 109"/>
                  <a:gd name="T29" fmla="*/ 119 h 151"/>
                  <a:gd name="T30" fmla="*/ 16 w 109"/>
                  <a:gd name="T31" fmla="*/ 1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51">
                    <a:moveTo>
                      <a:pt x="16" y="135"/>
                    </a:moveTo>
                    <a:cubicBezTo>
                      <a:pt x="20" y="139"/>
                      <a:pt x="24" y="145"/>
                      <a:pt x="24" y="151"/>
                    </a:cubicBezTo>
                    <a:cubicBezTo>
                      <a:pt x="31" y="148"/>
                      <a:pt x="38" y="146"/>
                      <a:pt x="45" y="143"/>
                    </a:cubicBezTo>
                    <a:cubicBezTo>
                      <a:pt x="46" y="142"/>
                      <a:pt x="48" y="141"/>
                      <a:pt x="49" y="141"/>
                    </a:cubicBezTo>
                    <a:cubicBezTo>
                      <a:pt x="64" y="133"/>
                      <a:pt x="76" y="121"/>
                      <a:pt x="85" y="106"/>
                    </a:cubicBezTo>
                    <a:cubicBezTo>
                      <a:pt x="84" y="105"/>
                      <a:pt x="82" y="103"/>
                      <a:pt x="80" y="102"/>
                    </a:cubicBezTo>
                    <a:cubicBezTo>
                      <a:pt x="76" y="99"/>
                      <a:pt x="72" y="97"/>
                      <a:pt x="70" y="92"/>
                    </a:cubicBezTo>
                    <a:cubicBezTo>
                      <a:pt x="68" y="86"/>
                      <a:pt x="71" y="79"/>
                      <a:pt x="74" y="73"/>
                    </a:cubicBezTo>
                    <a:cubicBezTo>
                      <a:pt x="79" y="65"/>
                      <a:pt x="84" y="56"/>
                      <a:pt x="90" y="48"/>
                    </a:cubicBezTo>
                    <a:cubicBezTo>
                      <a:pt x="94" y="43"/>
                      <a:pt x="99" y="39"/>
                      <a:pt x="103" y="34"/>
                    </a:cubicBezTo>
                    <a:cubicBezTo>
                      <a:pt x="107" y="29"/>
                      <a:pt x="109" y="22"/>
                      <a:pt x="109" y="16"/>
                    </a:cubicBezTo>
                    <a:cubicBezTo>
                      <a:pt x="109" y="9"/>
                      <a:pt x="105" y="3"/>
                      <a:pt x="99" y="1"/>
                    </a:cubicBezTo>
                    <a:cubicBezTo>
                      <a:pt x="93" y="0"/>
                      <a:pt x="88" y="2"/>
                      <a:pt x="82" y="4"/>
                    </a:cubicBezTo>
                    <a:cubicBezTo>
                      <a:pt x="47" y="22"/>
                      <a:pt x="20" y="54"/>
                      <a:pt x="6" y="91"/>
                    </a:cubicBezTo>
                    <a:cubicBezTo>
                      <a:pt x="3" y="100"/>
                      <a:pt x="0" y="110"/>
                      <a:pt x="4" y="119"/>
                    </a:cubicBezTo>
                    <a:cubicBezTo>
                      <a:pt x="6" y="125"/>
                      <a:pt x="12" y="130"/>
                      <a:pt x="16" y="13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1" name="Freeform 108">
                <a:extLst>
                  <a:ext uri="{FF2B5EF4-FFF2-40B4-BE49-F238E27FC236}">
                    <a16:creationId xmlns:a16="http://schemas.microsoft.com/office/drawing/2014/main" id="{77FD36C1-B5B3-45F4-8D87-9FBA04AB92E2}"/>
                  </a:ext>
                </a:extLst>
              </p:cNvPr>
              <p:cNvSpPr>
                <a:spLocks/>
              </p:cNvSpPr>
              <p:nvPr/>
            </p:nvSpPr>
            <p:spPr bwMode="auto">
              <a:xfrm>
                <a:off x="6278563" y="1092200"/>
                <a:ext cx="149225" cy="163513"/>
              </a:xfrm>
              <a:custGeom>
                <a:avLst/>
                <a:gdLst>
                  <a:gd name="T0" fmla="*/ 38 w 41"/>
                  <a:gd name="T1" fmla="*/ 13 h 45"/>
                  <a:gd name="T2" fmla="*/ 26 w 41"/>
                  <a:gd name="T3" fmla="*/ 2 h 45"/>
                  <a:gd name="T4" fmla="*/ 12 w 41"/>
                  <a:gd name="T5" fmla="*/ 1 h 45"/>
                  <a:gd name="T6" fmla="*/ 2 w 41"/>
                  <a:gd name="T7" fmla="*/ 10 h 45"/>
                  <a:gd name="T8" fmla="*/ 0 w 41"/>
                  <a:gd name="T9" fmla="*/ 15 h 45"/>
                  <a:gd name="T10" fmla="*/ 14 w 41"/>
                  <a:gd name="T11" fmla="*/ 13 h 45"/>
                  <a:gd name="T12" fmla="*/ 24 w 41"/>
                  <a:gd name="T13" fmla="*/ 28 h 45"/>
                  <a:gd name="T14" fmla="*/ 18 w 41"/>
                  <a:gd name="T15" fmla="*/ 45 h 45"/>
                  <a:gd name="T16" fmla="*/ 23 w 41"/>
                  <a:gd name="T17" fmla="*/ 45 h 45"/>
                  <a:gd name="T18" fmla="*/ 32 w 41"/>
                  <a:gd name="T19" fmla="*/ 43 h 45"/>
                  <a:gd name="T20" fmla="*/ 39 w 41"/>
                  <a:gd name="T21" fmla="*/ 32 h 45"/>
                  <a:gd name="T22" fmla="*/ 38 w 41"/>
                  <a:gd name="T2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5">
                    <a:moveTo>
                      <a:pt x="38" y="13"/>
                    </a:moveTo>
                    <a:cubicBezTo>
                      <a:pt x="35" y="8"/>
                      <a:pt x="31" y="4"/>
                      <a:pt x="26" y="2"/>
                    </a:cubicBezTo>
                    <a:cubicBezTo>
                      <a:pt x="21" y="0"/>
                      <a:pt x="16" y="0"/>
                      <a:pt x="12" y="1"/>
                    </a:cubicBezTo>
                    <a:cubicBezTo>
                      <a:pt x="8" y="3"/>
                      <a:pt x="4" y="6"/>
                      <a:pt x="2" y="10"/>
                    </a:cubicBezTo>
                    <a:cubicBezTo>
                      <a:pt x="1" y="12"/>
                      <a:pt x="0" y="13"/>
                      <a:pt x="0" y="15"/>
                    </a:cubicBezTo>
                    <a:cubicBezTo>
                      <a:pt x="4" y="13"/>
                      <a:pt x="9" y="12"/>
                      <a:pt x="14" y="13"/>
                    </a:cubicBezTo>
                    <a:cubicBezTo>
                      <a:pt x="20" y="15"/>
                      <a:pt x="24" y="21"/>
                      <a:pt x="24" y="28"/>
                    </a:cubicBezTo>
                    <a:cubicBezTo>
                      <a:pt x="24" y="34"/>
                      <a:pt x="22" y="40"/>
                      <a:pt x="18" y="45"/>
                    </a:cubicBezTo>
                    <a:cubicBezTo>
                      <a:pt x="20" y="45"/>
                      <a:pt x="22" y="45"/>
                      <a:pt x="23" y="45"/>
                    </a:cubicBezTo>
                    <a:cubicBezTo>
                      <a:pt x="26" y="45"/>
                      <a:pt x="30" y="45"/>
                      <a:pt x="32" y="43"/>
                    </a:cubicBezTo>
                    <a:cubicBezTo>
                      <a:pt x="36" y="41"/>
                      <a:pt x="38" y="37"/>
                      <a:pt x="39" y="32"/>
                    </a:cubicBezTo>
                    <a:cubicBezTo>
                      <a:pt x="40" y="26"/>
                      <a:pt x="41" y="19"/>
                      <a:pt x="38" y="13"/>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2" name="Freeform 109">
                <a:extLst>
                  <a:ext uri="{FF2B5EF4-FFF2-40B4-BE49-F238E27FC236}">
                    <a16:creationId xmlns:a16="http://schemas.microsoft.com/office/drawing/2014/main" id="{00A8785D-2328-445C-9889-5DE20B97BBEC}"/>
                  </a:ext>
                </a:extLst>
              </p:cNvPr>
              <p:cNvSpPr>
                <a:spLocks/>
              </p:cNvSpPr>
              <p:nvPr/>
            </p:nvSpPr>
            <p:spPr bwMode="auto">
              <a:xfrm>
                <a:off x="6091238" y="2994025"/>
                <a:ext cx="1011238" cy="398463"/>
              </a:xfrm>
              <a:custGeom>
                <a:avLst/>
                <a:gdLst>
                  <a:gd name="T0" fmla="*/ 277 w 277"/>
                  <a:gd name="T1" fmla="*/ 55 h 110"/>
                  <a:gd name="T2" fmla="*/ 267 w 277"/>
                  <a:gd name="T3" fmla="*/ 8 h 110"/>
                  <a:gd name="T4" fmla="*/ 7 w 277"/>
                  <a:gd name="T5" fmla="*/ 0 h 110"/>
                  <a:gd name="T6" fmla="*/ 9 w 277"/>
                  <a:gd name="T7" fmla="*/ 7 h 110"/>
                  <a:gd name="T8" fmla="*/ 0 w 277"/>
                  <a:gd name="T9" fmla="*/ 52 h 110"/>
                  <a:gd name="T10" fmla="*/ 277 w 277"/>
                  <a:gd name="T11" fmla="*/ 55 h 110"/>
                </a:gdLst>
                <a:ahLst/>
                <a:cxnLst>
                  <a:cxn ang="0">
                    <a:pos x="T0" y="T1"/>
                  </a:cxn>
                  <a:cxn ang="0">
                    <a:pos x="T2" y="T3"/>
                  </a:cxn>
                  <a:cxn ang="0">
                    <a:pos x="T4" y="T5"/>
                  </a:cxn>
                  <a:cxn ang="0">
                    <a:pos x="T6" y="T7"/>
                  </a:cxn>
                  <a:cxn ang="0">
                    <a:pos x="T8" y="T9"/>
                  </a:cxn>
                  <a:cxn ang="0">
                    <a:pos x="T10" y="T11"/>
                  </a:cxn>
                </a:cxnLst>
                <a:rect l="0" t="0" r="r" b="b"/>
                <a:pathLst>
                  <a:path w="277" h="110">
                    <a:moveTo>
                      <a:pt x="277" y="55"/>
                    </a:moveTo>
                    <a:cubicBezTo>
                      <a:pt x="273" y="40"/>
                      <a:pt x="270" y="24"/>
                      <a:pt x="267" y="8"/>
                    </a:cubicBezTo>
                    <a:cubicBezTo>
                      <a:pt x="130" y="56"/>
                      <a:pt x="75" y="41"/>
                      <a:pt x="7" y="0"/>
                    </a:cubicBezTo>
                    <a:cubicBezTo>
                      <a:pt x="7" y="3"/>
                      <a:pt x="8" y="5"/>
                      <a:pt x="9" y="7"/>
                    </a:cubicBezTo>
                    <a:cubicBezTo>
                      <a:pt x="12" y="22"/>
                      <a:pt x="7" y="38"/>
                      <a:pt x="0" y="52"/>
                    </a:cubicBezTo>
                    <a:cubicBezTo>
                      <a:pt x="72" y="95"/>
                      <a:pt x="128" y="110"/>
                      <a:pt x="277" y="5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3" name="Freeform 110">
                <a:extLst>
                  <a:ext uri="{FF2B5EF4-FFF2-40B4-BE49-F238E27FC236}">
                    <a16:creationId xmlns:a16="http://schemas.microsoft.com/office/drawing/2014/main" id="{150CE8FB-0314-414B-B711-0319E3D90917}"/>
                  </a:ext>
                </a:extLst>
              </p:cNvPr>
              <p:cNvSpPr>
                <a:spLocks noEditPoints="1"/>
              </p:cNvSpPr>
              <p:nvPr/>
            </p:nvSpPr>
            <p:spPr bwMode="auto">
              <a:xfrm>
                <a:off x="6532563" y="1971675"/>
                <a:ext cx="1055688" cy="1330325"/>
              </a:xfrm>
              <a:custGeom>
                <a:avLst/>
                <a:gdLst>
                  <a:gd name="T0" fmla="*/ 288 w 289"/>
                  <a:gd name="T1" fmla="*/ 273 h 366"/>
                  <a:gd name="T2" fmla="*/ 287 w 289"/>
                  <a:gd name="T3" fmla="*/ 251 h 366"/>
                  <a:gd name="T4" fmla="*/ 281 w 289"/>
                  <a:gd name="T5" fmla="*/ 236 h 366"/>
                  <a:gd name="T6" fmla="*/ 269 w 289"/>
                  <a:gd name="T7" fmla="*/ 231 h 366"/>
                  <a:gd name="T8" fmla="*/ 273 w 289"/>
                  <a:gd name="T9" fmla="*/ 218 h 366"/>
                  <a:gd name="T10" fmla="*/ 268 w 289"/>
                  <a:gd name="T11" fmla="*/ 212 h 366"/>
                  <a:gd name="T12" fmla="*/ 263 w 289"/>
                  <a:gd name="T13" fmla="*/ 217 h 366"/>
                  <a:gd name="T14" fmla="*/ 254 w 289"/>
                  <a:gd name="T15" fmla="*/ 227 h 366"/>
                  <a:gd name="T16" fmla="*/ 247 w 289"/>
                  <a:gd name="T17" fmla="*/ 225 h 366"/>
                  <a:gd name="T18" fmla="*/ 240 w 289"/>
                  <a:gd name="T19" fmla="*/ 223 h 366"/>
                  <a:gd name="T20" fmla="*/ 234 w 289"/>
                  <a:gd name="T21" fmla="*/ 226 h 366"/>
                  <a:gd name="T22" fmla="*/ 237 w 289"/>
                  <a:gd name="T23" fmla="*/ 233 h 366"/>
                  <a:gd name="T24" fmla="*/ 244 w 289"/>
                  <a:gd name="T25" fmla="*/ 235 h 366"/>
                  <a:gd name="T26" fmla="*/ 245 w 289"/>
                  <a:gd name="T27" fmla="*/ 235 h 366"/>
                  <a:gd name="T28" fmla="*/ 227 w 289"/>
                  <a:gd name="T29" fmla="*/ 253 h 366"/>
                  <a:gd name="T30" fmla="*/ 217 w 289"/>
                  <a:gd name="T31" fmla="*/ 293 h 366"/>
                  <a:gd name="T32" fmla="*/ 217 w 289"/>
                  <a:gd name="T33" fmla="*/ 293 h 366"/>
                  <a:gd name="T34" fmla="*/ 203 w 289"/>
                  <a:gd name="T35" fmla="*/ 293 h 366"/>
                  <a:gd name="T36" fmla="*/ 168 w 289"/>
                  <a:gd name="T37" fmla="*/ 288 h 366"/>
                  <a:gd name="T38" fmla="*/ 156 w 289"/>
                  <a:gd name="T39" fmla="*/ 282 h 366"/>
                  <a:gd name="T40" fmla="*/ 151 w 289"/>
                  <a:gd name="T41" fmla="*/ 273 h 366"/>
                  <a:gd name="T42" fmla="*/ 141 w 289"/>
                  <a:gd name="T43" fmla="*/ 247 h 366"/>
                  <a:gd name="T44" fmla="*/ 140 w 289"/>
                  <a:gd name="T45" fmla="*/ 243 h 366"/>
                  <a:gd name="T46" fmla="*/ 115 w 289"/>
                  <a:gd name="T47" fmla="*/ 44 h 366"/>
                  <a:gd name="T48" fmla="*/ 110 w 289"/>
                  <a:gd name="T49" fmla="*/ 37 h 366"/>
                  <a:gd name="T50" fmla="*/ 96 w 289"/>
                  <a:gd name="T51" fmla="*/ 0 h 366"/>
                  <a:gd name="T52" fmla="*/ 6 w 289"/>
                  <a:gd name="T53" fmla="*/ 123 h 366"/>
                  <a:gd name="T54" fmla="*/ 18 w 289"/>
                  <a:gd name="T55" fmla="*/ 139 h 366"/>
                  <a:gd name="T56" fmla="*/ 35 w 289"/>
                  <a:gd name="T57" fmla="*/ 176 h 366"/>
                  <a:gd name="T58" fmla="*/ 48 w 289"/>
                  <a:gd name="T59" fmla="*/ 207 h 366"/>
                  <a:gd name="T60" fmla="*/ 78 w 289"/>
                  <a:gd name="T61" fmla="*/ 284 h 366"/>
                  <a:gd name="T62" fmla="*/ 82 w 289"/>
                  <a:gd name="T63" fmla="*/ 300 h 366"/>
                  <a:gd name="T64" fmla="*/ 86 w 289"/>
                  <a:gd name="T65" fmla="*/ 317 h 366"/>
                  <a:gd name="T66" fmla="*/ 102 w 289"/>
                  <a:gd name="T67" fmla="*/ 348 h 366"/>
                  <a:gd name="T68" fmla="*/ 122 w 289"/>
                  <a:gd name="T69" fmla="*/ 364 h 366"/>
                  <a:gd name="T70" fmla="*/ 147 w 289"/>
                  <a:gd name="T71" fmla="*/ 362 h 366"/>
                  <a:gd name="T72" fmla="*/ 163 w 289"/>
                  <a:gd name="T73" fmla="*/ 359 h 366"/>
                  <a:gd name="T74" fmla="*/ 198 w 289"/>
                  <a:gd name="T75" fmla="*/ 350 h 366"/>
                  <a:gd name="T76" fmla="*/ 243 w 289"/>
                  <a:gd name="T77" fmla="*/ 334 h 366"/>
                  <a:gd name="T78" fmla="*/ 278 w 289"/>
                  <a:gd name="T79" fmla="*/ 306 h 366"/>
                  <a:gd name="T80" fmla="*/ 285 w 289"/>
                  <a:gd name="T81" fmla="*/ 292 h 366"/>
                  <a:gd name="T82" fmla="*/ 288 w 289"/>
                  <a:gd name="T83" fmla="*/ 273 h 366"/>
                  <a:gd name="T84" fmla="*/ 267 w 289"/>
                  <a:gd name="T85" fmla="*/ 254 h 366"/>
                  <a:gd name="T86" fmla="*/ 262 w 289"/>
                  <a:gd name="T87" fmla="*/ 257 h 366"/>
                  <a:gd name="T88" fmla="*/ 254 w 289"/>
                  <a:gd name="T89" fmla="*/ 255 h 366"/>
                  <a:gd name="T90" fmla="*/ 253 w 289"/>
                  <a:gd name="T91" fmla="*/ 251 h 366"/>
                  <a:gd name="T92" fmla="*/ 255 w 289"/>
                  <a:gd name="T93" fmla="*/ 247 h 366"/>
                  <a:gd name="T94" fmla="*/ 260 w 289"/>
                  <a:gd name="T95" fmla="*/ 242 h 366"/>
                  <a:gd name="T96" fmla="*/ 260 w 289"/>
                  <a:gd name="T97" fmla="*/ 242 h 366"/>
                  <a:gd name="T98" fmla="*/ 266 w 289"/>
                  <a:gd name="T99" fmla="*/ 244 h 366"/>
                  <a:gd name="T100" fmla="*/ 270 w 289"/>
                  <a:gd name="T101" fmla="*/ 249 h 366"/>
                  <a:gd name="T102" fmla="*/ 267 w 289"/>
                  <a:gd name="T103" fmla="*/ 254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366">
                    <a:moveTo>
                      <a:pt x="288" y="273"/>
                    </a:moveTo>
                    <a:cubicBezTo>
                      <a:pt x="286" y="262"/>
                      <a:pt x="288" y="257"/>
                      <a:pt x="287" y="251"/>
                    </a:cubicBezTo>
                    <a:cubicBezTo>
                      <a:pt x="286" y="245"/>
                      <a:pt x="285" y="240"/>
                      <a:pt x="281" y="236"/>
                    </a:cubicBezTo>
                    <a:cubicBezTo>
                      <a:pt x="278" y="233"/>
                      <a:pt x="274" y="232"/>
                      <a:pt x="269" y="231"/>
                    </a:cubicBezTo>
                    <a:cubicBezTo>
                      <a:pt x="272" y="227"/>
                      <a:pt x="274" y="223"/>
                      <a:pt x="273" y="218"/>
                    </a:cubicBezTo>
                    <a:cubicBezTo>
                      <a:pt x="273" y="215"/>
                      <a:pt x="271" y="212"/>
                      <a:pt x="268" y="212"/>
                    </a:cubicBezTo>
                    <a:cubicBezTo>
                      <a:pt x="266" y="213"/>
                      <a:pt x="264" y="215"/>
                      <a:pt x="263" y="217"/>
                    </a:cubicBezTo>
                    <a:cubicBezTo>
                      <a:pt x="261" y="221"/>
                      <a:pt x="257" y="224"/>
                      <a:pt x="254" y="227"/>
                    </a:cubicBezTo>
                    <a:cubicBezTo>
                      <a:pt x="252" y="227"/>
                      <a:pt x="249" y="226"/>
                      <a:pt x="247" y="225"/>
                    </a:cubicBezTo>
                    <a:cubicBezTo>
                      <a:pt x="245" y="224"/>
                      <a:pt x="242" y="223"/>
                      <a:pt x="240" y="223"/>
                    </a:cubicBezTo>
                    <a:cubicBezTo>
                      <a:pt x="237" y="223"/>
                      <a:pt x="235" y="224"/>
                      <a:pt x="234" y="226"/>
                    </a:cubicBezTo>
                    <a:cubicBezTo>
                      <a:pt x="233" y="228"/>
                      <a:pt x="234" y="231"/>
                      <a:pt x="237" y="233"/>
                    </a:cubicBezTo>
                    <a:cubicBezTo>
                      <a:pt x="239" y="234"/>
                      <a:pt x="242" y="235"/>
                      <a:pt x="244" y="235"/>
                    </a:cubicBezTo>
                    <a:cubicBezTo>
                      <a:pt x="245" y="235"/>
                      <a:pt x="245" y="235"/>
                      <a:pt x="245" y="235"/>
                    </a:cubicBezTo>
                    <a:cubicBezTo>
                      <a:pt x="238" y="241"/>
                      <a:pt x="232" y="246"/>
                      <a:pt x="227" y="253"/>
                    </a:cubicBezTo>
                    <a:cubicBezTo>
                      <a:pt x="218" y="264"/>
                      <a:pt x="215" y="279"/>
                      <a:pt x="217" y="293"/>
                    </a:cubicBezTo>
                    <a:cubicBezTo>
                      <a:pt x="217" y="293"/>
                      <a:pt x="217" y="293"/>
                      <a:pt x="217" y="293"/>
                    </a:cubicBezTo>
                    <a:cubicBezTo>
                      <a:pt x="213" y="294"/>
                      <a:pt x="207" y="293"/>
                      <a:pt x="203" y="293"/>
                    </a:cubicBezTo>
                    <a:cubicBezTo>
                      <a:pt x="191" y="292"/>
                      <a:pt x="179" y="291"/>
                      <a:pt x="168" y="288"/>
                    </a:cubicBezTo>
                    <a:cubicBezTo>
                      <a:pt x="164" y="287"/>
                      <a:pt x="159" y="285"/>
                      <a:pt x="156" y="282"/>
                    </a:cubicBezTo>
                    <a:cubicBezTo>
                      <a:pt x="154" y="280"/>
                      <a:pt x="152" y="277"/>
                      <a:pt x="151" y="273"/>
                    </a:cubicBezTo>
                    <a:cubicBezTo>
                      <a:pt x="148" y="265"/>
                      <a:pt x="144" y="256"/>
                      <a:pt x="141" y="247"/>
                    </a:cubicBezTo>
                    <a:cubicBezTo>
                      <a:pt x="141" y="246"/>
                      <a:pt x="141" y="245"/>
                      <a:pt x="140" y="243"/>
                    </a:cubicBezTo>
                    <a:cubicBezTo>
                      <a:pt x="120" y="179"/>
                      <a:pt x="117" y="111"/>
                      <a:pt x="115" y="44"/>
                    </a:cubicBezTo>
                    <a:cubicBezTo>
                      <a:pt x="114" y="42"/>
                      <a:pt x="112" y="39"/>
                      <a:pt x="110" y="37"/>
                    </a:cubicBezTo>
                    <a:cubicBezTo>
                      <a:pt x="104" y="25"/>
                      <a:pt x="102" y="12"/>
                      <a:pt x="96" y="0"/>
                    </a:cubicBezTo>
                    <a:cubicBezTo>
                      <a:pt x="63" y="12"/>
                      <a:pt x="0" y="58"/>
                      <a:pt x="6" y="123"/>
                    </a:cubicBezTo>
                    <a:cubicBezTo>
                      <a:pt x="10" y="128"/>
                      <a:pt x="14" y="133"/>
                      <a:pt x="18" y="139"/>
                    </a:cubicBezTo>
                    <a:cubicBezTo>
                      <a:pt x="25" y="150"/>
                      <a:pt x="30" y="163"/>
                      <a:pt x="35" y="176"/>
                    </a:cubicBezTo>
                    <a:cubicBezTo>
                      <a:pt x="39" y="186"/>
                      <a:pt x="43" y="197"/>
                      <a:pt x="48" y="207"/>
                    </a:cubicBezTo>
                    <a:cubicBezTo>
                      <a:pt x="58" y="233"/>
                      <a:pt x="68" y="258"/>
                      <a:pt x="78" y="284"/>
                    </a:cubicBezTo>
                    <a:cubicBezTo>
                      <a:pt x="80" y="289"/>
                      <a:pt x="81" y="294"/>
                      <a:pt x="82" y="300"/>
                    </a:cubicBezTo>
                    <a:cubicBezTo>
                      <a:pt x="83" y="306"/>
                      <a:pt x="84" y="312"/>
                      <a:pt x="86" y="317"/>
                    </a:cubicBezTo>
                    <a:cubicBezTo>
                      <a:pt x="90" y="328"/>
                      <a:pt x="95" y="338"/>
                      <a:pt x="102" y="348"/>
                    </a:cubicBezTo>
                    <a:cubicBezTo>
                      <a:pt x="108" y="355"/>
                      <a:pt x="114" y="361"/>
                      <a:pt x="122" y="364"/>
                    </a:cubicBezTo>
                    <a:cubicBezTo>
                      <a:pt x="131" y="366"/>
                      <a:pt x="139" y="364"/>
                      <a:pt x="147" y="362"/>
                    </a:cubicBezTo>
                    <a:cubicBezTo>
                      <a:pt x="152" y="361"/>
                      <a:pt x="158" y="360"/>
                      <a:pt x="163" y="359"/>
                    </a:cubicBezTo>
                    <a:cubicBezTo>
                      <a:pt x="175" y="356"/>
                      <a:pt x="186" y="353"/>
                      <a:pt x="198" y="350"/>
                    </a:cubicBezTo>
                    <a:cubicBezTo>
                      <a:pt x="214" y="347"/>
                      <a:pt x="230" y="343"/>
                      <a:pt x="243" y="334"/>
                    </a:cubicBezTo>
                    <a:cubicBezTo>
                      <a:pt x="257" y="328"/>
                      <a:pt x="271" y="317"/>
                      <a:pt x="278" y="306"/>
                    </a:cubicBezTo>
                    <a:cubicBezTo>
                      <a:pt x="285" y="296"/>
                      <a:pt x="283" y="296"/>
                      <a:pt x="285" y="292"/>
                    </a:cubicBezTo>
                    <a:cubicBezTo>
                      <a:pt x="287" y="288"/>
                      <a:pt x="289" y="285"/>
                      <a:pt x="288" y="273"/>
                    </a:cubicBezTo>
                    <a:close/>
                    <a:moveTo>
                      <a:pt x="267" y="254"/>
                    </a:moveTo>
                    <a:cubicBezTo>
                      <a:pt x="265" y="256"/>
                      <a:pt x="263" y="256"/>
                      <a:pt x="262" y="257"/>
                    </a:cubicBezTo>
                    <a:cubicBezTo>
                      <a:pt x="259" y="257"/>
                      <a:pt x="255" y="258"/>
                      <a:pt x="254" y="255"/>
                    </a:cubicBezTo>
                    <a:cubicBezTo>
                      <a:pt x="253" y="254"/>
                      <a:pt x="252" y="252"/>
                      <a:pt x="253" y="251"/>
                    </a:cubicBezTo>
                    <a:cubicBezTo>
                      <a:pt x="253" y="249"/>
                      <a:pt x="254" y="248"/>
                      <a:pt x="255" y="247"/>
                    </a:cubicBezTo>
                    <a:cubicBezTo>
                      <a:pt x="257" y="245"/>
                      <a:pt x="258" y="243"/>
                      <a:pt x="260" y="242"/>
                    </a:cubicBezTo>
                    <a:cubicBezTo>
                      <a:pt x="260" y="242"/>
                      <a:pt x="260" y="242"/>
                      <a:pt x="260" y="242"/>
                    </a:cubicBezTo>
                    <a:cubicBezTo>
                      <a:pt x="262" y="242"/>
                      <a:pt x="265" y="243"/>
                      <a:pt x="266" y="244"/>
                    </a:cubicBezTo>
                    <a:cubicBezTo>
                      <a:pt x="268" y="245"/>
                      <a:pt x="270" y="247"/>
                      <a:pt x="270" y="249"/>
                    </a:cubicBezTo>
                    <a:cubicBezTo>
                      <a:pt x="270" y="251"/>
                      <a:pt x="269" y="253"/>
                      <a:pt x="267" y="25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4" name="Freeform 111">
                <a:extLst>
                  <a:ext uri="{FF2B5EF4-FFF2-40B4-BE49-F238E27FC236}">
                    <a16:creationId xmlns:a16="http://schemas.microsoft.com/office/drawing/2014/main" id="{B42347C9-EA94-43A2-82A9-1B2A9809F4FE}"/>
                  </a:ext>
                </a:extLst>
              </p:cNvPr>
              <p:cNvSpPr>
                <a:spLocks/>
              </p:cNvSpPr>
              <p:nvPr/>
            </p:nvSpPr>
            <p:spPr bwMode="auto">
              <a:xfrm>
                <a:off x="5846763" y="2281238"/>
                <a:ext cx="277813" cy="741363"/>
              </a:xfrm>
              <a:custGeom>
                <a:avLst/>
                <a:gdLst>
                  <a:gd name="T0" fmla="*/ 4 w 76"/>
                  <a:gd name="T1" fmla="*/ 134 h 204"/>
                  <a:gd name="T2" fmla="*/ 26 w 76"/>
                  <a:gd name="T3" fmla="*/ 190 h 204"/>
                  <a:gd name="T4" fmla="*/ 57 w 76"/>
                  <a:gd name="T5" fmla="*/ 203 h 204"/>
                  <a:gd name="T6" fmla="*/ 76 w 76"/>
                  <a:gd name="T7" fmla="*/ 203 h 204"/>
                  <a:gd name="T8" fmla="*/ 76 w 76"/>
                  <a:gd name="T9" fmla="*/ 203 h 204"/>
                  <a:gd name="T10" fmla="*/ 64 w 76"/>
                  <a:gd name="T11" fmla="*/ 170 h 204"/>
                  <a:gd name="T12" fmla="*/ 62 w 76"/>
                  <a:gd name="T13" fmla="*/ 138 h 204"/>
                  <a:gd name="T14" fmla="*/ 58 w 76"/>
                  <a:gd name="T15" fmla="*/ 128 h 204"/>
                  <a:gd name="T16" fmla="*/ 46 w 76"/>
                  <a:gd name="T17" fmla="*/ 107 h 204"/>
                  <a:gd name="T18" fmla="*/ 36 w 76"/>
                  <a:gd name="T19" fmla="*/ 88 h 204"/>
                  <a:gd name="T20" fmla="*/ 16 w 76"/>
                  <a:gd name="T21" fmla="*/ 43 h 204"/>
                  <a:gd name="T22" fmla="*/ 4 w 76"/>
                  <a:gd name="T23" fmla="*/ 0 h 204"/>
                  <a:gd name="T24" fmla="*/ 4 w 76"/>
                  <a:gd name="T25" fmla="*/ 13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04">
                    <a:moveTo>
                      <a:pt x="4" y="134"/>
                    </a:moveTo>
                    <a:cubicBezTo>
                      <a:pt x="6" y="155"/>
                      <a:pt x="11" y="177"/>
                      <a:pt x="26" y="190"/>
                    </a:cubicBezTo>
                    <a:cubicBezTo>
                      <a:pt x="35" y="198"/>
                      <a:pt x="46" y="201"/>
                      <a:pt x="57" y="203"/>
                    </a:cubicBezTo>
                    <a:cubicBezTo>
                      <a:pt x="63" y="203"/>
                      <a:pt x="69" y="204"/>
                      <a:pt x="76" y="203"/>
                    </a:cubicBezTo>
                    <a:cubicBezTo>
                      <a:pt x="76" y="203"/>
                      <a:pt x="76" y="203"/>
                      <a:pt x="76" y="203"/>
                    </a:cubicBezTo>
                    <a:cubicBezTo>
                      <a:pt x="73" y="192"/>
                      <a:pt x="66" y="181"/>
                      <a:pt x="64" y="170"/>
                    </a:cubicBezTo>
                    <a:cubicBezTo>
                      <a:pt x="62" y="160"/>
                      <a:pt x="63" y="149"/>
                      <a:pt x="62" y="138"/>
                    </a:cubicBezTo>
                    <a:cubicBezTo>
                      <a:pt x="61" y="135"/>
                      <a:pt x="60" y="131"/>
                      <a:pt x="58" y="128"/>
                    </a:cubicBezTo>
                    <a:cubicBezTo>
                      <a:pt x="55" y="120"/>
                      <a:pt x="50" y="114"/>
                      <a:pt x="46" y="107"/>
                    </a:cubicBezTo>
                    <a:cubicBezTo>
                      <a:pt x="42" y="101"/>
                      <a:pt x="39" y="94"/>
                      <a:pt x="36" y="88"/>
                    </a:cubicBezTo>
                    <a:cubicBezTo>
                      <a:pt x="28" y="73"/>
                      <a:pt x="22" y="58"/>
                      <a:pt x="16" y="43"/>
                    </a:cubicBezTo>
                    <a:cubicBezTo>
                      <a:pt x="11" y="29"/>
                      <a:pt x="7" y="15"/>
                      <a:pt x="4" y="0"/>
                    </a:cubicBezTo>
                    <a:cubicBezTo>
                      <a:pt x="1" y="45"/>
                      <a:pt x="0" y="90"/>
                      <a:pt x="4" y="13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5" name="Freeform 112">
                <a:extLst>
                  <a:ext uri="{FF2B5EF4-FFF2-40B4-BE49-F238E27FC236}">
                    <a16:creationId xmlns:a16="http://schemas.microsoft.com/office/drawing/2014/main" id="{B77D0F5F-8029-4970-880D-E4C25890D344}"/>
                  </a:ext>
                </a:extLst>
              </p:cNvPr>
              <p:cNvSpPr>
                <a:spLocks/>
              </p:cNvSpPr>
              <p:nvPr/>
            </p:nvSpPr>
            <p:spPr bwMode="auto">
              <a:xfrm>
                <a:off x="6054726" y="1647825"/>
                <a:ext cx="603250" cy="211138"/>
              </a:xfrm>
              <a:custGeom>
                <a:avLst/>
                <a:gdLst>
                  <a:gd name="T0" fmla="*/ 6 w 165"/>
                  <a:gd name="T1" fmla="*/ 35 h 58"/>
                  <a:gd name="T2" fmla="*/ 36 w 165"/>
                  <a:gd name="T3" fmla="*/ 56 h 58"/>
                  <a:gd name="T4" fmla="*/ 73 w 165"/>
                  <a:gd name="T5" fmla="*/ 54 h 58"/>
                  <a:gd name="T6" fmla="*/ 108 w 165"/>
                  <a:gd name="T7" fmla="*/ 41 h 58"/>
                  <a:gd name="T8" fmla="*/ 165 w 165"/>
                  <a:gd name="T9" fmla="*/ 25 h 58"/>
                  <a:gd name="T10" fmla="*/ 157 w 165"/>
                  <a:gd name="T11" fmla="*/ 15 h 58"/>
                  <a:gd name="T12" fmla="*/ 99 w 165"/>
                  <a:gd name="T13" fmla="*/ 24 h 58"/>
                  <a:gd name="T14" fmla="*/ 24 w 165"/>
                  <a:gd name="T15" fmla="*/ 29 h 58"/>
                  <a:gd name="T16" fmla="*/ 25 w 165"/>
                  <a:gd name="T17" fmla="*/ 0 h 58"/>
                  <a:gd name="T18" fmla="*/ 21 w 165"/>
                  <a:gd name="T19" fmla="*/ 2 h 58"/>
                  <a:gd name="T20" fmla="*/ 3 w 165"/>
                  <a:gd name="T21" fmla="*/ 9 h 58"/>
                  <a:gd name="T22" fmla="*/ 6 w 165"/>
                  <a:gd name="T23"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58">
                    <a:moveTo>
                      <a:pt x="6" y="35"/>
                    </a:moveTo>
                    <a:cubicBezTo>
                      <a:pt x="12" y="46"/>
                      <a:pt x="23" y="53"/>
                      <a:pt x="36" y="56"/>
                    </a:cubicBezTo>
                    <a:cubicBezTo>
                      <a:pt x="48" y="58"/>
                      <a:pt x="61" y="57"/>
                      <a:pt x="73" y="54"/>
                    </a:cubicBezTo>
                    <a:cubicBezTo>
                      <a:pt x="85" y="50"/>
                      <a:pt x="96" y="45"/>
                      <a:pt x="108" y="41"/>
                    </a:cubicBezTo>
                    <a:cubicBezTo>
                      <a:pt x="126" y="33"/>
                      <a:pt x="145" y="26"/>
                      <a:pt x="165" y="25"/>
                    </a:cubicBezTo>
                    <a:cubicBezTo>
                      <a:pt x="162" y="21"/>
                      <a:pt x="160" y="18"/>
                      <a:pt x="157" y="15"/>
                    </a:cubicBezTo>
                    <a:cubicBezTo>
                      <a:pt x="138" y="6"/>
                      <a:pt x="124" y="12"/>
                      <a:pt x="99" y="24"/>
                    </a:cubicBezTo>
                    <a:cubicBezTo>
                      <a:pt x="63" y="45"/>
                      <a:pt x="34" y="35"/>
                      <a:pt x="24" y="29"/>
                    </a:cubicBezTo>
                    <a:cubicBezTo>
                      <a:pt x="17" y="24"/>
                      <a:pt x="19" y="11"/>
                      <a:pt x="25" y="0"/>
                    </a:cubicBezTo>
                    <a:cubicBezTo>
                      <a:pt x="24" y="0"/>
                      <a:pt x="22" y="1"/>
                      <a:pt x="21" y="2"/>
                    </a:cubicBezTo>
                    <a:cubicBezTo>
                      <a:pt x="15" y="4"/>
                      <a:pt x="9" y="7"/>
                      <a:pt x="3" y="9"/>
                    </a:cubicBezTo>
                    <a:cubicBezTo>
                      <a:pt x="0" y="17"/>
                      <a:pt x="1" y="27"/>
                      <a:pt x="6" y="3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6" name="Freeform 113">
                <a:extLst>
                  <a:ext uri="{FF2B5EF4-FFF2-40B4-BE49-F238E27FC236}">
                    <a16:creationId xmlns:a16="http://schemas.microsoft.com/office/drawing/2014/main" id="{B603A053-D51A-4FA6-9599-27007AA471B9}"/>
                  </a:ext>
                </a:extLst>
              </p:cNvPr>
              <p:cNvSpPr>
                <a:spLocks/>
              </p:cNvSpPr>
              <p:nvPr/>
            </p:nvSpPr>
            <p:spPr bwMode="auto">
              <a:xfrm>
                <a:off x="6515101" y="1927225"/>
                <a:ext cx="368300" cy="492125"/>
              </a:xfrm>
              <a:custGeom>
                <a:avLst/>
                <a:gdLst>
                  <a:gd name="T0" fmla="*/ 101 w 101"/>
                  <a:gd name="T1" fmla="*/ 12 h 135"/>
                  <a:gd name="T2" fmla="*/ 101 w 101"/>
                  <a:gd name="T3" fmla="*/ 11 h 135"/>
                  <a:gd name="T4" fmla="*/ 94 w 101"/>
                  <a:gd name="T5" fmla="*/ 0 h 135"/>
                  <a:gd name="T6" fmla="*/ 29 w 101"/>
                  <a:gd name="T7" fmla="*/ 49 h 135"/>
                  <a:gd name="T8" fmla="*/ 11 w 101"/>
                  <a:gd name="T9" fmla="*/ 135 h 135"/>
                  <a:gd name="T10" fmla="*/ 101 w 101"/>
                  <a:gd name="T11" fmla="*/ 12 h 135"/>
                </a:gdLst>
                <a:ahLst/>
                <a:cxnLst>
                  <a:cxn ang="0">
                    <a:pos x="T0" y="T1"/>
                  </a:cxn>
                  <a:cxn ang="0">
                    <a:pos x="T2" y="T3"/>
                  </a:cxn>
                  <a:cxn ang="0">
                    <a:pos x="T4" y="T5"/>
                  </a:cxn>
                  <a:cxn ang="0">
                    <a:pos x="T6" y="T7"/>
                  </a:cxn>
                  <a:cxn ang="0">
                    <a:pos x="T8" y="T9"/>
                  </a:cxn>
                  <a:cxn ang="0">
                    <a:pos x="T10" y="T11"/>
                  </a:cxn>
                </a:cxnLst>
                <a:rect l="0" t="0" r="r" b="b"/>
                <a:pathLst>
                  <a:path w="101" h="135">
                    <a:moveTo>
                      <a:pt x="101" y="12"/>
                    </a:moveTo>
                    <a:cubicBezTo>
                      <a:pt x="101" y="12"/>
                      <a:pt x="101" y="12"/>
                      <a:pt x="101" y="11"/>
                    </a:cubicBezTo>
                    <a:cubicBezTo>
                      <a:pt x="99" y="7"/>
                      <a:pt x="97" y="3"/>
                      <a:pt x="94" y="0"/>
                    </a:cubicBezTo>
                    <a:cubicBezTo>
                      <a:pt x="79" y="8"/>
                      <a:pt x="50" y="26"/>
                      <a:pt x="29" y="49"/>
                    </a:cubicBezTo>
                    <a:cubicBezTo>
                      <a:pt x="0" y="83"/>
                      <a:pt x="0" y="115"/>
                      <a:pt x="11" y="135"/>
                    </a:cubicBezTo>
                    <a:cubicBezTo>
                      <a:pt x="5" y="70"/>
                      <a:pt x="68" y="24"/>
                      <a:pt x="101" y="1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497" name="Group 496">
              <a:extLst>
                <a:ext uri="{FF2B5EF4-FFF2-40B4-BE49-F238E27FC236}">
                  <a16:creationId xmlns:a16="http://schemas.microsoft.com/office/drawing/2014/main" id="{A4B4CA39-AD07-4CA4-AEDD-11FC8E0567C1}"/>
                </a:ext>
              </a:extLst>
            </p:cNvPr>
            <p:cNvGrpSpPr/>
            <p:nvPr/>
          </p:nvGrpSpPr>
          <p:grpSpPr>
            <a:xfrm>
              <a:off x="6972098" y="2806187"/>
              <a:ext cx="514802" cy="1540093"/>
              <a:chOff x="1552576" y="414338"/>
              <a:chExt cx="1919286" cy="5983288"/>
            </a:xfrm>
          </p:grpSpPr>
          <p:sp>
            <p:nvSpPr>
              <p:cNvPr id="517" name="Freeform 1753">
                <a:extLst>
                  <a:ext uri="{FF2B5EF4-FFF2-40B4-BE49-F238E27FC236}">
                    <a16:creationId xmlns:a16="http://schemas.microsoft.com/office/drawing/2014/main" id="{BE5C5781-5FCE-4790-B39E-1440AF7EAC19}"/>
                  </a:ext>
                </a:extLst>
              </p:cNvPr>
              <p:cNvSpPr>
                <a:spLocks/>
              </p:cNvSpPr>
              <p:nvPr/>
            </p:nvSpPr>
            <p:spPr bwMode="auto">
              <a:xfrm>
                <a:off x="1552576" y="4086225"/>
                <a:ext cx="819150" cy="1812925"/>
              </a:xfrm>
              <a:custGeom>
                <a:avLst/>
                <a:gdLst>
                  <a:gd name="T0" fmla="*/ 76 w 221"/>
                  <a:gd name="T1" fmla="*/ 0 h 491"/>
                  <a:gd name="T2" fmla="*/ 9 w 221"/>
                  <a:gd name="T3" fmla="*/ 436 h 491"/>
                  <a:gd name="T4" fmla="*/ 20 w 221"/>
                  <a:gd name="T5" fmla="*/ 475 h 491"/>
                  <a:gd name="T6" fmla="*/ 66 w 221"/>
                  <a:gd name="T7" fmla="*/ 487 h 491"/>
                  <a:gd name="T8" fmla="*/ 106 w 221"/>
                  <a:gd name="T9" fmla="*/ 459 h 491"/>
                  <a:gd name="T10" fmla="*/ 167 w 221"/>
                  <a:gd name="T11" fmla="*/ 183 h 491"/>
                  <a:gd name="T12" fmla="*/ 221 w 221"/>
                  <a:gd name="T13" fmla="*/ 69 h 491"/>
                  <a:gd name="T14" fmla="*/ 76 w 221"/>
                  <a:gd name="T15" fmla="*/ 0 h 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491">
                    <a:moveTo>
                      <a:pt x="76" y="0"/>
                    </a:moveTo>
                    <a:cubicBezTo>
                      <a:pt x="63" y="147"/>
                      <a:pt x="0" y="289"/>
                      <a:pt x="9" y="436"/>
                    </a:cubicBezTo>
                    <a:cubicBezTo>
                      <a:pt x="10" y="450"/>
                      <a:pt x="11" y="464"/>
                      <a:pt x="20" y="475"/>
                    </a:cubicBezTo>
                    <a:cubicBezTo>
                      <a:pt x="31" y="487"/>
                      <a:pt x="49" y="491"/>
                      <a:pt x="66" y="487"/>
                    </a:cubicBezTo>
                    <a:cubicBezTo>
                      <a:pt x="82" y="483"/>
                      <a:pt x="95" y="472"/>
                      <a:pt x="106" y="459"/>
                    </a:cubicBezTo>
                    <a:cubicBezTo>
                      <a:pt x="104" y="364"/>
                      <a:pt x="124" y="268"/>
                      <a:pt x="167" y="183"/>
                    </a:cubicBezTo>
                    <a:cubicBezTo>
                      <a:pt x="186" y="145"/>
                      <a:pt x="209" y="109"/>
                      <a:pt x="221" y="69"/>
                    </a:cubicBezTo>
                    <a:cubicBezTo>
                      <a:pt x="169" y="57"/>
                      <a:pt x="120" y="31"/>
                      <a:pt x="76" y="0"/>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8" name="Freeform 1754">
                <a:extLst>
                  <a:ext uri="{FF2B5EF4-FFF2-40B4-BE49-F238E27FC236}">
                    <a16:creationId xmlns:a16="http://schemas.microsoft.com/office/drawing/2014/main" id="{D8319EF3-ECB7-4661-85C3-4F1918E1E334}"/>
                  </a:ext>
                </a:extLst>
              </p:cNvPr>
              <p:cNvSpPr>
                <a:spLocks/>
              </p:cNvSpPr>
              <p:nvPr/>
            </p:nvSpPr>
            <p:spPr bwMode="auto">
              <a:xfrm>
                <a:off x="1616075" y="5703888"/>
                <a:ext cx="555625" cy="361950"/>
              </a:xfrm>
              <a:custGeom>
                <a:avLst/>
                <a:gdLst>
                  <a:gd name="T0" fmla="*/ 57 w 150"/>
                  <a:gd name="T1" fmla="*/ 91 h 98"/>
                  <a:gd name="T2" fmla="*/ 81 w 150"/>
                  <a:gd name="T3" fmla="*/ 75 h 98"/>
                  <a:gd name="T4" fmla="*/ 120 w 150"/>
                  <a:gd name="T5" fmla="*/ 61 h 98"/>
                  <a:gd name="T6" fmla="*/ 145 w 150"/>
                  <a:gd name="T7" fmla="*/ 43 h 98"/>
                  <a:gd name="T8" fmla="*/ 150 w 150"/>
                  <a:gd name="T9" fmla="*/ 25 h 98"/>
                  <a:gd name="T10" fmla="*/ 140 w 150"/>
                  <a:gd name="T11" fmla="*/ 5 h 98"/>
                  <a:gd name="T12" fmla="*/ 114 w 150"/>
                  <a:gd name="T13" fmla="*/ 1 h 98"/>
                  <a:gd name="T14" fmla="*/ 89 w 150"/>
                  <a:gd name="T15" fmla="*/ 6 h 98"/>
                  <a:gd name="T16" fmla="*/ 89 w 150"/>
                  <a:gd name="T17" fmla="*/ 21 h 98"/>
                  <a:gd name="T18" fmla="*/ 49 w 150"/>
                  <a:gd name="T19" fmla="*/ 49 h 98"/>
                  <a:gd name="T20" fmla="*/ 3 w 150"/>
                  <a:gd name="T21" fmla="*/ 37 h 98"/>
                  <a:gd name="T22" fmla="*/ 0 w 150"/>
                  <a:gd name="T23" fmla="*/ 32 h 98"/>
                  <a:gd name="T24" fmla="*/ 0 w 150"/>
                  <a:gd name="T25" fmla="*/ 86 h 98"/>
                  <a:gd name="T26" fmla="*/ 23 w 150"/>
                  <a:gd name="T27" fmla="*/ 96 h 98"/>
                  <a:gd name="T28" fmla="*/ 57 w 150"/>
                  <a:gd name="T29" fmla="*/ 9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98">
                    <a:moveTo>
                      <a:pt x="57" y="91"/>
                    </a:moveTo>
                    <a:cubicBezTo>
                      <a:pt x="66" y="86"/>
                      <a:pt x="73" y="80"/>
                      <a:pt x="81" y="75"/>
                    </a:cubicBezTo>
                    <a:cubicBezTo>
                      <a:pt x="93" y="69"/>
                      <a:pt x="107" y="67"/>
                      <a:pt x="120" y="61"/>
                    </a:cubicBezTo>
                    <a:cubicBezTo>
                      <a:pt x="130" y="57"/>
                      <a:pt x="138" y="51"/>
                      <a:pt x="145" y="43"/>
                    </a:cubicBezTo>
                    <a:cubicBezTo>
                      <a:pt x="148" y="38"/>
                      <a:pt x="150" y="32"/>
                      <a:pt x="150" y="25"/>
                    </a:cubicBezTo>
                    <a:cubicBezTo>
                      <a:pt x="150" y="18"/>
                      <a:pt x="147" y="10"/>
                      <a:pt x="140" y="5"/>
                    </a:cubicBezTo>
                    <a:cubicBezTo>
                      <a:pt x="133" y="0"/>
                      <a:pt x="123" y="0"/>
                      <a:pt x="114" y="1"/>
                    </a:cubicBezTo>
                    <a:cubicBezTo>
                      <a:pt x="106" y="3"/>
                      <a:pt x="97" y="4"/>
                      <a:pt x="89" y="6"/>
                    </a:cubicBezTo>
                    <a:cubicBezTo>
                      <a:pt x="89" y="11"/>
                      <a:pt x="89" y="16"/>
                      <a:pt x="89" y="21"/>
                    </a:cubicBezTo>
                    <a:cubicBezTo>
                      <a:pt x="78" y="34"/>
                      <a:pt x="65" y="45"/>
                      <a:pt x="49" y="49"/>
                    </a:cubicBezTo>
                    <a:cubicBezTo>
                      <a:pt x="32" y="53"/>
                      <a:pt x="14" y="49"/>
                      <a:pt x="3" y="37"/>
                    </a:cubicBezTo>
                    <a:cubicBezTo>
                      <a:pt x="2" y="35"/>
                      <a:pt x="1" y="34"/>
                      <a:pt x="0" y="32"/>
                    </a:cubicBezTo>
                    <a:cubicBezTo>
                      <a:pt x="0" y="86"/>
                      <a:pt x="0" y="86"/>
                      <a:pt x="0" y="86"/>
                    </a:cubicBezTo>
                    <a:cubicBezTo>
                      <a:pt x="7" y="91"/>
                      <a:pt x="15" y="94"/>
                      <a:pt x="23" y="96"/>
                    </a:cubicBezTo>
                    <a:cubicBezTo>
                      <a:pt x="34" y="98"/>
                      <a:pt x="47" y="96"/>
                      <a:pt x="57" y="9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19" name="Freeform 1755">
                <a:extLst>
                  <a:ext uri="{FF2B5EF4-FFF2-40B4-BE49-F238E27FC236}">
                    <a16:creationId xmlns:a16="http://schemas.microsoft.com/office/drawing/2014/main" id="{9C3FF9AF-C245-4161-B408-F34ABD26D469}"/>
                  </a:ext>
                </a:extLst>
              </p:cNvPr>
              <p:cNvSpPr>
                <a:spLocks/>
              </p:cNvSpPr>
              <p:nvPr/>
            </p:nvSpPr>
            <p:spPr bwMode="auto">
              <a:xfrm>
                <a:off x="1616075" y="5862638"/>
                <a:ext cx="536575" cy="254000"/>
              </a:xfrm>
              <a:custGeom>
                <a:avLst/>
                <a:gdLst>
                  <a:gd name="T0" fmla="*/ 120 w 145"/>
                  <a:gd name="T1" fmla="*/ 18 h 69"/>
                  <a:gd name="T2" fmla="*/ 81 w 145"/>
                  <a:gd name="T3" fmla="*/ 32 h 69"/>
                  <a:gd name="T4" fmla="*/ 57 w 145"/>
                  <a:gd name="T5" fmla="*/ 48 h 69"/>
                  <a:gd name="T6" fmla="*/ 23 w 145"/>
                  <a:gd name="T7" fmla="*/ 53 h 69"/>
                  <a:gd name="T8" fmla="*/ 0 w 145"/>
                  <a:gd name="T9" fmla="*/ 43 h 69"/>
                  <a:gd name="T10" fmla="*/ 0 w 145"/>
                  <a:gd name="T11" fmla="*/ 53 h 69"/>
                  <a:gd name="T12" fmla="*/ 0 w 145"/>
                  <a:gd name="T13" fmla="*/ 56 h 69"/>
                  <a:gd name="T14" fmla="*/ 33 w 145"/>
                  <a:gd name="T15" fmla="*/ 69 h 69"/>
                  <a:gd name="T16" fmla="*/ 67 w 145"/>
                  <a:gd name="T17" fmla="*/ 60 h 69"/>
                  <a:gd name="T18" fmla="*/ 67 w 145"/>
                  <a:gd name="T19" fmla="*/ 46 h 69"/>
                  <a:gd name="T20" fmla="*/ 98 w 145"/>
                  <a:gd name="T21" fmla="*/ 33 h 69"/>
                  <a:gd name="T22" fmla="*/ 130 w 145"/>
                  <a:gd name="T23" fmla="*/ 23 h 69"/>
                  <a:gd name="T24" fmla="*/ 143 w 145"/>
                  <a:gd name="T25" fmla="*/ 4 h 69"/>
                  <a:gd name="T26" fmla="*/ 145 w 145"/>
                  <a:gd name="T27" fmla="*/ 0 h 69"/>
                  <a:gd name="T28" fmla="*/ 120 w 145"/>
                  <a:gd name="T29" fmla="*/ 1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69">
                    <a:moveTo>
                      <a:pt x="120" y="18"/>
                    </a:moveTo>
                    <a:cubicBezTo>
                      <a:pt x="107" y="24"/>
                      <a:pt x="93" y="26"/>
                      <a:pt x="81" y="32"/>
                    </a:cubicBezTo>
                    <a:cubicBezTo>
                      <a:pt x="73" y="37"/>
                      <a:pt x="66" y="43"/>
                      <a:pt x="57" y="48"/>
                    </a:cubicBezTo>
                    <a:cubicBezTo>
                      <a:pt x="47" y="53"/>
                      <a:pt x="34" y="55"/>
                      <a:pt x="23" y="53"/>
                    </a:cubicBezTo>
                    <a:cubicBezTo>
                      <a:pt x="15" y="51"/>
                      <a:pt x="7" y="48"/>
                      <a:pt x="0" y="43"/>
                    </a:cubicBezTo>
                    <a:cubicBezTo>
                      <a:pt x="0" y="53"/>
                      <a:pt x="0" y="53"/>
                      <a:pt x="0" y="53"/>
                    </a:cubicBezTo>
                    <a:cubicBezTo>
                      <a:pt x="0" y="54"/>
                      <a:pt x="0" y="55"/>
                      <a:pt x="0" y="56"/>
                    </a:cubicBezTo>
                    <a:cubicBezTo>
                      <a:pt x="9" y="65"/>
                      <a:pt x="21" y="69"/>
                      <a:pt x="33" y="69"/>
                    </a:cubicBezTo>
                    <a:cubicBezTo>
                      <a:pt x="45" y="69"/>
                      <a:pt x="57" y="65"/>
                      <a:pt x="67" y="60"/>
                    </a:cubicBezTo>
                    <a:cubicBezTo>
                      <a:pt x="67" y="46"/>
                      <a:pt x="67" y="46"/>
                      <a:pt x="67" y="46"/>
                    </a:cubicBezTo>
                    <a:cubicBezTo>
                      <a:pt x="75" y="38"/>
                      <a:pt x="87" y="36"/>
                      <a:pt x="98" y="33"/>
                    </a:cubicBezTo>
                    <a:cubicBezTo>
                      <a:pt x="109" y="31"/>
                      <a:pt x="121" y="29"/>
                      <a:pt x="130" y="23"/>
                    </a:cubicBezTo>
                    <a:cubicBezTo>
                      <a:pt x="136" y="18"/>
                      <a:pt x="140" y="11"/>
                      <a:pt x="143" y="4"/>
                    </a:cubicBezTo>
                    <a:cubicBezTo>
                      <a:pt x="144" y="3"/>
                      <a:pt x="145" y="2"/>
                      <a:pt x="145" y="0"/>
                    </a:cubicBezTo>
                    <a:cubicBezTo>
                      <a:pt x="138" y="8"/>
                      <a:pt x="130" y="14"/>
                      <a:pt x="120" y="18"/>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0" name="Freeform 1756">
                <a:extLst>
                  <a:ext uri="{FF2B5EF4-FFF2-40B4-BE49-F238E27FC236}">
                    <a16:creationId xmlns:a16="http://schemas.microsoft.com/office/drawing/2014/main" id="{46BC6F7F-62C7-430D-BD19-DAA0C715D9B2}"/>
                  </a:ext>
                </a:extLst>
              </p:cNvPr>
              <p:cNvSpPr>
                <a:spLocks/>
              </p:cNvSpPr>
              <p:nvPr/>
            </p:nvSpPr>
            <p:spPr bwMode="auto">
              <a:xfrm>
                <a:off x="2119313" y="3781425"/>
                <a:ext cx="744537" cy="2393950"/>
              </a:xfrm>
              <a:custGeom>
                <a:avLst/>
                <a:gdLst>
                  <a:gd name="T0" fmla="*/ 10 w 201"/>
                  <a:gd name="T1" fmla="*/ 623 h 649"/>
                  <a:gd name="T2" fmla="*/ 21 w 201"/>
                  <a:gd name="T3" fmla="*/ 421 h 649"/>
                  <a:gd name="T4" fmla="*/ 52 w 201"/>
                  <a:gd name="T5" fmla="*/ 311 h 649"/>
                  <a:gd name="T6" fmla="*/ 36 w 201"/>
                  <a:gd name="T7" fmla="*/ 150 h 649"/>
                  <a:gd name="T8" fmla="*/ 41 w 201"/>
                  <a:gd name="T9" fmla="*/ 105 h 649"/>
                  <a:gd name="T10" fmla="*/ 66 w 201"/>
                  <a:gd name="T11" fmla="*/ 41 h 649"/>
                  <a:gd name="T12" fmla="*/ 108 w 201"/>
                  <a:gd name="T13" fmla="*/ 8 h 649"/>
                  <a:gd name="T14" fmla="*/ 129 w 201"/>
                  <a:gd name="T15" fmla="*/ 1 h 649"/>
                  <a:gd name="T16" fmla="*/ 149 w 201"/>
                  <a:gd name="T17" fmla="*/ 9 h 649"/>
                  <a:gd name="T18" fmla="*/ 172 w 201"/>
                  <a:gd name="T19" fmla="*/ 30 h 649"/>
                  <a:gd name="T20" fmla="*/ 179 w 201"/>
                  <a:gd name="T21" fmla="*/ 62 h 649"/>
                  <a:gd name="T22" fmla="*/ 181 w 201"/>
                  <a:gd name="T23" fmla="*/ 95 h 649"/>
                  <a:gd name="T24" fmla="*/ 197 w 201"/>
                  <a:gd name="T25" fmla="*/ 126 h 649"/>
                  <a:gd name="T26" fmla="*/ 174 w 201"/>
                  <a:gd name="T27" fmla="*/ 352 h 649"/>
                  <a:gd name="T28" fmla="*/ 136 w 201"/>
                  <a:gd name="T29" fmla="*/ 483 h 649"/>
                  <a:gd name="T30" fmla="*/ 123 w 201"/>
                  <a:gd name="T31" fmla="*/ 618 h 649"/>
                  <a:gd name="T32" fmla="*/ 80 w 201"/>
                  <a:gd name="T33" fmla="*/ 646 h 649"/>
                  <a:gd name="T34" fmla="*/ 28 w 201"/>
                  <a:gd name="T35" fmla="*/ 638 h 649"/>
                  <a:gd name="T36" fmla="*/ 10 w 201"/>
                  <a:gd name="T37" fmla="*/ 623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1" h="649">
                    <a:moveTo>
                      <a:pt x="10" y="623"/>
                    </a:moveTo>
                    <a:cubicBezTo>
                      <a:pt x="4" y="557"/>
                      <a:pt x="0" y="485"/>
                      <a:pt x="21" y="421"/>
                    </a:cubicBezTo>
                    <a:cubicBezTo>
                      <a:pt x="33" y="385"/>
                      <a:pt x="54" y="349"/>
                      <a:pt x="52" y="311"/>
                    </a:cubicBezTo>
                    <a:cubicBezTo>
                      <a:pt x="49" y="257"/>
                      <a:pt x="44" y="203"/>
                      <a:pt x="36" y="150"/>
                    </a:cubicBezTo>
                    <a:cubicBezTo>
                      <a:pt x="34" y="135"/>
                      <a:pt x="37" y="120"/>
                      <a:pt x="41" y="105"/>
                    </a:cubicBezTo>
                    <a:cubicBezTo>
                      <a:pt x="46" y="83"/>
                      <a:pt x="52" y="60"/>
                      <a:pt x="66" y="41"/>
                    </a:cubicBezTo>
                    <a:cubicBezTo>
                      <a:pt x="77" y="27"/>
                      <a:pt x="92" y="16"/>
                      <a:pt x="108" y="8"/>
                    </a:cubicBezTo>
                    <a:cubicBezTo>
                      <a:pt x="114" y="4"/>
                      <a:pt x="122" y="0"/>
                      <a:pt x="129" y="1"/>
                    </a:cubicBezTo>
                    <a:cubicBezTo>
                      <a:pt x="136" y="1"/>
                      <a:pt x="143" y="5"/>
                      <a:pt x="149" y="9"/>
                    </a:cubicBezTo>
                    <a:cubicBezTo>
                      <a:pt x="157" y="15"/>
                      <a:pt x="166" y="21"/>
                      <a:pt x="172" y="30"/>
                    </a:cubicBezTo>
                    <a:cubicBezTo>
                      <a:pt x="177" y="40"/>
                      <a:pt x="179" y="51"/>
                      <a:pt x="179" y="62"/>
                    </a:cubicBezTo>
                    <a:cubicBezTo>
                      <a:pt x="179" y="73"/>
                      <a:pt x="179" y="84"/>
                      <a:pt x="181" y="95"/>
                    </a:cubicBezTo>
                    <a:cubicBezTo>
                      <a:pt x="184" y="106"/>
                      <a:pt x="191" y="116"/>
                      <a:pt x="197" y="126"/>
                    </a:cubicBezTo>
                    <a:cubicBezTo>
                      <a:pt x="201" y="202"/>
                      <a:pt x="193" y="278"/>
                      <a:pt x="174" y="352"/>
                    </a:cubicBezTo>
                    <a:cubicBezTo>
                      <a:pt x="163" y="396"/>
                      <a:pt x="147" y="439"/>
                      <a:pt x="136" y="483"/>
                    </a:cubicBezTo>
                    <a:cubicBezTo>
                      <a:pt x="125" y="527"/>
                      <a:pt x="118" y="572"/>
                      <a:pt x="123" y="618"/>
                    </a:cubicBezTo>
                    <a:cubicBezTo>
                      <a:pt x="114" y="633"/>
                      <a:pt x="98" y="643"/>
                      <a:pt x="80" y="646"/>
                    </a:cubicBezTo>
                    <a:cubicBezTo>
                      <a:pt x="62" y="649"/>
                      <a:pt x="44" y="645"/>
                      <a:pt x="28" y="638"/>
                    </a:cubicBezTo>
                    <a:cubicBezTo>
                      <a:pt x="21" y="635"/>
                      <a:pt x="13" y="631"/>
                      <a:pt x="10" y="623"/>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1" name="Freeform 1757">
                <a:extLst>
                  <a:ext uri="{FF2B5EF4-FFF2-40B4-BE49-F238E27FC236}">
                    <a16:creationId xmlns:a16="http://schemas.microsoft.com/office/drawing/2014/main" id="{6ABE7E89-4326-4E94-A89A-BC4A3319A17C}"/>
                  </a:ext>
                </a:extLst>
              </p:cNvPr>
              <p:cNvSpPr>
                <a:spLocks/>
              </p:cNvSpPr>
              <p:nvPr/>
            </p:nvSpPr>
            <p:spPr bwMode="auto">
              <a:xfrm>
                <a:off x="3082925" y="522288"/>
                <a:ext cx="388937" cy="663575"/>
              </a:xfrm>
              <a:custGeom>
                <a:avLst/>
                <a:gdLst>
                  <a:gd name="T0" fmla="*/ 33 w 105"/>
                  <a:gd name="T1" fmla="*/ 65 h 180"/>
                  <a:gd name="T2" fmla="*/ 39 w 105"/>
                  <a:gd name="T3" fmla="*/ 15 h 180"/>
                  <a:gd name="T4" fmla="*/ 42 w 105"/>
                  <a:gd name="T5" fmla="*/ 5 h 180"/>
                  <a:gd name="T6" fmla="*/ 51 w 105"/>
                  <a:gd name="T7" fmla="*/ 1 h 180"/>
                  <a:gd name="T8" fmla="*/ 55 w 105"/>
                  <a:gd name="T9" fmla="*/ 8 h 180"/>
                  <a:gd name="T10" fmla="*/ 55 w 105"/>
                  <a:gd name="T11" fmla="*/ 15 h 180"/>
                  <a:gd name="T12" fmla="*/ 48 w 105"/>
                  <a:gd name="T13" fmla="*/ 68 h 180"/>
                  <a:gd name="T14" fmla="*/ 58 w 105"/>
                  <a:gd name="T15" fmla="*/ 15 h 180"/>
                  <a:gd name="T16" fmla="*/ 60 w 105"/>
                  <a:gd name="T17" fmla="*/ 5 h 180"/>
                  <a:gd name="T18" fmla="*/ 69 w 105"/>
                  <a:gd name="T19" fmla="*/ 1 h 180"/>
                  <a:gd name="T20" fmla="*/ 73 w 105"/>
                  <a:gd name="T21" fmla="*/ 13 h 180"/>
                  <a:gd name="T22" fmla="*/ 69 w 105"/>
                  <a:gd name="T23" fmla="*/ 68 h 180"/>
                  <a:gd name="T24" fmla="*/ 76 w 105"/>
                  <a:gd name="T25" fmla="*/ 16 h 180"/>
                  <a:gd name="T26" fmla="*/ 79 w 105"/>
                  <a:gd name="T27" fmla="*/ 13 h 180"/>
                  <a:gd name="T28" fmla="*/ 86 w 105"/>
                  <a:gd name="T29" fmla="*/ 20 h 180"/>
                  <a:gd name="T30" fmla="*/ 88 w 105"/>
                  <a:gd name="T31" fmla="*/ 29 h 180"/>
                  <a:gd name="T32" fmla="*/ 87 w 105"/>
                  <a:gd name="T33" fmla="*/ 73 h 180"/>
                  <a:gd name="T34" fmla="*/ 92 w 105"/>
                  <a:gd name="T35" fmla="*/ 40 h 180"/>
                  <a:gd name="T36" fmla="*/ 93 w 105"/>
                  <a:gd name="T37" fmla="*/ 33 h 180"/>
                  <a:gd name="T38" fmla="*/ 99 w 105"/>
                  <a:gd name="T39" fmla="*/ 30 h 180"/>
                  <a:gd name="T40" fmla="*/ 102 w 105"/>
                  <a:gd name="T41" fmla="*/ 37 h 180"/>
                  <a:gd name="T42" fmla="*/ 95 w 105"/>
                  <a:gd name="T43" fmla="*/ 110 h 180"/>
                  <a:gd name="T44" fmla="*/ 61 w 105"/>
                  <a:gd name="T45" fmla="*/ 180 h 180"/>
                  <a:gd name="T46" fmla="*/ 26 w 105"/>
                  <a:gd name="T47" fmla="*/ 166 h 180"/>
                  <a:gd name="T48" fmla="*/ 19 w 105"/>
                  <a:gd name="T49" fmla="*/ 134 h 180"/>
                  <a:gd name="T50" fmla="*/ 5 w 105"/>
                  <a:gd name="T51" fmla="*/ 103 h 180"/>
                  <a:gd name="T52" fmla="*/ 0 w 105"/>
                  <a:gd name="T53" fmla="*/ 50 h 180"/>
                  <a:gd name="T54" fmla="*/ 5 w 105"/>
                  <a:gd name="T55" fmla="*/ 46 h 180"/>
                  <a:gd name="T56" fmla="*/ 16 w 105"/>
                  <a:gd name="T57" fmla="*/ 55 h 180"/>
                  <a:gd name="T58" fmla="*/ 20 w 105"/>
                  <a:gd name="T59" fmla="*/ 75 h 180"/>
                  <a:gd name="T60" fmla="*/ 22 w 105"/>
                  <a:gd name="T61" fmla="*/ 88 h 180"/>
                  <a:gd name="T62" fmla="*/ 28 w 105"/>
                  <a:gd name="T63" fmla="*/ 88 h 180"/>
                  <a:gd name="T64" fmla="*/ 33 w 105"/>
                  <a:gd name="T65" fmla="*/ 6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80">
                    <a:moveTo>
                      <a:pt x="33" y="65"/>
                    </a:moveTo>
                    <a:cubicBezTo>
                      <a:pt x="35" y="48"/>
                      <a:pt x="37" y="32"/>
                      <a:pt x="39" y="15"/>
                    </a:cubicBezTo>
                    <a:cubicBezTo>
                      <a:pt x="40" y="12"/>
                      <a:pt x="40" y="8"/>
                      <a:pt x="42" y="5"/>
                    </a:cubicBezTo>
                    <a:cubicBezTo>
                      <a:pt x="44" y="2"/>
                      <a:pt x="47" y="0"/>
                      <a:pt x="51" y="1"/>
                    </a:cubicBezTo>
                    <a:cubicBezTo>
                      <a:pt x="53" y="2"/>
                      <a:pt x="55" y="5"/>
                      <a:pt x="55" y="8"/>
                    </a:cubicBezTo>
                    <a:cubicBezTo>
                      <a:pt x="56" y="10"/>
                      <a:pt x="56" y="13"/>
                      <a:pt x="55" y="15"/>
                    </a:cubicBezTo>
                    <a:cubicBezTo>
                      <a:pt x="53" y="33"/>
                      <a:pt x="50" y="50"/>
                      <a:pt x="48" y="68"/>
                    </a:cubicBezTo>
                    <a:cubicBezTo>
                      <a:pt x="51" y="69"/>
                      <a:pt x="57" y="28"/>
                      <a:pt x="58" y="15"/>
                    </a:cubicBezTo>
                    <a:cubicBezTo>
                      <a:pt x="58" y="11"/>
                      <a:pt x="58" y="8"/>
                      <a:pt x="60" y="5"/>
                    </a:cubicBezTo>
                    <a:cubicBezTo>
                      <a:pt x="62" y="2"/>
                      <a:pt x="65" y="0"/>
                      <a:pt x="69" y="1"/>
                    </a:cubicBezTo>
                    <a:cubicBezTo>
                      <a:pt x="73" y="3"/>
                      <a:pt x="73" y="9"/>
                      <a:pt x="73" y="13"/>
                    </a:cubicBezTo>
                    <a:cubicBezTo>
                      <a:pt x="72" y="31"/>
                      <a:pt x="72" y="50"/>
                      <a:pt x="69" y="68"/>
                    </a:cubicBezTo>
                    <a:cubicBezTo>
                      <a:pt x="71" y="69"/>
                      <a:pt x="75" y="33"/>
                      <a:pt x="76" y="16"/>
                    </a:cubicBezTo>
                    <a:cubicBezTo>
                      <a:pt x="76" y="14"/>
                      <a:pt x="78" y="13"/>
                      <a:pt x="79" y="13"/>
                    </a:cubicBezTo>
                    <a:cubicBezTo>
                      <a:pt x="83" y="14"/>
                      <a:pt x="85" y="17"/>
                      <a:pt x="86" y="20"/>
                    </a:cubicBezTo>
                    <a:cubicBezTo>
                      <a:pt x="87" y="23"/>
                      <a:pt x="88" y="26"/>
                      <a:pt x="88" y="29"/>
                    </a:cubicBezTo>
                    <a:cubicBezTo>
                      <a:pt x="87" y="73"/>
                      <a:pt x="87" y="73"/>
                      <a:pt x="87" y="73"/>
                    </a:cubicBezTo>
                    <a:cubicBezTo>
                      <a:pt x="92" y="61"/>
                      <a:pt x="93" y="53"/>
                      <a:pt x="92" y="40"/>
                    </a:cubicBezTo>
                    <a:cubicBezTo>
                      <a:pt x="92" y="38"/>
                      <a:pt x="92" y="35"/>
                      <a:pt x="93" y="33"/>
                    </a:cubicBezTo>
                    <a:cubicBezTo>
                      <a:pt x="94" y="31"/>
                      <a:pt x="96" y="29"/>
                      <a:pt x="99" y="30"/>
                    </a:cubicBezTo>
                    <a:cubicBezTo>
                      <a:pt x="101" y="31"/>
                      <a:pt x="102" y="34"/>
                      <a:pt x="102" y="37"/>
                    </a:cubicBezTo>
                    <a:cubicBezTo>
                      <a:pt x="104" y="61"/>
                      <a:pt x="105" y="87"/>
                      <a:pt x="95" y="110"/>
                    </a:cubicBezTo>
                    <a:cubicBezTo>
                      <a:pt x="85" y="134"/>
                      <a:pt x="65" y="154"/>
                      <a:pt x="61" y="180"/>
                    </a:cubicBezTo>
                    <a:cubicBezTo>
                      <a:pt x="26" y="166"/>
                      <a:pt x="26" y="166"/>
                      <a:pt x="26" y="166"/>
                    </a:cubicBezTo>
                    <a:cubicBezTo>
                      <a:pt x="27" y="155"/>
                      <a:pt x="23" y="144"/>
                      <a:pt x="19" y="134"/>
                    </a:cubicBezTo>
                    <a:cubicBezTo>
                      <a:pt x="14" y="124"/>
                      <a:pt x="8" y="114"/>
                      <a:pt x="5" y="103"/>
                    </a:cubicBezTo>
                    <a:cubicBezTo>
                      <a:pt x="1" y="86"/>
                      <a:pt x="3" y="68"/>
                      <a:pt x="0" y="50"/>
                    </a:cubicBezTo>
                    <a:cubicBezTo>
                      <a:pt x="0" y="48"/>
                      <a:pt x="2" y="45"/>
                      <a:pt x="5" y="46"/>
                    </a:cubicBezTo>
                    <a:cubicBezTo>
                      <a:pt x="9" y="47"/>
                      <a:pt x="14" y="51"/>
                      <a:pt x="16" y="55"/>
                    </a:cubicBezTo>
                    <a:cubicBezTo>
                      <a:pt x="19" y="61"/>
                      <a:pt x="19" y="68"/>
                      <a:pt x="20" y="75"/>
                    </a:cubicBezTo>
                    <a:cubicBezTo>
                      <a:pt x="20" y="80"/>
                      <a:pt x="21" y="84"/>
                      <a:pt x="22" y="88"/>
                    </a:cubicBezTo>
                    <a:cubicBezTo>
                      <a:pt x="23" y="90"/>
                      <a:pt x="27" y="90"/>
                      <a:pt x="28" y="88"/>
                    </a:cubicBezTo>
                    <a:cubicBezTo>
                      <a:pt x="31" y="81"/>
                      <a:pt x="32" y="74"/>
                      <a:pt x="33" y="6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2" name="Freeform 1758">
                <a:extLst>
                  <a:ext uri="{FF2B5EF4-FFF2-40B4-BE49-F238E27FC236}">
                    <a16:creationId xmlns:a16="http://schemas.microsoft.com/office/drawing/2014/main" id="{07DAEC31-0F3C-4B30-ACFD-F1C962D74D1E}"/>
                  </a:ext>
                </a:extLst>
              </p:cNvPr>
              <p:cNvSpPr>
                <a:spLocks/>
              </p:cNvSpPr>
              <p:nvPr/>
            </p:nvSpPr>
            <p:spPr bwMode="auto">
              <a:xfrm>
                <a:off x="1566863" y="1049338"/>
                <a:ext cx="1838325" cy="3325813"/>
              </a:xfrm>
              <a:custGeom>
                <a:avLst/>
                <a:gdLst>
                  <a:gd name="T0" fmla="*/ 376 w 496"/>
                  <a:gd name="T1" fmla="*/ 871 h 901"/>
                  <a:gd name="T2" fmla="*/ 351 w 496"/>
                  <a:gd name="T3" fmla="*/ 788 h 901"/>
                  <a:gd name="T4" fmla="*/ 331 w 496"/>
                  <a:gd name="T5" fmla="*/ 637 h 901"/>
                  <a:gd name="T6" fmla="*/ 360 w 496"/>
                  <a:gd name="T7" fmla="*/ 502 h 901"/>
                  <a:gd name="T8" fmla="*/ 357 w 496"/>
                  <a:gd name="T9" fmla="*/ 470 h 901"/>
                  <a:gd name="T10" fmla="*/ 357 w 496"/>
                  <a:gd name="T11" fmla="*/ 453 h 901"/>
                  <a:gd name="T12" fmla="*/ 363 w 496"/>
                  <a:gd name="T13" fmla="*/ 439 h 901"/>
                  <a:gd name="T14" fmla="*/ 380 w 496"/>
                  <a:gd name="T15" fmla="*/ 391 h 901"/>
                  <a:gd name="T16" fmla="*/ 398 w 496"/>
                  <a:gd name="T17" fmla="*/ 340 h 901"/>
                  <a:gd name="T18" fmla="*/ 432 w 496"/>
                  <a:gd name="T19" fmla="*/ 239 h 901"/>
                  <a:gd name="T20" fmla="*/ 462 w 496"/>
                  <a:gd name="T21" fmla="*/ 144 h 901"/>
                  <a:gd name="T22" fmla="*/ 478 w 496"/>
                  <a:gd name="T23" fmla="*/ 95 h 901"/>
                  <a:gd name="T24" fmla="*/ 493 w 496"/>
                  <a:gd name="T25" fmla="*/ 50 h 901"/>
                  <a:gd name="T26" fmla="*/ 455 w 496"/>
                  <a:gd name="T27" fmla="*/ 28 h 901"/>
                  <a:gd name="T28" fmla="*/ 415 w 496"/>
                  <a:gd name="T29" fmla="*/ 14 h 901"/>
                  <a:gd name="T30" fmla="*/ 400 w 496"/>
                  <a:gd name="T31" fmla="*/ 40 h 901"/>
                  <a:gd name="T32" fmla="*/ 378 w 496"/>
                  <a:gd name="T33" fmla="*/ 82 h 901"/>
                  <a:gd name="T34" fmla="*/ 359 w 496"/>
                  <a:gd name="T35" fmla="*/ 125 h 901"/>
                  <a:gd name="T36" fmla="*/ 341 w 496"/>
                  <a:gd name="T37" fmla="*/ 168 h 901"/>
                  <a:gd name="T38" fmla="*/ 323 w 496"/>
                  <a:gd name="T39" fmla="*/ 212 h 901"/>
                  <a:gd name="T40" fmla="*/ 305 w 496"/>
                  <a:gd name="T41" fmla="*/ 256 h 901"/>
                  <a:gd name="T42" fmla="*/ 286 w 496"/>
                  <a:gd name="T43" fmla="*/ 299 h 901"/>
                  <a:gd name="T44" fmla="*/ 266 w 496"/>
                  <a:gd name="T45" fmla="*/ 341 h 901"/>
                  <a:gd name="T46" fmla="*/ 254 w 496"/>
                  <a:gd name="T47" fmla="*/ 361 h 901"/>
                  <a:gd name="T48" fmla="*/ 248 w 496"/>
                  <a:gd name="T49" fmla="*/ 371 h 901"/>
                  <a:gd name="T50" fmla="*/ 245 w 496"/>
                  <a:gd name="T51" fmla="*/ 376 h 901"/>
                  <a:gd name="T52" fmla="*/ 242 w 496"/>
                  <a:gd name="T53" fmla="*/ 381 h 901"/>
                  <a:gd name="T54" fmla="*/ 184 w 496"/>
                  <a:gd name="T55" fmla="*/ 373 h 901"/>
                  <a:gd name="T56" fmla="*/ 127 w 496"/>
                  <a:gd name="T57" fmla="*/ 361 h 901"/>
                  <a:gd name="T58" fmla="*/ 123 w 496"/>
                  <a:gd name="T59" fmla="*/ 136 h 901"/>
                  <a:gd name="T60" fmla="*/ 137 w 496"/>
                  <a:gd name="T61" fmla="*/ 16 h 901"/>
                  <a:gd name="T62" fmla="*/ 61 w 496"/>
                  <a:gd name="T63" fmla="*/ 8 h 901"/>
                  <a:gd name="T64" fmla="*/ 13 w 496"/>
                  <a:gd name="T65" fmla="*/ 275 h 901"/>
                  <a:gd name="T66" fmla="*/ 45 w 496"/>
                  <a:gd name="T67" fmla="*/ 541 h 901"/>
                  <a:gd name="T68" fmla="*/ 89 w 496"/>
                  <a:gd name="T69" fmla="*/ 655 h 901"/>
                  <a:gd name="T70" fmla="*/ 81 w 496"/>
                  <a:gd name="T71" fmla="*/ 741 h 901"/>
                  <a:gd name="T72" fmla="*/ 52 w 496"/>
                  <a:gd name="T73" fmla="*/ 823 h 901"/>
                  <a:gd name="T74" fmla="*/ 151 w 496"/>
                  <a:gd name="T75" fmla="*/ 888 h 901"/>
                  <a:gd name="T76" fmla="*/ 272 w 496"/>
                  <a:gd name="T77" fmla="*/ 900 h 901"/>
                  <a:gd name="T78" fmla="*/ 279 w 496"/>
                  <a:gd name="T79" fmla="*/ 766 h 901"/>
                  <a:gd name="T80" fmla="*/ 287 w 496"/>
                  <a:gd name="T81" fmla="*/ 900 h 901"/>
                  <a:gd name="T82" fmla="*/ 376 w 496"/>
                  <a:gd name="T83" fmla="*/ 87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 h="901">
                    <a:moveTo>
                      <a:pt x="376" y="871"/>
                    </a:moveTo>
                    <a:cubicBezTo>
                      <a:pt x="364" y="843"/>
                      <a:pt x="358" y="816"/>
                      <a:pt x="351" y="788"/>
                    </a:cubicBezTo>
                    <a:cubicBezTo>
                      <a:pt x="338" y="739"/>
                      <a:pt x="332" y="688"/>
                      <a:pt x="331" y="637"/>
                    </a:cubicBezTo>
                    <a:cubicBezTo>
                      <a:pt x="331" y="591"/>
                      <a:pt x="362" y="550"/>
                      <a:pt x="360" y="502"/>
                    </a:cubicBezTo>
                    <a:cubicBezTo>
                      <a:pt x="360" y="491"/>
                      <a:pt x="357" y="481"/>
                      <a:pt x="357" y="470"/>
                    </a:cubicBezTo>
                    <a:cubicBezTo>
                      <a:pt x="356" y="464"/>
                      <a:pt x="357" y="459"/>
                      <a:pt x="357" y="453"/>
                    </a:cubicBezTo>
                    <a:cubicBezTo>
                      <a:pt x="357" y="448"/>
                      <a:pt x="361" y="444"/>
                      <a:pt x="363" y="439"/>
                    </a:cubicBezTo>
                    <a:cubicBezTo>
                      <a:pt x="369" y="423"/>
                      <a:pt x="375" y="407"/>
                      <a:pt x="380" y="391"/>
                    </a:cubicBezTo>
                    <a:cubicBezTo>
                      <a:pt x="386" y="374"/>
                      <a:pt x="392" y="357"/>
                      <a:pt x="398" y="340"/>
                    </a:cubicBezTo>
                    <a:cubicBezTo>
                      <a:pt x="410" y="307"/>
                      <a:pt x="421" y="273"/>
                      <a:pt x="432" y="239"/>
                    </a:cubicBezTo>
                    <a:cubicBezTo>
                      <a:pt x="442" y="207"/>
                      <a:pt x="452" y="175"/>
                      <a:pt x="462" y="144"/>
                    </a:cubicBezTo>
                    <a:cubicBezTo>
                      <a:pt x="467" y="127"/>
                      <a:pt x="473" y="111"/>
                      <a:pt x="478" y="95"/>
                    </a:cubicBezTo>
                    <a:cubicBezTo>
                      <a:pt x="480" y="89"/>
                      <a:pt x="496" y="53"/>
                      <a:pt x="493" y="50"/>
                    </a:cubicBezTo>
                    <a:cubicBezTo>
                      <a:pt x="484" y="39"/>
                      <a:pt x="469" y="33"/>
                      <a:pt x="455" y="28"/>
                    </a:cubicBezTo>
                    <a:cubicBezTo>
                      <a:pt x="442" y="23"/>
                      <a:pt x="428" y="19"/>
                      <a:pt x="415" y="14"/>
                    </a:cubicBezTo>
                    <a:cubicBezTo>
                      <a:pt x="410" y="23"/>
                      <a:pt x="405" y="31"/>
                      <a:pt x="400" y="40"/>
                    </a:cubicBezTo>
                    <a:cubicBezTo>
                      <a:pt x="392" y="54"/>
                      <a:pt x="385" y="68"/>
                      <a:pt x="378" y="82"/>
                    </a:cubicBezTo>
                    <a:cubicBezTo>
                      <a:pt x="371" y="96"/>
                      <a:pt x="365" y="110"/>
                      <a:pt x="359" y="125"/>
                    </a:cubicBezTo>
                    <a:cubicBezTo>
                      <a:pt x="353" y="139"/>
                      <a:pt x="347" y="154"/>
                      <a:pt x="341" y="168"/>
                    </a:cubicBezTo>
                    <a:cubicBezTo>
                      <a:pt x="335" y="183"/>
                      <a:pt x="329" y="197"/>
                      <a:pt x="323" y="212"/>
                    </a:cubicBezTo>
                    <a:cubicBezTo>
                      <a:pt x="317" y="227"/>
                      <a:pt x="312" y="241"/>
                      <a:pt x="305" y="256"/>
                    </a:cubicBezTo>
                    <a:cubicBezTo>
                      <a:pt x="299" y="270"/>
                      <a:pt x="293" y="285"/>
                      <a:pt x="286" y="299"/>
                    </a:cubicBezTo>
                    <a:cubicBezTo>
                      <a:pt x="280" y="313"/>
                      <a:pt x="273" y="327"/>
                      <a:pt x="266" y="341"/>
                    </a:cubicBezTo>
                    <a:cubicBezTo>
                      <a:pt x="262" y="348"/>
                      <a:pt x="258" y="354"/>
                      <a:pt x="254" y="361"/>
                    </a:cubicBezTo>
                    <a:cubicBezTo>
                      <a:pt x="252" y="364"/>
                      <a:pt x="250" y="368"/>
                      <a:pt x="248" y="371"/>
                    </a:cubicBezTo>
                    <a:cubicBezTo>
                      <a:pt x="247" y="373"/>
                      <a:pt x="246" y="374"/>
                      <a:pt x="245" y="376"/>
                    </a:cubicBezTo>
                    <a:cubicBezTo>
                      <a:pt x="245" y="377"/>
                      <a:pt x="243" y="381"/>
                      <a:pt x="242" y="381"/>
                    </a:cubicBezTo>
                    <a:cubicBezTo>
                      <a:pt x="223" y="385"/>
                      <a:pt x="203" y="379"/>
                      <a:pt x="184" y="373"/>
                    </a:cubicBezTo>
                    <a:cubicBezTo>
                      <a:pt x="165" y="367"/>
                      <a:pt x="147" y="358"/>
                      <a:pt x="127" y="361"/>
                    </a:cubicBezTo>
                    <a:cubicBezTo>
                      <a:pt x="137" y="286"/>
                      <a:pt x="115" y="210"/>
                      <a:pt x="123" y="136"/>
                    </a:cubicBezTo>
                    <a:cubicBezTo>
                      <a:pt x="128" y="96"/>
                      <a:pt x="141" y="56"/>
                      <a:pt x="137" y="16"/>
                    </a:cubicBezTo>
                    <a:cubicBezTo>
                      <a:pt x="115" y="2"/>
                      <a:pt x="86" y="0"/>
                      <a:pt x="61" y="8"/>
                    </a:cubicBezTo>
                    <a:cubicBezTo>
                      <a:pt x="38" y="96"/>
                      <a:pt x="19" y="185"/>
                      <a:pt x="13" y="275"/>
                    </a:cubicBezTo>
                    <a:cubicBezTo>
                      <a:pt x="7" y="365"/>
                      <a:pt x="0" y="463"/>
                      <a:pt x="45" y="541"/>
                    </a:cubicBezTo>
                    <a:cubicBezTo>
                      <a:pt x="66" y="577"/>
                      <a:pt x="85" y="615"/>
                      <a:pt x="89" y="655"/>
                    </a:cubicBezTo>
                    <a:cubicBezTo>
                      <a:pt x="92" y="684"/>
                      <a:pt x="88" y="713"/>
                      <a:pt x="81" y="741"/>
                    </a:cubicBezTo>
                    <a:cubicBezTo>
                      <a:pt x="74" y="769"/>
                      <a:pt x="63" y="796"/>
                      <a:pt x="52" y="823"/>
                    </a:cubicBezTo>
                    <a:cubicBezTo>
                      <a:pt x="74" y="857"/>
                      <a:pt x="112" y="876"/>
                      <a:pt x="151" y="888"/>
                    </a:cubicBezTo>
                    <a:cubicBezTo>
                      <a:pt x="190" y="899"/>
                      <a:pt x="232" y="900"/>
                      <a:pt x="272" y="900"/>
                    </a:cubicBezTo>
                    <a:cubicBezTo>
                      <a:pt x="277" y="855"/>
                      <a:pt x="280" y="811"/>
                      <a:pt x="279" y="766"/>
                    </a:cubicBezTo>
                    <a:cubicBezTo>
                      <a:pt x="282" y="811"/>
                      <a:pt x="285" y="856"/>
                      <a:pt x="287" y="900"/>
                    </a:cubicBezTo>
                    <a:cubicBezTo>
                      <a:pt x="319" y="901"/>
                      <a:pt x="351" y="890"/>
                      <a:pt x="376" y="87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3" name="Freeform 1759">
                <a:extLst>
                  <a:ext uri="{FF2B5EF4-FFF2-40B4-BE49-F238E27FC236}">
                    <a16:creationId xmlns:a16="http://schemas.microsoft.com/office/drawing/2014/main" id="{06D8BB8F-655C-4227-8345-C6D8FD4E61CA}"/>
                  </a:ext>
                </a:extLst>
              </p:cNvPr>
              <p:cNvSpPr>
                <a:spLocks/>
              </p:cNvSpPr>
              <p:nvPr/>
            </p:nvSpPr>
            <p:spPr bwMode="auto">
              <a:xfrm>
                <a:off x="1963738" y="2371725"/>
                <a:ext cx="500062" cy="157163"/>
              </a:xfrm>
              <a:custGeom>
                <a:avLst/>
                <a:gdLst>
                  <a:gd name="T0" fmla="*/ 42 w 135"/>
                  <a:gd name="T1" fmla="*/ 32 h 43"/>
                  <a:gd name="T2" fmla="*/ 86 w 135"/>
                  <a:gd name="T3" fmla="*/ 40 h 43"/>
                  <a:gd name="T4" fmla="*/ 135 w 135"/>
                  <a:gd name="T5" fmla="*/ 23 h 43"/>
                  <a:gd name="T6" fmla="*/ 77 w 135"/>
                  <a:gd name="T7" fmla="*/ 15 h 43"/>
                  <a:gd name="T8" fmla="*/ 20 w 135"/>
                  <a:gd name="T9" fmla="*/ 3 h 43"/>
                  <a:gd name="T10" fmla="*/ 0 w 135"/>
                  <a:gd name="T11" fmla="*/ 30 h 43"/>
                  <a:gd name="T12" fmla="*/ 42 w 135"/>
                  <a:gd name="T13" fmla="*/ 32 h 43"/>
                </a:gdLst>
                <a:ahLst/>
                <a:cxnLst>
                  <a:cxn ang="0">
                    <a:pos x="T0" y="T1"/>
                  </a:cxn>
                  <a:cxn ang="0">
                    <a:pos x="T2" y="T3"/>
                  </a:cxn>
                  <a:cxn ang="0">
                    <a:pos x="T4" y="T5"/>
                  </a:cxn>
                  <a:cxn ang="0">
                    <a:pos x="T6" y="T7"/>
                  </a:cxn>
                  <a:cxn ang="0">
                    <a:pos x="T8" y="T9"/>
                  </a:cxn>
                  <a:cxn ang="0">
                    <a:pos x="T10" y="T11"/>
                  </a:cxn>
                  <a:cxn ang="0">
                    <a:pos x="T12" y="T13"/>
                  </a:cxn>
                </a:cxnLst>
                <a:rect l="0" t="0" r="r" b="b"/>
                <a:pathLst>
                  <a:path w="135" h="43">
                    <a:moveTo>
                      <a:pt x="42" y="32"/>
                    </a:moveTo>
                    <a:cubicBezTo>
                      <a:pt x="52" y="34"/>
                      <a:pt x="70" y="43"/>
                      <a:pt x="86" y="40"/>
                    </a:cubicBezTo>
                    <a:cubicBezTo>
                      <a:pt x="103" y="37"/>
                      <a:pt x="135" y="23"/>
                      <a:pt x="135" y="23"/>
                    </a:cubicBezTo>
                    <a:cubicBezTo>
                      <a:pt x="116" y="27"/>
                      <a:pt x="96" y="21"/>
                      <a:pt x="77" y="15"/>
                    </a:cubicBezTo>
                    <a:cubicBezTo>
                      <a:pt x="58" y="9"/>
                      <a:pt x="40" y="0"/>
                      <a:pt x="20" y="3"/>
                    </a:cubicBezTo>
                    <a:cubicBezTo>
                      <a:pt x="0" y="30"/>
                      <a:pt x="0" y="30"/>
                      <a:pt x="0" y="30"/>
                    </a:cubicBezTo>
                    <a:cubicBezTo>
                      <a:pt x="0" y="30"/>
                      <a:pt x="32" y="30"/>
                      <a:pt x="42" y="32"/>
                    </a:cubicBezTo>
                    <a:close/>
                  </a:path>
                </a:pathLst>
              </a:custGeom>
              <a:solidFill>
                <a:srgbClr val="32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4" name="Freeform 1760">
                <a:extLst>
                  <a:ext uri="{FF2B5EF4-FFF2-40B4-BE49-F238E27FC236}">
                    <a16:creationId xmlns:a16="http://schemas.microsoft.com/office/drawing/2014/main" id="{BC830D27-88E2-4CD7-BF5C-A5711DDB0BC2}"/>
                  </a:ext>
                </a:extLst>
              </p:cNvPr>
              <p:cNvSpPr>
                <a:spLocks/>
              </p:cNvSpPr>
              <p:nvPr/>
            </p:nvSpPr>
            <p:spPr bwMode="auto">
              <a:xfrm>
                <a:off x="2178050" y="6021388"/>
                <a:ext cx="755650" cy="309563"/>
              </a:xfrm>
              <a:custGeom>
                <a:avLst/>
                <a:gdLst>
                  <a:gd name="T0" fmla="*/ 57 w 204"/>
                  <a:gd name="T1" fmla="*/ 82 h 84"/>
                  <a:gd name="T2" fmla="*/ 153 w 204"/>
                  <a:gd name="T3" fmla="*/ 71 h 84"/>
                  <a:gd name="T4" fmla="*/ 202 w 204"/>
                  <a:gd name="T5" fmla="*/ 39 h 84"/>
                  <a:gd name="T6" fmla="*/ 198 w 204"/>
                  <a:gd name="T7" fmla="*/ 19 h 84"/>
                  <a:gd name="T8" fmla="*/ 183 w 204"/>
                  <a:gd name="T9" fmla="*/ 11 h 84"/>
                  <a:gd name="T10" fmla="*/ 165 w 204"/>
                  <a:gd name="T11" fmla="*/ 9 h 84"/>
                  <a:gd name="T12" fmla="*/ 106 w 204"/>
                  <a:gd name="T13" fmla="*/ 0 h 84"/>
                  <a:gd name="T14" fmla="*/ 107 w 204"/>
                  <a:gd name="T15" fmla="*/ 11 h 84"/>
                  <a:gd name="T16" fmla="*/ 64 w 204"/>
                  <a:gd name="T17" fmla="*/ 39 h 84"/>
                  <a:gd name="T18" fmla="*/ 12 w 204"/>
                  <a:gd name="T19" fmla="*/ 31 h 84"/>
                  <a:gd name="T20" fmla="*/ 4 w 204"/>
                  <a:gd name="T21" fmla="*/ 27 h 84"/>
                  <a:gd name="T22" fmla="*/ 0 w 204"/>
                  <a:gd name="T23" fmla="*/ 63 h 84"/>
                  <a:gd name="T24" fmla="*/ 23 w 204"/>
                  <a:gd name="T25" fmla="*/ 76 h 84"/>
                  <a:gd name="T26" fmla="*/ 57 w 204"/>
                  <a:gd name="T2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84">
                    <a:moveTo>
                      <a:pt x="57" y="82"/>
                    </a:moveTo>
                    <a:cubicBezTo>
                      <a:pt x="89" y="84"/>
                      <a:pt x="123" y="84"/>
                      <a:pt x="153" y="71"/>
                    </a:cubicBezTo>
                    <a:cubicBezTo>
                      <a:pt x="171" y="64"/>
                      <a:pt x="187" y="52"/>
                      <a:pt x="202" y="39"/>
                    </a:cubicBezTo>
                    <a:cubicBezTo>
                      <a:pt x="204" y="32"/>
                      <a:pt x="203" y="25"/>
                      <a:pt x="198" y="19"/>
                    </a:cubicBezTo>
                    <a:cubicBezTo>
                      <a:pt x="194" y="15"/>
                      <a:pt x="189" y="12"/>
                      <a:pt x="183" y="11"/>
                    </a:cubicBezTo>
                    <a:cubicBezTo>
                      <a:pt x="177" y="10"/>
                      <a:pt x="171" y="10"/>
                      <a:pt x="165" y="9"/>
                    </a:cubicBezTo>
                    <a:cubicBezTo>
                      <a:pt x="145" y="9"/>
                      <a:pt x="125" y="5"/>
                      <a:pt x="106" y="0"/>
                    </a:cubicBezTo>
                    <a:cubicBezTo>
                      <a:pt x="106" y="3"/>
                      <a:pt x="106" y="7"/>
                      <a:pt x="107" y="11"/>
                    </a:cubicBezTo>
                    <a:cubicBezTo>
                      <a:pt x="98" y="26"/>
                      <a:pt x="82" y="36"/>
                      <a:pt x="64" y="39"/>
                    </a:cubicBezTo>
                    <a:cubicBezTo>
                      <a:pt x="46" y="42"/>
                      <a:pt x="28" y="38"/>
                      <a:pt x="12" y="31"/>
                    </a:cubicBezTo>
                    <a:cubicBezTo>
                      <a:pt x="9" y="30"/>
                      <a:pt x="7" y="29"/>
                      <a:pt x="4" y="27"/>
                    </a:cubicBezTo>
                    <a:cubicBezTo>
                      <a:pt x="2" y="39"/>
                      <a:pt x="1" y="51"/>
                      <a:pt x="0" y="63"/>
                    </a:cubicBezTo>
                    <a:cubicBezTo>
                      <a:pt x="7" y="69"/>
                      <a:pt x="14" y="73"/>
                      <a:pt x="23" y="76"/>
                    </a:cubicBezTo>
                    <a:cubicBezTo>
                      <a:pt x="34" y="80"/>
                      <a:pt x="45" y="81"/>
                      <a:pt x="57" y="8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5" name="Freeform 1761">
                <a:extLst>
                  <a:ext uri="{FF2B5EF4-FFF2-40B4-BE49-F238E27FC236}">
                    <a16:creationId xmlns:a16="http://schemas.microsoft.com/office/drawing/2014/main" id="{FF1A3F2E-0905-4ED8-B7CB-90E256177A4A}"/>
                  </a:ext>
                </a:extLst>
              </p:cNvPr>
              <p:cNvSpPr>
                <a:spLocks/>
              </p:cNvSpPr>
              <p:nvPr/>
            </p:nvSpPr>
            <p:spPr bwMode="auto">
              <a:xfrm>
                <a:off x="2178050" y="6164263"/>
                <a:ext cx="749300" cy="233363"/>
              </a:xfrm>
              <a:custGeom>
                <a:avLst/>
                <a:gdLst>
                  <a:gd name="T0" fmla="*/ 153 w 202"/>
                  <a:gd name="T1" fmla="*/ 32 h 63"/>
                  <a:gd name="T2" fmla="*/ 57 w 202"/>
                  <a:gd name="T3" fmla="*/ 43 h 63"/>
                  <a:gd name="T4" fmla="*/ 23 w 202"/>
                  <a:gd name="T5" fmla="*/ 37 h 63"/>
                  <a:gd name="T6" fmla="*/ 0 w 202"/>
                  <a:gd name="T7" fmla="*/ 24 h 63"/>
                  <a:gd name="T8" fmla="*/ 0 w 202"/>
                  <a:gd name="T9" fmla="*/ 37 h 63"/>
                  <a:gd name="T10" fmla="*/ 3 w 202"/>
                  <a:gd name="T11" fmla="*/ 50 h 63"/>
                  <a:gd name="T12" fmla="*/ 12 w 202"/>
                  <a:gd name="T13" fmla="*/ 58 h 63"/>
                  <a:gd name="T14" fmla="*/ 39 w 202"/>
                  <a:gd name="T15" fmla="*/ 63 h 63"/>
                  <a:gd name="T16" fmla="*/ 67 w 202"/>
                  <a:gd name="T17" fmla="*/ 60 h 63"/>
                  <a:gd name="T18" fmla="*/ 67 w 202"/>
                  <a:gd name="T19" fmla="*/ 50 h 63"/>
                  <a:gd name="T20" fmla="*/ 129 w 202"/>
                  <a:gd name="T21" fmla="*/ 46 h 63"/>
                  <a:gd name="T22" fmla="*/ 177 w 202"/>
                  <a:gd name="T23" fmla="*/ 29 h 63"/>
                  <a:gd name="T24" fmla="*/ 199 w 202"/>
                  <a:gd name="T25" fmla="*/ 9 h 63"/>
                  <a:gd name="T26" fmla="*/ 202 w 202"/>
                  <a:gd name="T27" fmla="*/ 0 h 63"/>
                  <a:gd name="T28" fmla="*/ 153 w 202"/>
                  <a:gd name="T29"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 h="63">
                    <a:moveTo>
                      <a:pt x="153" y="32"/>
                    </a:moveTo>
                    <a:cubicBezTo>
                      <a:pt x="123" y="45"/>
                      <a:pt x="89" y="45"/>
                      <a:pt x="57" y="43"/>
                    </a:cubicBezTo>
                    <a:cubicBezTo>
                      <a:pt x="45" y="42"/>
                      <a:pt x="34" y="41"/>
                      <a:pt x="23" y="37"/>
                    </a:cubicBezTo>
                    <a:cubicBezTo>
                      <a:pt x="14" y="34"/>
                      <a:pt x="7" y="30"/>
                      <a:pt x="0" y="24"/>
                    </a:cubicBezTo>
                    <a:cubicBezTo>
                      <a:pt x="0" y="28"/>
                      <a:pt x="0" y="33"/>
                      <a:pt x="0" y="37"/>
                    </a:cubicBezTo>
                    <a:cubicBezTo>
                      <a:pt x="0" y="41"/>
                      <a:pt x="1" y="46"/>
                      <a:pt x="3" y="50"/>
                    </a:cubicBezTo>
                    <a:cubicBezTo>
                      <a:pt x="5" y="53"/>
                      <a:pt x="9" y="56"/>
                      <a:pt x="12" y="58"/>
                    </a:cubicBezTo>
                    <a:cubicBezTo>
                      <a:pt x="20" y="62"/>
                      <a:pt x="30" y="63"/>
                      <a:pt x="39" y="63"/>
                    </a:cubicBezTo>
                    <a:cubicBezTo>
                      <a:pt x="48" y="63"/>
                      <a:pt x="58" y="62"/>
                      <a:pt x="67" y="60"/>
                    </a:cubicBezTo>
                    <a:cubicBezTo>
                      <a:pt x="67" y="50"/>
                      <a:pt x="67" y="50"/>
                      <a:pt x="67" y="50"/>
                    </a:cubicBezTo>
                    <a:cubicBezTo>
                      <a:pt x="88" y="47"/>
                      <a:pt x="108" y="50"/>
                      <a:pt x="129" y="46"/>
                    </a:cubicBezTo>
                    <a:cubicBezTo>
                      <a:pt x="146" y="44"/>
                      <a:pt x="162" y="37"/>
                      <a:pt x="177" y="29"/>
                    </a:cubicBezTo>
                    <a:cubicBezTo>
                      <a:pt x="185" y="23"/>
                      <a:pt x="194" y="17"/>
                      <a:pt x="199" y="9"/>
                    </a:cubicBezTo>
                    <a:cubicBezTo>
                      <a:pt x="200" y="6"/>
                      <a:pt x="202" y="3"/>
                      <a:pt x="202" y="0"/>
                    </a:cubicBezTo>
                    <a:cubicBezTo>
                      <a:pt x="187" y="13"/>
                      <a:pt x="171" y="25"/>
                      <a:pt x="153" y="32"/>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6" name="Freeform 1762">
                <a:extLst>
                  <a:ext uri="{FF2B5EF4-FFF2-40B4-BE49-F238E27FC236}">
                    <a16:creationId xmlns:a16="http://schemas.microsoft.com/office/drawing/2014/main" id="{33C3E4AC-1D47-4B24-9233-1D06F7055861}"/>
                  </a:ext>
                </a:extLst>
              </p:cNvPr>
              <p:cNvSpPr>
                <a:spLocks/>
              </p:cNvSpPr>
              <p:nvPr/>
            </p:nvSpPr>
            <p:spPr bwMode="auto">
              <a:xfrm>
                <a:off x="2100263" y="1817688"/>
                <a:ext cx="500062" cy="627063"/>
              </a:xfrm>
              <a:custGeom>
                <a:avLst/>
                <a:gdLst>
                  <a:gd name="T0" fmla="*/ 135 w 135"/>
                  <a:gd name="T1" fmla="*/ 42 h 170"/>
                  <a:gd name="T2" fmla="*/ 126 w 135"/>
                  <a:gd name="T3" fmla="*/ 4 h 170"/>
                  <a:gd name="T4" fmla="*/ 124 w 135"/>
                  <a:gd name="T5" fmla="*/ 0 h 170"/>
                  <a:gd name="T6" fmla="*/ 117 w 135"/>
                  <a:gd name="T7" fmla="*/ 62 h 170"/>
                  <a:gd name="T8" fmla="*/ 117 w 135"/>
                  <a:gd name="T9" fmla="*/ 72 h 170"/>
                  <a:gd name="T10" fmla="*/ 109 w 135"/>
                  <a:gd name="T11" fmla="*/ 77 h 170"/>
                  <a:gd name="T12" fmla="*/ 101 w 135"/>
                  <a:gd name="T13" fmla="*/ 64 h 170"/>
                  <a:gd name="T14" fmla="*/ 84 w 135"/>
                  <a:gd name="T15" fmla="*/ 61 h 170"/>
                  <a:gd name="T16" fmla="*/ 74 w 135"/>
                  <a:gd name="T17" fmla="*/ 77 h 170"/>
                  <a:gd name="T18" fmla="*/ 72 w 135"/>
                  <a:gd name="T19" fmla="*/ 95 h 170"/>
                  <a:gd name="T20" fmla="*/ 66 w 135"/>
                  <a:gd name="T21" fmla="*/ 113 h 170"/>
                  <a:gd name="T22" fmla="*/ 35 w 135"/>
                  <a:gd name="T23" fmla="*/ 122 h 170"/>
                  <a:gd name="T24" fmla="*/ 10 w 135"/>
                  <a:gd name="T25" fmla="*/ 117 h 170"/>
                  <a:gd name="T26" fmla="*/ 2 w 135"/>
                  <a:gd name="T27" fmla="*/ 112 h 170"/>
                  <a:gd name="T28" fmla="*/ 1 w 135"/>
                  <a:gd name="T29" fmla="*/ 140 h 170"/>
                  <a:gd name="T30" fmla="*/ 1 w 135"/>
                  <a:gd name="T31" fmla="*/ 140 h 170"/>
                  <a:gd name="T32" fmla="*/ 94 w 135"/>
                  <a:gd name="T33" fmla="*/ 170 h 170"/>
                  <a:gd name="T34" fmla="*/ 94 w 135"/>
                  <a:gd name="T35" fmla="*/ 147 h 170"/>
                  <a:gd name="T36" fmla="*/ 96 w 135"/>
                  <a:gd name="T37" fmla="*/ 138 h 170"/>
                  <a:gd name="T38" fmla="*/ 106 w 135"/>
                  <a:gd name="T39" fmla="*/ 136 h 170"/>
                  <a:gd name="T40" fmla="*/ 125 w 135"/>
                  <a:gd name="T41" fmla="*/ 121 h 170"/>
                  <a:gd name="T42" fmla="*/ 131 w 135"/>
                  <a:gd name="T43" fmla="*/ 96 h 170"/>
                  <a:gd name="T44" fmla="*/ 135 w 135"/>
                  <a:gd name="T45" fmla="*/ 4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170">
                    <a:moveTo>
                      <a:pt x="135" y="42"/>
                    </a:moveTo>
                    <a:cubicBezTo>
                      <a:pt x="134" y="29"/>
                      <a:pt x="132" y="16"/>
                      <a:pt x="126" y="4"/>
                    </a:cubicBezTo>
                    <a:cubicBezTo>
                      <a:pt x="126" y="3"/>
                      <a:pt x="125" y="2"/>
                      <a:pt x="124" y="0"/>
                    </a:cubicBezTo>
                    <a:cubicBezTo>
                      <a:pt x="123" y="21"/>
                      <a:pt x="117" y="41"/>
                      <a:pt x="117" y="62"/>
                    </a:cubicBezTo>
                    <a:cubicBezTo>
                      <a:pt x="118" y="66"/>
                      <a:pt x="118" y="69"/>
                      <a:pt x="117" y="72"/>
                    </a:cubicBezTo>
                    <a:cubicBezTo>
                      <a:pt x="115" y="75"/>
                      <a:pt x="112" y="78"/>
                      <a:pt x="109" y="77"/>
                    </a:cubicBezTo>
                    <a:cubicBezTo>
                      <a:pt x="103" y="76"/>
                      <a:pt x="103" y="69"/>
                      <a:pt x="101" y="64"/>
                    </a:cubicBezTo>
                    <a:cubicBezTo>
                      <a:pt x="97" y="59"/>
                      <a:pt x="89" y="58"/>
                      <a:pt x="84" y="61"/>
                    </a:cubicBezTo>
                    <a:cubicBezTo>
                      <a:pt x="78" y="65"/>
                      <a:pt x="75" y="71"/>
                      <a:pt x="74" y="77"/>
                    </a:cubicBezTo>
                    <a:cubicBezTo>
                      <a:pt x="73" y="83"/>
                      <a:pt x="73" y="89"/>
                      <a:pt x="72" y="95"/>
                    </a:cubicBezTo>
                    <a:cubicBezTo>
                      <a:pt x="71" y="102"/>
                      <a:pt x="70" y="108"/>
                      <a:pt x="66" y="113"/>
                    </a:cubicBezTo>
                    <a:cubicBezTo>
                      <a:pt x="59" y="121"/>
                      <a:pt x="46" y="122"/>
                      <a:pt x="35" y="122"/>
                    </a:cubicBezTo>
                    <a:cubicBezTo>
                      <a:pt x="26" y="122"/>
                      <a:pt x="17" y="121"/>
                      <a:pt x="10" y="117"/>
                    </a:cubicBezTo>
                    <a:cubicBezTo>
                      <a:pt x="7" y="116"/>
                      <a:pt x="4" y="114"/>
                      <a:pt x="2" y="112"/>
                    </a:cubicBezTo>
                    <a:cubicBezTo>
                      <a:pt x="0" y="121"/>
                      <a:pt x="1" y="130"/>
                      <a:pt x="1" y="140"/>
                    </a:cubicBezTo>
                    <a:cubicBezTo>
                      <a:pt x="1" y="140"/>
                      <a:pt x="1" y="140"/>
                      <a:pt x="1" y="140"/>
                    </a:cubicBezTo>
                    <a:cubicBezTo>
                      <a:pt x="12" y="139"/>
                      <a:pt x="45" y="139"/>
                      <a:pt x="94" y="170"/>
                    </a:cubicBezTo>
                    <a:cubicBezTo>
                      <a:pt x="94" y="163"/>
                      <a:pt x="94" y="155"/>
                      <a:pt x="94" y="147"/>
                    </a:cubicBezTo>
                    <a:cubicBezTo>
                      <a:pt x="93" y="144"/>
                      <a:pt x="93" y="140"/>
                      <a:pt x="96" y="138"/>
                    </a:cubicBezTo>
                    <a:cubicBezTo>
                      <a:pt x="98" y="136"/>
                      <a:pt x="102" y="136"/>
                      <a:pt x="106" y="136"/>
                    </a:cubicBezTo>
                    <a:cubicBezTo>
                      <a:pt x="114" y="135"/>
                      <a:pt x="121" y="128"/>
                      <a:pt x="125" y="121"/>
                    </a:cubicBezTo>
                    <a:cubicBezTo>
                      <a:pt x="128" y="113"/>
                      <a:pt x="130" y="104"/>
                      <a:pt x="131" y="96"/>
                    </a:cubicBezTo>
                    <a:cubicBezTo>
                      <a:pt x="133" y="78"/>
                      <a:pt x="135" y="60"/>
                      <a:pt x="135" y="4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7" name="Freeform 1763">
                <a:extLst>
                  <a:ext uri="{FF2B5EF4-FFF2-40B4-BE49-F238E27FC236}">
                    <a16:creationId xmlns:a16="http://schemas.microsoft.com/office/drawing/2014/main" id="{A81DBC16-2F5D-4969-ADB9-D76DF76C288A}"/>
                  </a:ext>
                </a:extLst>
              </p:cNvPr>
              <p:cNvSpPr>
                <a:spLocks/>
              </p:cNvSpPr>
              <p:nvPr/>
            </p:nvSpPr>
            <p:spPr bwMode="auto">
              <a:xfrm>
                <a:off x="2038350" y="2305050"/>
                <a:ext cx="425450" cy="165100"/>
              </a:xfrm>
              <a:custGeom>
                <a:avLst/>
                <a:gdLst>
                  <a:gd name="T0" fmla="*/ 14 w 115"/>
                  <a:gd name="T1" fmla="*/ 9 h 45"/>
                  <a:gd name="T2" fmla="*/ 0 w 115"/>
                  <a:gd name="T3" fmla="*/ 21 h 45"/>
                  <a:gd name="T4" fmla="*/ 57 w 115"/>
                  <a:gd name="T5" fmla="*/ 33 h 45"/>
                  <a:gd name="T6" fmla="*/ 115 w 115"/>
                  <a:gd name="T7" fmla="*/ 41 h 45"/>
                  <a:gd name="T8" fmla="*/ 14 w 115"/>
                  <a:gd name="T9" fmla="*/ 9 h 45"/>
                </a:gdLst>
                <a:ahLst/>
                <a:cxnLst>
                  <a:cxn ang="0">
                    <a:pos x="T0" y="T1"/>
                  </a:cxn>
                  <a:cxn ang="0">
                    <a:pos x="T2" y="T3"/>
                  </a:cxn>
                  <a:cxn ang="0">
                    <a:pos x="T4" y="T5"/>
                  </a:cxn>
                  <a:cxn ang="0">
                    <a:pos x="T6" y="T7"/>
                  </a:cxn>
                  <a:cxn ang="0">
                    <a:pos x="T8" y="T9"/>
                  </a:cxn>
                </a:cxnLst>
                <a:rect l="0" t="0" r="r" b="b"/>
                <a:pathLst>
                  <a:path w="115" h="45">
                    <a:moveTo>
                      <a:pt x="14" y="9"/>
                    </a:moveTo>
                    <a:cubicBezTo>
                      <a:pt x="0" y="21"/>
                      <a:pt x="0" y="21"/>
                      <a:pt x="0" y="21"/>
                    </a:cubicBezTo>
                    <a:cubicBezTo>
                      <a:pt x="20" y="18"/>
                      <a:pt x="38" y="27"/>
                      <a:pt x="57" y="33"/>
                    </a:cubicBezTo>
                    <a:cubicBezTo>
                      <a:pt x="76" y="39"/>
                      <a:pt x="96" y="45"/>
                      <a:pt x="115" y="41"/>
                    </a:cubicBezTo>
                    <a:cubicBezTo>
                      <a:pt x="52" y="0"/>
                      <a:pt x="14" y="9"/>
                      <a:pt x="14" y="9"/>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8" name="Freeform 1764">
                <a:extLst>
                  <a:ext uri="{FF2B5EF4-FFF2-40B4-BE49-F238E27FC236}">
                    <a16:creationId xmlns:a16="http://schemas.microsoft.com/office/drawing/2014/main" id="{95B47153-00D1-4111-B7A7-0A7672A43CE6}"/>
                  </a:ext>
                </a:extLst>
              </p:cNvPr>
              <p:cNvSpPr>
                <a:spLocks/>
              </p:cNvSpPr>
              <p:nvPr/>
            </p:nvSpPr>
            <p:spPr bwMode="auto">
              <a:xfrm>
                <a:off x="1993900" y="1655763"/>
                <a:ext cx="569912" cy="611188"/>
              </a:xfrm>
              <a:custGeom>
                <a:avLst/>
                <a:gdLst>
                  <a:gd name="T0" fmla="*/ 64 w 154"/>
                  <a:gd name="T1" fmla="*/ 166 h 166"/>
                  <a:gd name="T2" fmla="*/ 39 w 154"/>
                  <a:gd name="T3" fmla="*/ 161 h 166"/>
                  <a:gd name="T4" fmla="*/ 19 w 154"/>
                  <a:gd name="T5" fmla="*/ 142 h 166"/>
                  <a:gd name="T6" fmla="*/ 12 w 154"/>
                  <a:gd name="T7" fmla="*/ 55 h 166"/>
                  <a:gd name="T8" fmla="*/ 81 w 154"/>
                  <a:gd name="T9" fmla="*/ 3 h 166"/>
                  <a:gd name="T10" fmla="*/ 131 w 154"/>
                  <a:gd name="T11" fmla="*/ 7 h 166"/>
                  <a:gd name="T12" fmla="*/ 147 w 154"/>
                  <a:gd name="T13" fmla="*/ 15 h 166"/>
                  <a:gd name="T14" fmla="*/ 153 w 154"/>
                  <a:gd name="T15" fmla="*/ 36 h 166"/>
                  <a:gd name="T16" fmla="*/ 146 w 154"/>
                  <a:gd name="T17" fmla="*/ 106 h 166"/>
                  <a:gd name="T18" fmla="*/ 146 w 154"/>
                  <a:gd name="T19" fmla="*/ 116 h 166"/>
                  <a:gd name="T20" fmla="*/ 138 w 154"/>
                  <a:gd name="T21" fmla="*/ 121 h 166"/>
                  <a:gd name="T22" fmla="*/ 130 w 154"/>
                  <a:gd name="T23" fmla="*/ 108 h 166"/>
                  <a:gd name="T24" fmla="*/ 113 w 154"/>
                  <a:gd name="T25" fmla="*/ 105 h 166"/>
                  <a:gd name="T26" fmla="*/ 103 w 154"/>
                  <a:gd name="T27" fmla="*/ 121 h 166"/>
                  <a:gd name="T28" fmla="*/ 101 w 154"/>
                  <a:gd name="T29" fmla="*/ 139 h 166"/>
                  <a:gd name="T30" fmla="*/ 95 w 154"/>
                  <a:gd name="T31" fmla="*/ 157 h 166"/>
                  <a:gd name="T32" fmla="*/ 64 w 154"/>
                  <a:gd name="T3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66">
                    <a:moveTo>
                      <a:pt x="64" y="166"/>
                    </a:moveTo>
                    <a:cubicBezTo>
                      <a:pt x="55" y="166"/>
                      <a:pt x="46" y="165"/>
                      <a:pt x="39" y="161"/>
                    </a:cubicBezTo>
                    <a:cubicBezTo>
                      <a:pt x="30" y="157"/>
                      <a:pt x="24" y="150"/>
                      <a:pt x="19" y="142"/>
                    </a:cubicBezTo>
                    <a:cubicBezTo>
                      <a:pt x="2" y="117"/>
                      <a:pt x="0" y="83"/>
                      <a:pt x="12" y="55"/>
                    </a:cubicBezTo>
                    <a:cubicBezTo>
                      <a:pt x="24" y="28"/>
                      <a:pt x="51" y="7"/>
                      <a:pt x="81" y="3"/>
                    </a:cubicBezTo>
                    <a:cubicBezTo>
                      <a:pt x="97" y="0"/>
                      <a:pt x="115" y="2"/>
                      <a:pt x="131" y="7"/>
                    </a:cubicBezTo>
                    <a:cubicBezTo>
                      <a:pt x="137" y="8"/>
                      <a:pt x="143" y="10"/>
                      <a:pt x="147" y="15"/>
                    </a:cubicBezTo>
                    <a:cubicBezTo>
                      <a:pt x="152" y="21"/>
                      <a:pt x="153" y="29"/>
                      <a:pt x="153" y="36"/>
                    </a:cubicBezTo>
                    <a:cubicBezTo>
                      <a:pt x="154" y="60"/>
                      <a:pt x="146" y="83"/>
                      <a:pt x="146" y="106"/>
                    </a:cubicBezTo>
                    <a:cubicBezTo>
                      <a:pt x="147" y="110"/>
                      <a:pt x="147" y="113"/>
                      <a:pt x="146" y="116"/>
                    </a:cubicBezTo>
                    <a:cubicBezTo>
                      <a:pt x="144" y="119"/>
                      <a:pt x="141" y="122"/>
                      <a:pt x="138" y="121"/>
                    </a:cubicBezTo>
                    <a:cubicBezTo>
                      <a:pt x="132" y="120"/>
                      <a:pt x="132" y="113"/>
                      <a:pt x="130" y="108"/>
                    </a:cubicBezTo>
                    <a:cubicBezTo>
                      <a:pt x="126" y="103"/>
                      <a:pt x="118" y="102"/>
                      <a:pt x="113" y="105"/>
                    </a:cubicBezTo>
                    <a:cubicBezTo>
                      <a:pt x="107" y="109"/>
                      <a:pt x="104" y="115"/>
                      <a:pt x="103" y="121"/>
                    </a:cubicBezTo>
                    <a:cubicBezTo>
                      <a:pt x="102" y="127"/>
                      <a:pt x="102" y="133"/>
                      <a:pt x="101" y="139"/>
                    </a:cubicBezTo>
                    <a:cubicBezTo>
                      <a:pt x="100" y="146"/>
                      <a:pt x="99" y="152"/>
                      <a:pt x="95" y="157"/>
                    </a:cubicBezTo>
                    <a:cubicBezTo>
                      <a:pt x="88" y="165"/>
                      <a:pt x="75" y="166"/>
                      <a:pt x="64" y="16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9" name="Freeform 1765">
                <a:extLst>
                  <a:ext uri="{FF2B5EF4-FFF2-40B4-BE49-F238E27FC236}">
                    <a16:creationId xmlns:a16="http://schemas.microsoft.com/office/drawing/2014/main" id="{3EA1EF30-9E76-4773-B55A-A3843B122748}"/>
                  </a:ext>
                </a:extLst>
              </p:cNvPr>
              <p:cNvSpPr>
                <a:spLocks/>
              </p:cNvSpPr>
              <p:nvPr/>
            </p:nvSpPr>
            <p:spPr bwMode="auto">
              <a:xfrm>
                <a:off x="1738313" y="414338"/>
                <a:ext cx="333375" cy="650875"/>
              </a:xfrm>
              <a:custGeom>
                <a:avLst/>
                <a:gdLst>
                  <a:gd name="T0" fmla="*/ 37 w 90"/>
                  <a:gd name="T1" fmla="*/ 172 h 176"/>
                  <a:gd name="T2" fmla="*/ 28 w 90"/>
                  <a:gd name="T3" fmla="*/ 151 h 176"/>
                  <a:gd name="T4" fmla="*/ 5 w 90"/>
                  <a:gd name="T5" fmla="*/ 86 h 176"/>
                  <a:gd name="T6" fmla="*/ 3 w 90"/>
                  <a:gd name="T7" fmla="*/ 57 h 176"/>
                  <a:gd name="T8" fmla="*/ 26 w 90"/>
                  <a:gd name="T9" fmla="*/ 23 h 176"/>
                  <a:gd name="T10" fmla="*/ 29 w 90"/>
                  <a:gd name="T11" fmla="*/ 13 h 176"/>
                  <a:gd name="T12" fmla="*/ 33 w 90"/>
                  <a:gd name="T13" fmla="*/ 4 h 176"/>
                  <a:gd name="T14" fmla="*/ 43 w 90"/>
                  <a:gd name="T15" fmla="*/ 1 h 176"/>
                  <a:gd name="T16" fmla="*/ 46 w 90"/>
                  <a:gd name="T17" fmla="*/ 9 h 176"/>
                  <a:gd name="T18" fmla="*/ 57 w 90"/>
                  <a:gd name="T19" fmla="*/ 18 h 176"/>
                  <a:gd name="T20" fmla="*/ 55 w 90"/>
                  <a:gd name="T21" fmla="*/ 32 h 176"/>
                  <a:gd name="T22" fmla="*/ 48 w 90"/>
                  <a:gd name="T23" fmla="*/ 46 h 176"/>
                  <a:gd name="T24" fmla="*/ 55 w 90"/>
                  <a:gd name="T25" fmla="*/ 82 h 176"/>
                  <a:gd name="T26" fmla="*/ 67 w 90"/>
                  <a:gd name="T27" fmla="*/ 85 h 176"/>
                  <a:gd name="T28" fmla="*/ 70 w 90"/>
                  <a:gd name="T29" fmla="*/ 77 h 176"/>
                  <a:gd name="T30" fmla="*/ 68 w 90"/>
                  <a:gd name="T31" fmla="*/ 69 h 176"/>
                  <a:gd name="T32" fmla="*/ 68 w 90"/>
                  <a:gd name="T33" fmla="*/ 51 h 176"/>
                  <a:gd name="T34" fmla="*/ 74 w 90"/>
                  <a:gd name="T35" fmla="*/ 43 h 176"/>
                  <a:gd name="T36" fmla="*/ 83 w 90"/>
                  <a:gd name="T37" fmla="*/ 42 h 176"/>
                  <a:gd name="T38" fmla="*/ 87 w 90"/>
                  <a:gd name="T39" fmla="*/ 50 h 176"/>
                  <a:gd name="T40" fmla="*/ 86 w 90"/>
                  <a:gd name="T41" fmla="*/ 59 h 176"/>
                  <a:gd name="T42" fmla="*/ 89 w 90"/>
                  <a:gd name="T43" fmla="*/ 112 h 176"/>
                  <a:gd name="T44" fmla="*/ 76 w 90"/>
                  <a:gd name="T45" fmla="*/ 176 h 176"/>
                  <a:gd name="T46" fmla="*/ 37 w 90"/>
                  <a:gd name="T47"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 h="176">
                    <a:moveTo>
                      <a:pt x="37" y="172"/>
                    </a:moveTo>
                    <a:cubicBezTo>
                      <a:pt x="36" y="164"/>
                      <a:pt x="31" y="157"/>
                      <a:pt x="28" y="151"/>
                    </a:cubicBezTo>
                    <a:cubicBezTo>
                      <a:pt x="17" y="130"/>
                      <a:pt x="10" y="108"/>
                      <a:pt x="5" y="86"/>
                    </a:cubicBezTo>
                    <a:cubicBezTo>
                      <a:pt x="2" y="76"/>
                      <a:pt x="0" y="66"/>
                      <a:pt x="3" y="57"/>
                    </a:cubicBezTo>
                    <a:cubicBezTo>
                      <a:pt x="7" y="44"/>
                      <a:pt x="22" y="36"/>
                      <a:pt x="26" y="23"/>
                    </a:cubicBezTo>
                    <a:cubicBezTo>
                      <a:pt x="27" y="19"/>
                      <a:pt x="28" y="16"/>
                      <a:pt x="29" y="13"/>
                    </a:cubicBezTo>
                    <a:cubicBezTo>
                      <a:pt x="30" y="9"/>
                      <a:pt x="31" y="6"/>
                      <a:pt x="33" y="4"/>
                    </a:cubicBezTo>
                    <a:cubicBezTo>
                      <a:pt x="36" y="1"/>
                      <a:pt x="39" y="0"/>
                      <a:pt x="43" y="1"/>
                    </a:cubicBezTo>
                    <a:cubicBezTo>
                      <a:pt x="46" y="2"/>
                      <a:pt x="48" y="6"/>
                      <a:pt x="46" y="9"/>
                    </a:cubicBezTo>
                    <a:cubicBezTo>
                      <a:pt x="51" y="8"/>
                      <a:pt x="56" y="13"/>
                      <a:pt x="57" y="18"/>
                    </a:cubicBezTo>
                    <a:cubicBezTo>
                      <a:pt x="59" y="22"/>
                      <a:pt x="57" y="28"/>
                      <a:pt x="55" y="32"/>
                    </a:cubicBezTo>
                    <a:cubicBezTo>
                      <a:pt x="53" y="37"/>
                      <a:pt x="50" y="41"/>
                      <a:pt x="48" y="46"/>
                    </a:cubicBezTo>
                    <a:cubicBezTo>
                      <a:pt x="43" y="58"/>
                      <a:pt x="46" y="73"/>
                      <a:pt x="55" y="82"/>
                    </a:cubicBezTo>
                    <a:cubicBezTo>
                      <a:pt x="58" y="85"/>
                      <a:pt x="63" y="87"/>
                      <a:pt x="67" y="85"/>
                    </a:cubicBezTo>
                    <a:cubicBezTo>
                      <a:pt x="69" y="83"/>
                      <a:pt x="70" y="80"/>
                      <a:pt x="70" y="77"/>
                    </a:cubicBezTo>
                    <a:cubicBezTo>
                      <a:pt x="70" y="74"/>
                      <a:pt x="68" y="72"/>
                      <a:pt x="68" y="69"/>
                    </a:cubicBezTo>
                    <a:cubicBezTo>
                      <a:pt x="66" y="63"/>
                      <a:pt x="66" y="56"/>
                      <a:pt x="68" y="51"/>
                    </a:cubicBezTo>
                    <a:cubicBezTo>
                      <a:pt x="70" y="48"/>
                      <a:pt x="71" y="45"/>
                      <a:pt x="74" y="43"/>
                    </a:cubicBezTo>
                    <a:cubicBezTo>
                      <a:pt x="77" y="41"/>
                      <a:pt x="81" y="40"/>
                      <a:pt x="83" y="42"/>
                    </a:cubicBezTo>
                    <a:cubicBezTo>
                      <a:pt x="86" y="44"/>
                      <a:pt x="87" y="47"/>
                      <a:pt x="87" y="50"/>
                    </a:cubicBezTo>
                    <a:cubicBezTo>
                      <a:pt x="87" y="53"/>
                      <a:pt x="87" y="56"/>
                      <a:pt x="86" y="59"/>
                    </a:cubicBezTo>
                    <a:cubicBezTo>
                      <a:pt x="83" y="76"/>
                      <a:pt x="90" y="94"/>
                      <a:pt x="89" y="112"/>
                    </a:cubicBezTo>
                    <a:cubicBezTo>
                      <a:pt x="87" y="133"/>
                      <a:pt x="74" y="154"/>
                      <a:pt x="76" y="176"/>
                    </a:cubicBezTo>
                    <a:cubicBezTo>
                      <a:pt x="63" y="175"/>
                      <a:pt x="50" y="173"/>
                      <a:pt x="37" y="17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0" name="Freeform 1766">
                <a:extLst>
                  <a:ext uri="{FF2B5EF4-FFF2-40B4-BE49-F238E27FC236}">
                    <a16:creationId xmlns:a16="http://schemas.microsoft.com/office/drawing/2014/main" id="{28977BAF-83FE-4ECA-9826-2F7CB656DE2B}"/>
                  </a:ext>
                </a:extLst>
              </p:cNvPr>
              <p:cNvSpPr>
                <a:spLocks/>
              </p:cNvSpPr>
              <p:nvPr/>
            </p:nvSpPr>
            <p:spPr bwMode="auto">
              <a:xfrm>
                <a:off x="1822450" y="1031875"/>
                <a:ext cx="227012" cy="61913"/>
              </a:xfrm>
              <a:custGeom>
                <a:avLst/>
                <a:gdLst>
                  <a:gd name="T0" fmla="*/ 61 w 61"/>
                  <a:gd name="T1" fmla="*/ 17 h 17"/>
                  <a:gd name="T2" fmla="*/ 61 w 61"/>
                  <a:gd name="T3" fmla="*/ 11 h 17"/>
                  <a:gd name="T4" fmla="*/ 61 w 61"/>
                  <a:gd name="T5" fmla="*/ 8 h 17"/>
                  <a:gd name="T6" fmla="*/ 59 w 61"/>
                  <a:gd name="T7" fmla="*/ 7 h 17"/>
                  <a:gd name="T8" fmla="*/ 11 w 61"/>
                  <a:gd name="T9" fmla="*/ 0 h 17"/>
                  <a:gd name="T10" fmla="*/ 6 w 61"/>
                  <a:gd name="T11" fmla="*/ 1 h 17"/>
                  <a:gd name="T12" fmla="*/ 2 w 61"/>
                  <a:gd name="T13" fmla="*/ 7 h 17"/>
                  <a:gd name="T14" fmla="*/ 0 w 61"/>
                  <a:gd name="T15" fmla="*/ 11 h 17"/>
                  <a:gd name="T16" fmla="*/ 61 w 6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7">
                    <a:moveTo>
                      <a:pt x="61" y="17"/>
                    </a:moveTo>
                    <a:cubicBezTo>
                      <a:pt x="61" y="15"/>
                      <a:pt x="61" y="13"/>
                      <a:pt x="61" y="11"/>
                    </a:cubicBezTo>
                    <a:cubicBezTo>
                      <a:pt x="61" y="10"/>
                      <a:pt x="61" y="9"/>
                      <a:pt x="61" y="8"/>
                    </a:cubicBezTo>
                    <a:cubicBezTo>
                      <a:pt x="60" y="7"/>
                      <a:pt x="60" y="7"/>
                      <a:pt x="59" y="7"/>
                    </a:cubicBezTo>
                    <a:cubicBezTo>
                      <a:pt x="44" y="2"/>
                      <a:pt x="27" y="0"/>
                      <a:pt x="11" y="0"/>
                    </a:cubicBezTo>
                    <a:cubicBezTo>
                      <a:pt x="9" y="0"/>
                      <a:pt x="7" y="0"/>
                      <a:pt x="6" y="1"/>
                    </a:cubicBezTo>
                    <a:cubicBezTo>
                      <a:pt x="4" y="2"/>
                      <a:pt x="2" y="5"/>
                      <a:pt x="2" y="7"/>
                    </a:cubicBezTo>
                    <a:cubicBezTo>
                      <a:pt x="1" y="9"/>
                      <a:pt x="1" y="10"/>
                      <a:pt x="0" y="11"/>
                    </a:cubicBezTo>
                    <a:cubicBezTo>
                      <a:pt x="20" y="7"/>
                      <a:pt x="42" y="8"/>
                      <a:pt x="61" y="17"/>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1" name="Freeform 1767">
                <a:extLst>
                  <a:ext uri="{FF2B5EF4-FFF2-40B4-BE49-F238E27FC236}">
                    <a16:creationId xmlns:a16="http://schemas.microsoft.com/office/drawing/2014/main" id="{97E4839B-08AD-4279-ACD8-B33AD4504E93}"/>
                  </a:ext>
                </a:extLst>
              </p:cNvPr>
              <p:cNvSpPr>
                <a:spLocks/>
              </p:cNvSpPr>
              <p:nvPr/>
            </p:nvSpPr>
            <p:spPr bwMode="auto">
              <a:xfrm>
                <a:off x="3127375" y="1065213"/>
                <a:ext cx="250825" cy="139700"/>
              </a:xfrm>
              <a:custGeom>
                <a:avLst/>
                <a:gdLst>
                  <a:gd name="T0" fmla="*/ 34 w 68"/>
                  <a:gd name="T1" fmla="*/ 24 h 38"/>
                  <a:gd name="T2" fmla="*/ 64 w 68"/>
                  <a:gd name="T3" fmla="*/ 38 h 38"/>
                  <a:gd name="T4" fmla="*/ 66 w 68"/>
                  <a:gd name="T5" fmla="*/ 35 h 38"/>
                  <a:gd name="T6" fmla="*/ 66 w 68"/>
                  <a:gd name="T7" fmla="*/ 23 h 38"/>
                  <a:gd name="T8" fmla="*/ 59 w 68"/>
                  <a:gd name="T9" fmla="*/ 18 h 38"/>
                  <a:gd name="T10" fmla="*/ 7 w 68"/>
                  <a:gd name="T11" fmla="*/ 1 h 38"/>
                  <a:gd name="T12" fmla="*/ 3 w 68"/>
                  <a:gd name="T13" fmla="*/ 1 h 38"/>
                  <a:gd name="T14" fmla="*/ 2 w 68"/>
                  <a:gd name="T15" fmla="*/ 3 h 38"/>
                  <a:gd name="T16" fmla="*/ 0 w 68"/>
                  <a:gd name="T17" fmla="*/ 9 h 38"/>
                  <a:gd name="T18" fmla="*/ 0 w 68"/>
                  <a:gd name="T19" fmla="*/ 12 h 38"/>
                  <a:gd name="T20" fmla="*/ 34 w 68"/>
                  <a:gd name="T21"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38">
                    <a:moveTo>
                      <a:pt x="34" y="24"/>
                    </a:moveTo>
                    <a:cubicBezTo>
                      <a:pt x="45" y="28"/>
                      <a:pt x="56" y="32"/>
                      <a:pt x="64" y="38"/>
                    </a:cubicBezTo>
                    <a:cubicBezTo>
                      <a:pt x="65" y="37"/>
                      <a:pt x="65" y="36"/>
                      <a:pt x="66" y="35"/>
                    </a:cubicBezTo>
                    <a:cubicBezTo>
                      <a:pt x="67" y="31"/>
                      <a:pt x="68" y="26"/>
                      <a:pt x="66" y="23"/>
                    </a:cubicBezTo>
                    <a:cubicBezTo>
                      <a:pt x="64" y="21"/>
                      <a:pt x="61" y="19"/>
                      <a:pt x="59" y="18"/>
                    </a:cubicBezTo>
                    <a:cubicBezTo>
                      <a:pt x="42" y="11"/>
                      <a:pt x="25" y="5"/>
                      <a:pt x="7" y="1"/>
                    </a:cubicBezTo>
                    <a:cubicBezTo>
                      <a:pt x="6" y="0"/>
                      <a:pt x="4" y="0"/>
                      <a:pt x="3" y="1"/>
                    </a:cubicBezTo>
                    <a:cubicBezTo>
                      <a:pt x="2" y="1"/>
                      <a:pt x="2" y="2"/>
                      <a:pt x="2" y="3"/>
                    </a:cubicBezTo>
                    <a:cubicBezTo>
                      <a:pt x="1" y="5"/>
                      <a:pt x="1" y="7"/>
                      <a:pt x="0" y="9"/>
                    </a:cubicBezTo>
                    <a:cubicBezTo>
                      <a:pt x="0" y="10"/>
                      <a:pt x="0" y="11"/>
                      <a:pt x="0" y="12"/>
                    </a:cubicBezTo>
                    <a:cubicBezTo>
                      <a:pt x="11" y="16"/>
                      <a:pt x="23" y="20"/>
                      <a:pt x="34" y="24"/>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2" name="Freeform 1768">
                <a:extLst>
                  <a:ext uri="{FF2B5EF4-FFF2-40B4-BE49-F238E27FC236}">
                    <a16:creationId xmlns:a16="http://schemas.microsoft.com/office/drawing/2014/main" id="{7D80CE81-4CD8-4096-89F9-B7C3D99F1F34}"/>
                  </a:ext>
                </a:extLst>
              </p:cNvPr>
              <p:cNvSpPr>
                <a:spLocks/>
              </p:cNvSpPr>
              <p:nvPr/>
            </p:nvSpPr>
            <p:spPr bwMode="auto">
              <a:xfrm>
                <a:off x="2000250" y="1765300"/>
                <a:ext cx="727075" cy="339725"/>
              </a:xfrm>
              <a:custGeom>
                <a:avLst/>
                <a:gdLst>
                  <a:gd name="T0" fmla="*/ 156 w 196"/>
                  <a:gd name="T1" fmla="*/ 5 h 92"/>
                  <a:gd name="T2" fmla="*/ 154 w 196"/>
                  <a:gd name="T3" fmla="*/ 21 h 92"/>
                  <a:gd name="T4" fmla="*/ 130 w 196"/>
                  <a:gd name="T5" fmla="*/ 42 h 92"/>
                  <a:gd name="T6" fmla="*/ 6 w 196"/>
                  <a:gd name="T7" fmla="*/ 71 h 92"/>
                  <a:gd name="T8" fmla="*/ 5 w 196"/>
                  <a:gd name="T9" fmla="*/ 68 h 92"/>
                  <a:gd name="T10" fmla="*/ 1 w 196"/>
                  <a:gd name="T11" fmla="*/ 81 h 92"/>
                  <a:gd name="T12" fmla="*/ 11 w 196"/>
                  <a:gd name="T13" fmla="*/ 90 h 92"/>
                  <a:gd name="T14" fmla="*/ 24 w 196"/>
                  <a:gd name="T15" fmla="*/ 91 h 92"/>
                  <a:gd name="T16" fmla="*/ 115 w 196"/>
                  <a:gd name="T17" fmla="*/ 66 h 92"/>
                  <a:gd name="T18" fmla="*/ 193 w 196"/>
                  <a:gd name="T19" fmla="*/ 12 h 92"/>
                  <a:gd name="T20" fmla="*/ 156 w 196"/>
                  <a:gd name="T21"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 h="92">
                    <a:moveTo>
                      <a:pt x="156" y="5"/>
                    </a:moveTo>
                    <a:cubicBezTo>
                      <a:pt x="157" y="10"/>
                      <a:pt x="156" y="16"/>
                      <a:pt x="154" y="21"/>
                    </a:cubicBezTo>
                    <a:cubicBezTo>
                      <a:pt x="150" y="31"/>
                      <a:pt x="139" y="37"/>
                      <a:pt x="130" y="42"/>
                    </a:cubicBezTo>
                    <a:cubicBezTo>
                      <a:pt x="91" y="61"/>
                      <a:pt x="49" y="77"/>
                      <a:pt x="6" y="71"/>
                    </a:cubicBezTo>
                    <a:cubicBezTo>
                      <a:pt x="6" y="70"/>
                      <a:pt x="5" y="69"/>
                      <a:pt x="5" y="68"/>
                    </a:cubicBezTo>
                    <a:cubicBezTo>
                      <a:pt x="2" y="72"/>
                      <a:pt x="0" y="77"/>
                      <a:pt x="1" y="81"/>
                    </a:cubicBezTo>
                    <a:cubicBezTo>
                      <a:pt x="3" y="85"/>
                      <a:pt x="7" y="89"/>
                      <a:pt x="11" y="90"/>
                    </a:cubicBezTo>
                    <a:cubicBezTo>
                      <a:pt x="15" y="92"/>
                      <a:pt x="20" y="92"/>
                      <a:pt x="24" y="91"/>
                    </a:cubicBezTo>
                    <a:cubicBezTo>
                      <a:pt x="56" y="90"/>
                      <a:pt x="87" y="81"/>
                      <a:pt x="115" y="66"/>
                    </a:cubicBezTo>
                    <a:cubicBezTo>
                      <a:pt x="144" y="52"/>
                      <a:pt x="196" y="44"/>
                      <a:pt x="193" y="12"/>
                    </a:cubicBezTo>
                    <a:cubicBezTo>
                      <a:pt x="192" y="0"/>
                      <a:pt x="169" y="4"/>
                      <a:pt x="156" y="5"/>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3" name="Freeform 1769">
                <a:extLst>
                  <a:ext uri="{FF2B5EF4-FFF2-40B4-BE49-F238E27FC236}">
                    <a16:creationId xmlns:a16="http://schemas.microsoft.com/office/drawing/2014/main" id="{EEB7045C-B746-4EFB-9548-D9E45EA1CDE7}"/>
                  </a:ext>
                </a:extLst>
              </p:cNvPr>
              <p:cNvSpPr>
                <a:spLocks/>
              </p:cNvSpPr>
              <p:nvPr/>
            </p:nvSpPr>
            <p:spPr bwMode="auto">
              <a:xfrm>
                <a:off x="1971675" y="1528763"/>
                <a:ext cx="622300" cy="520700"/>
              </a:xfrm>
              <a:custGeom>
                <a:avLst/>
                <a:gdLst>
                  <a:gd name="T0" fmla="*/ 162 w 168"/>
                  <a:gd name="T1" fmla="*/ 85 h 141"/>
                  <a:gd name="T2" fmla="*/ 153 w 168"/>
                  <a:gd name="T3" fmla="*/ 42 h 141"/>
                  <a:gd name="T4" fmla="*/ 112 w 168"/>
                  <a:gd name="T5" fmla="*/ 6 h 141"/>
                  <a:gd name="T6" fmla="*/ 67 w 168"/>
                  <a:gd name="T7" fmla="*/ 3 h 141"/>
                  <a:gd name="T8" fmla="*/ 30 w 168"/>
                  <a:gd name="T9" fmla="*/ 19 h 141"/>
                  <a:gd name="T10" fmla="*/ 13 w 168"/>
                  <a:gd name="T11" fmla="*/ 45 h 141"/>
                  <a:gd name="T12" fmla="*/ 14 w 168"/>
                  <a:gd name="T13" fmla="*/ 135 h 141"/>
                  <a:gd name="T14" fmla="*/ 138 w 168"/>
                  <a:gd name="T15" fmla="*/ 106 h 141"/>
                  <a:gd name="T16" fmla="*/ 162 w 168"/>
                  <a:gd name="T17" fmla="*/ 8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41">
                    <a:moveTo>
                      <a:pt x="162" y="85"/>
                    </a:moveTo>
                    <a:cubicBezTo>
                      <a:pt x="168" y="71"/>
                      <a:pt x="161" y="55"/>
                      <a:pt x="153" y="42"/>
                    </a:cubicBezTo>
                    <a:cubicBezTo>
                      <a:pt x="142" y="27"/>
                      <a:pt x="129" y="12"/>
                      <a:pt x="112" y="6"/>
                    </a:cubicBezTo>
                    <a:cubicBezTo>
                      <a:pt x="98" y="0"/>
                      <a:pt x="82" y="0"/>
                      <a:pt x="67" y="3"/>
                    </a:cubicBezTo>
                    <a:cubicBezTo>
                      <a:pt x="54" y="5"/>
                      <a:pt x="40" y="9"/>
                      <a:pt x="30" y="19"/>
                    </a:cubicBezTo>
                    <a:cubicBezTo>
                      <a:pt x="22" y="26"/>
                      <a:pt x="17" y="36"/>
                      <a:pt x="13" y="45"/>
                    </a:cubicBezTo>
                    <a:cubicBezTo>
                      <a:pt x="2" y="74"/>
                      <a:pt x="0" y="108"/>
                      <a:pt x="14" y="135"/>
                    </a:cubicBezTo>
                    <a:cubicBezTo>
                      <a:pt x="57" y="141"/>
                      <a:pt x="99" y="125"/>
                      <a:pt x="138" y="106"/>
                    </a:cubicBezTo>
                    <a:cubicBezTo>
                      <a:pt x="147" y="101"/>
                      <a:pt x="158" y="95"/>
                      <a:pt x="162" y="85"/>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4" name="Freeform 1770">
                <a:extLst>
                  <a:ext uri="{FF2B5EF4-FFF2-40B4-BE49-F238E27FC236}">
                    <a16:creationId xmlns:a16="http://schemas.microsoft.com/office/drawing/2014/main" id="{5D1FC0F6-3049-4930-9F07-B5521A332ECA}"/>
                  </a:ext>
                </a:extLst>
              </p:cNvPr>
              <p:cNvSpPr>
                <a:spLocks/>
              </p:cNvSpPr>
              <p:nvPr/>
            </p:nvSpPr>
            <p:spPr bwMode="auto">
              <a:xfrm>
                <a:off x="2174875" y="1533525"/>
                <a:ext cx="188912" cy="180975"/>
              </a:xfrm>
              <a:custGeom>
                <a:avLst/>
                <a:gdLst>
                  <a:gd name="T0" fmla="*/ 1 w 51"/>
                  <a:gd name="T1" fmla="*/ 39 h 49"/>
                  <a:gd name="T2" fmla="*/ 1 w 51"/>
                  <a:gd name="T3" fmla="*/ 46 h 49"/>
                  <a:gd name="T4" fmla="*/ 11 w 51"/>
                  <a:gd name="T5" fmla="*/ 47 h 49"/>
                  <a:gd name="T6" fmla="*/ 18 w 51"/>
                  <a:gd name="T7" fmla="*/ 39 h 49"/>
                  <a:gd name="T8" fmla="*/ 51 w 51"/>
                  <a:gd name="T9" fmla="*/ 3 h 49"/>
                  <a:gd name="T10" fmla="*/ 32 w 51"/>
                  <a:gd name="T11" fmla="*/ 0 h 49"/>
                  <a:gd name="T12" fmla="*/ 9 w 51"/>
                  <a:gd name="T13" fmla="*/ 24 h 49"/>
                  <a:gd name="T14" fmla="*/ 1 w 51"/>
                  <a:gd name="T15" fmla="*/ 3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9">
                    <a:moveTo>
                      <a:pt x="1" y="39"/>
                    </a:moveTo>
                    <a:cubicBezTo>
                      <a:pt x="0" y="41"/>
                      <a:pt x="0" y="44"/>
                      <a:pt x="1" y="46"/>
                    </a:cubicBezTo>
                    <a:cubicBezTo>
                      <a:pt x="3" y="49"/>
                      <a:pt x="8" y="49"/>
                      <a:pt x="11" y="47"/>
                    </a:cubicBezTo>
                    <a:cubicBezTo>
                      <a:pt x="14" y="45"/>
                      <a:pt x="16" y="42"/>
                      <a:pt x="18" y="39"/>
                    </a:cubicBezTo>
                    <a:cubicBezTo>
                      <a:pt x="27" y="25"/>
                      <a:pt x="38" y="13"/>
                      <a:pt x="51" y="3"/>
                    </a:cubicBezTo>
                    <a:cubicBezTo>
                      <a:pt x="45" y="1"/>
                      <a:pt x="39" y="0"/>
                      <a:pt x="32" y="0"/>
                    </a:cubicBezTo>
                    <a:cubicBezTo>
                      <a:pt x="24" y="7"/>
                      <a:pt x="16" y="15"/>
                      <a:pt x="9" y="24"/>
                    </a:cubicBezTo>
                    <a:cubicBezTo>
                      <a:pt x="6" y="28"/>
                      <a:pt x="2" y="33"/>
                      <a:pt x="1" y="39"/>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35" name="Freeform 1771">
                <a:extLst>
                  <a:ext uri="{FF2B5EF4-FFF2-40B4-BE49-F238E27FC236}">
                    <a16:creationId xmlns:a16="http://schemas.microsoft.com/office/drawing/2014/main" id="{30C9A975-E842-48C9-AE06-D727952B9EBB}"/>
                  </a:ext>
                </a:extLst>
              </p:cNvPr>
              <p:cNvSpPr>
                <a:spLocks/>
              </p:cNvSpPr>
              <p:nvPr/>
            </p:nvSpPr>
            <p:spPr bwMode="auto">
              <a:xfrm>
                <a:off x="2055813" y="1539875"/>
                <a:ext cx="171450" cy="196850"/>
              </a:xfrm>
              <a:custGeom>
                <a:avLst/>
                <a:gdLst>
                  <a:gd name="T0" fmla="*/ 2 w 46"/>
                  <a:gd name="T1" fmla="*/ 40 h 53"/>
                  <a:gd name="T2" fmla="*/ 0 w 46"/>
                  <a:gd name="T3" fmla="*/ 48 h 53"/>
                  <a:gd name="T4" fmla="*/ 2 w 46"/>
                  <a:gd name="T5" fmla="*/ 51 h 53"/>
                  <a:gd name="T6" fmla="*/ 7 w 46"/>
                  <a:gd name="T7" fmla="*/ 52 h 53"/>
                  <a:gd name="T8" fmla="*/ 12 w 46"/>
                  <a:gd name="T9" fmla="*/ 49 h 53"/>
                  <a:gd name="T10" fmla="*/ 28 w 46"/>
                  <a:gd name="T11" fmla="*/ 24 h 53"/>
                  <a:gd name="T12" fmla="*/ 46 w 46"/>
                  <a:gd name="T13" fmla="*/ 0 h 53"/>
                  <a:gd name="T14" fmla="*/ 44 w 46"/>
                  <a:gd name="T15" fmla="*/ 0 h 53"/>
                  <a:gd name="T16" fmla="*/ 27 w 46"/>
                  <a:gd name="T17" fmla="*/ 4 h 53"/>
                  <a:gd name="T18" fmla="*/ 17 w 46"/>
                  <a:gd name="T19" fmla="*/ 16 h 53"/>
                  <a:gd name="T20" fmla="*/ 2 w 46"/>
                  <a:gd name="T21" fmla="*/ 4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53">
                    <a:moveTo>
                      <a:pt x="2" y="40"/>
                    </a:moveTo>
                    <a:cubicBezTo>
                      <a:pt x="1" y="43"/>
                      <a:pt x="0" y="45"/>
                      <a:pt x="0" y="48"/>
                    </a:cubicBezTo>
                    <a:cubicBezTo>
                      <a:pt x="0" y="49"/>
                      <a:pt x="1" y="50"/>
                      <a:pt x="2" y="51"/>
                    </a:cubicBezTo>
                    <a:cubicBezTo>
                      <a:pt x="3" y="53"/>
                      <a:pt x="5" y="53"/>
                      <a:pt x="7" y="52"/>
                    </a:cubicBezTo>
                    <a:cubicBezTo>
                      <a:pt x="9" y="52"/>
                      <a:pt x="10" y="50"/>
                      <a:pt x="12" y="49"/>
                    </a:cubicBezTo>
                    <a:cubicBezTo>
                      <a:pt x="19" y="42"/>
                      <a:pt x="23" y="32"/>
                      <a:pt x="28" y="24"/>
                    </a:cubicBezTo>
                    <a:cubicBezTo>
                      <a:pt x="33" y="15"/>
                      <a:pt x="39" y="7"/>
                      <a:pt x="46" y="0"/>
                    </a:cubicBezTo>
                    <a:cubicBezTo>
                      <a:pt x="45" y="0"/>
                      <a:pt x="45" y="0"/>
                      <a:pt x="44" y="0"/>
                    </a:cubicBezTo>
                    <a:cubicBezTo>
                      <a:pt x="38" y="1"/>
                      <a:pt x="33" y="2"/>
                      <a:pt x="27" y="4"/>
                    </a:cubicBezTo>
                    <a:cubicBezTo>
                      <a:pt x="23" y="7"/>
                      <a:pt x="20" y="11"/>
                      <a:pt x="17" y="16"/>
                    </a:cubicBezTo>
                    <a:cubicBezTo>
                      <a:pt x="11" y="23"/>
                      <a:pt x="7" y="32"/>
                      <a:pt x="2" y="40"/>
                    </a:cubicBezTo>
                    <a:close/>
                  </a:path>
                </a:pathLst>
              </a:custGeom>
              <a:solidFill>
                <a:srgbClr val="FBB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903" name="Group 1902"/>
            <p:cNvGrpSpPr/>
            <p:nvPr/>
          </p:nvGrpSpPr>
          <p:grpSpPr>
            <a:xfrm>
              <a:off x="6831561" y="3971925"/>
              <a:ext cx="487362" cy="762000"/>
              <a:chOff x="6453188" y="3971925"/>
              <a:chExt cx="487362" cy="762000"/>
            </a:xfrm>
          </p:grpSpPr>
          <p:sp>
            <p:nvSpPr>
              <p:cNvPr id="1877" name="Freeform 530"/>
              <p:cNvSpPr>
                <a:spLocks/>
              </p:cNvSpPr>
              <p:nvPr/>
            </p:nvSpPr>
            <p:spPr bwMode="auto">
              <a:xfrm>
                <a:off x="6619875" y="4645025"/>
                <a:ext cx="155575" cy="88900"/>
              </a:xfrm>
              <a:custGeom>
                <a:avLst/>
                <a:gdLst>
                  <a:gd name="T0" fmla="*/ 33 w 40"/>
                  <a:gd name="T1" fmla="*/ 4 h 23"/>
                  <a:gd name="T2" fmla="*/ 33 w 40"/>
                  <a:gd name="T3" fmla="*/ 19 h 23"/>
                  <a:gd name="T4" fmla="*/ 7 w 40"/>
                  <a:gd name="T5" fmla="*/ 19 h 23"/>
                  <a:gd name="T6" fmla="*/ 7 w 40"/>
                  <a:gd name="T7" fmla="*/ 4 h 23"/>
                  <a:gd name="T8" fmla="*/ 33 w 40"/>
                  <a:gd name="T9" fmla="*/ 4 h 23"/>
                </a:gdLst>
                <a:ahLst/>
                <a:cxnLst>
                  <a:cxn ang="0">
                    <a:pos x="T0" y="T1"/>
                  </a:cxn>
                  <a:cxn ang="0">
                    <a:pos x="T2" y="T3"/>
                  </a:cxn>
                  <a:cxn ang="0">
                    <a:pos x="T4" y="T5"/>
                  </a:cxn>
                  <a:cxn ang="0">
                    <a:pos x="T6" y="T7"/>
                  </a:cxn>
                  <a:cxn ang="0">
                    <a:pos x="T8" y="T9"/>
                  </a:cxn>
                </a:cxnLst>
                <a:rect l="0" t="0" r="r" b="b"/>
                <a:pathLst>
                  <a:path w="40" h="23">
                    <a:moveTo>
                      <a:pt x="33" y="4"/>
                    </a:moveTo>
                    <a:cubicBezTo>
                      <a:pt x="40" y="8"/>
                      <a:pt x="40" y="15"/>
                      <a:pt x="33" y="19"/>
                    </a:cubicBezTo>
                    <a:cubicBezTo>
                      <a:pt x="26" y="23"/>
                      <a:pt x="14" y="23"/>
                      <a:pt x="7" y="19"/>
                    </a:cubicBezTo>
                    <a:cubicBezTo>
                      <a:pt x="0" y="15"/>
                      <a:pt x="0" y="8"/>
                      <a:pt x="7" y="4"/>
                    </a:cubicBezTo>
                    <a:cubicBezTo>
                      <a:pt x="14" y="0"/>
                      <a:pt x="26" y="0"/>
                      <a:pt x="33" y="4"/>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8" name="Freeform 531"/>
              <p:cNvSpPr>
                <a:spLocks/>
              </p:cNvSpPr>
              <p:nvPr/>
            </p:nvSpPr>
            <p:spPr bwMode="auto">
              <a:xfrm>
                <a:off x="6597650" y="4540250"/>
                <a:ext cx="200025" cy="166688"/>
              </a:xfrm>
              <a:custGeom>
                <a:avLst/>
                <a:gdLst>
                  <a:gd name="T0" fmla="*/ 52 w 52"/>
                  <a:gd name="T1" fmla="*/ 0 h 43"/>
                  <a:gd name="T2" fmla="*/ 52 w 52"/>
                  <a:gd name="T3" fmla="*/ 26 h 43"/>
                  <a:gd name="T4" fmla="*/ 44 w 52"/>
                  <a:gd name="T5" fmla="*/ 37 h 43"/>
                  <a:gd name="T6" fmla="*/ 8 w 52"/>
                  <a:gd name="T7" fmla="*/ 37 h 43"/>
                  <a:gd name="T8" fmla="*/ 0 w 52"/>
                  <a:gd name="T9" fmla="*/ 26 h 43"/>
                  <a:gd name="T10" fmla="*/ 0 w 52"/>
                  <a:gd name="T11" fmla="*/ 0 h 43"/>
                  <a:gd name="T12" fmla="*/ 8 w 52"/>
                  <a:gd name="T13" fmla="*/ 11 h 43"/>
                  <a:gd name="T14" fmla="*/ 44 w 52"/>
                  <a:gd name="T15" fmla="*/ 11 h 43"/>
                  <a:gd name="T16" fmla="*/ 52 w 52"/>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3">
                    <a:moveTo>
                      <a:pt x="52" y="0"/>
                    </a:moveTo>
                    <a:cubicBezTo>
                      <a:pt x="52" y="26"/>
                      <a:pt x="52" y="26"/>
                      <a:pt x="52" y="26"/>
                    </a:cubicBezTo>
                    <a:cubicBezTo>
                      <a:pt x="52" y="30"/>
                      <a:pt x="49" y="34"/>
                      <a:pt x="44" y="37"/>
                    </a:cubicBezTo>
                    <a:cubicBezTo>
                      <a:pt x="34" y="43"/>
                      <a:pt x="18" y="43"/>
                      <a:pt x="8" y="37"/>
                    </a:cubicBezTo>
                    <a:cubicBezTo>
                      <a:pt x="3" y="34"/>
                      <a:pt x="0" y="30"/>
                      <a:pt x="0" y="26"/>
                    </a:cubicBezTo>
                    <a:cubicBezTo>
                      <a:pt x="0" y="0"/>
                      <a:pt x="0" y="0"/>
                      <a:pt x="0" y="0"/>
                    </a:cubicBezTo>
                    <a:cubicBezTo>
                      <a:pt x="0" y="4"/>
                      <a:pt x="3" y="8"/>
                      <a:pt x="8" y="11"/>
                    </a:cubicBezTo>
                    <a:cubicBezTo>
                      <a:pt x="18" y="17"/>
                      <a:pt x="34" y="17"/>
                      <a:pt x="44" y="11"/>
                    </a:cubicBezTo>
                    <a:cubicBezTo>
                      <a:pt x="49" y="8"/>
                      <a:pt x="52" y="4"/>
                      <a:pt x="52"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79" name="Freeform 532"/>
              <p:cNvSpPr>
                <a:spLocks/>
              </p:cNvSpPr>
              <p:nvPr/>
            </p:nvSpPr>
            <p:spPr bwMode="auto">
              <a:xfrm>
                <a:off x="6589713" y="4478338"/>
                <a:ext cx="215900" cy="127000"/>
              </a:xfrm>
              <a:custGeom>
                <a:avLst/>
                <a:gdLst>
                  <a:gd name="T0" fmla="*/ 10 w 56"/>
                  <a:gd name="T1" fmla="*/ 6 h 33"/>
                  <a:gd name="T2" fmla="*/ 46 w 56"/>
                  <a:gd name="T3" fmla="*/ 6 h 33"/>
                  <a:gd name="T4" fmla="*/ 46 w 56"/>
                  <a:gd name="T5" fmla="*/ 27 h 33"/>
                  <a:gd name="T6" fmla="*/ 10 w 56"/>
                  <a:gd name="T7" fmla="*/ 27 h 33"/>
                  <a:gd name="T8" fmla="*/ 10 w 56"/>
                  <a:gd name="T9" fmla="*/ 6 h 33"/>
                </a:gdLst>
                <a:ahLst/>
                <a:cxnLst>
                  <a:cxn ang="0">
                    <a:pos x="T0" y="T1"/>
                  </a:cxn>
                  <a:cxn ang="0">
                    <a:pos x="T2" y="T3"/>
                  </a:cxn>
                  <a:cxn ang="0">
                    <a:pos x="T4" y="T5"/>
                  </a:cxn>
                  <a:cxn ang="0">
                    <a:pos x="T6" y="T7"/>
                  </a:cxn>
                  <a:cxn ang="0">
                    <a:pos x="T8" y="T9"/>
                  </a:cxn>
                </a:cxnLst>
                <a:rect l="0" t="0" r="r" b="b"/>
                <a:pathLst>
                  <a:path w="56" h="33">
                    <a:moveTo>
                      <a:pt x="10" y="6"/>
                    </a:moveTo>
                    <a:cubicBezTo>
                      <a:pt x="20" y="0"/>
                      <a:pt x="36" y="0"/>
                      <a:pt x="46" y="6"/>
                    </a:cubicBezTo>
                    <a:cubicBezTo>
                      <a:pt x="56" y="11"/>
                      <a:pt x="56" y="21"/>
                      <a:pt x="46" y="27"/>
                    </a:cubicBezTo>
                    <a:cubicBezTo>
                      <a:pt x="36" y="33"/>
                      <a:pt x="20" y="33"/>
                      <a:pt x="10" y="27"/>
                    </a:cubicBezTo>
                    <a:cubicBezTo>
                      <a:pt x="0" y="21"/>
                      <a:pt x="0" y="11"/>
                      <a:pt x="10" y="6"/>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80" name="Freeform 533"/>
              <p:cNvSpPr>
                <a:spLocks/>
              </p:cNvSpPr>
              <p:nvPr/>
            </p:nvSpPr>
            <p:spPr bwMode="auto">
              <a:xfrm>
                <a:off x="6581775" y="4219575"/>
                <a:ext cx="231775" cy="358775"/>
              </a:xfrm>
              <a:custGeom>
                <a:avLst/>
                <a:gdLst>
                  <a:gd name="T0" fmla="*/ 17 w 60"/>
                  <a:gd name="T1" fmla="*/ 93 h 93"/>
                  <a:gd name="T2" fmla="*/ 15 w 60"/>
                  <a:gd name="T3" fmla="*/ 92 h 93"/>
                  <a:gd name="T4" fmla="*/ 0 w 60"/>
                  <a:gd name="T5" fmla="*/ 34 h 93"/>
                  <a:gd name="T6" fmla="*/ 1 w 60"/>
                  <a:gd name="T7" fmla="*/ 33 h 93"/>
                  <a:gd name="T8" fmla="*/ 2 w 60"/>
                  <a:gd name="T9" fmla="*/ 33 h 93"/>
                  <a:gd name="T10" fmla="*/ 13 w 60"/>
                  <a:gd name="T11" fmla="*/ 37 h 93"/>
                  <a:gd name="T12" fmla="*/ 22 w 60"/>
                  <a:gd name="T13" fmla="*/ 19 h 93"/>
                  <a:gd name="T14" fmla="*/ 23 w 60"/>
                  <a:gd name="T15" fmla="*/ 18 h 93"/>
                  <a:gd name="T16" fmla="*/ 24 w 60"/>
                  <a:gd name="T17" fmla="*/ 18 h 93"/>
                  <a:gd name="T18" fmla="*/ 30 w 60"/>
                  <a:gd name="T19" fmla="*/ 25 h 93"/>
                  <a:gd name="T20" fmla="*/ 35 w 60"/>
                  <a:gd name="T21" fmla="*/ 11 h 93"/>
                  <a:gd name="T22" fmla="*/ 37 w 60"/>
                  <a:gd name="T23" fmla="*/ 10 h 93"/>
                  <a:gd name="T24" fmla="*/ 38 w 60"/>
                  <a:gd name="T25" fmla="*/ 10 h 93"/>
                  <a:gd name="T26" fmla="*/ 46 w 60"/>
                  <a:gd name="T27" fmla="*/ 18 h 93"/>
                  <a:gd name="T28" fmla="*/ 57 w 60"/>
                  <a:gd name="T29" fmla="*/ 1 h 93"/>
                  <a:gd name="T30" fmla="*/ 59 w 60"/>
                  <a:gd name="T31" fmla="*/ 0 h 93"/>
                  <a:gd name="T32" fmla="*/ 60 w 60"/>
                  <a:gd name="T33" fmla="*/ 2 h 93"/>
                  <a:gd name="T34" fmla="*/ 45 w 60"/>
                  <a:gd name="T35" fmla="*/ 76 h 93"/>
                  <a:gd name="T36" fmla="*/ 43 w 60"/>
                  <a:gd name="T37" fmla="*/ 78 h 93"/>
                  <a:gd name="T38" fmla="*/ 42 w 60"/>
                  <a:gd name="T39" fmla="*/ 76 h 93"/>
                  <a:gd name="T40" fmla="*/ 55 w 60"/>
                  <a:gd name="T41" fmla="*/ 10 h 93"/>
                  <a:gd name="T42" fmla="*/ 48 w 60"/>
                  <a:gd name="T43" fmla="*/ 22 h 93"/>
                  <a:gd name="T44" fmla="*/ 46 w 60"/>
                  <a:gd name="T45" fmla="*/ 22 h 93"/>
                  <a:gd name="T46" fmla="*/ 45 w 60"/>
                  <a:gd name="T47" fmla="*/ 22 h 93"/>
                  <a:gd name="T48" fmla="*/ 38 w 60"/>
                  <a:gd name="T49" fmla="*/ 14 h 93"/>
                  <a:gd name="T50" fmla="*/ 32 w 60"/>
                  <a:gd name="T51" fmla="*/ 29 h 93"/>
                  <a:gd name="T52" fmla="*/ 30 w 60"/>
                  <a:gd name="T53" fmla="*/ 30 h 93"/>
                  <a:gd name="T54" fmla="*/ 29 w 60"/>
                  <a:gd name="T55" fmla="*/ 30 h 93"/>
                  <a:gd name="T56" fmla="*/ 23 w 60"/>
                  <a:gd name="T57" fmla="*/ 23 h 93"/>
                  <a:gd name="T58" fmla="*/ 15 w 60"/>
                  <a:gd name="T59" fmla="*/ 40 h 93"/>
                  <a:gd name="T60" fmla="*/ 13 w 60"/>
                  <a:gd name="T61" fmla="*/ 41 h 93"/>
                  <a:gd name="T62" fmla="*/ 4 w 60"/>
                  <a:gd name="T63" fmla="*/ 37 h 93"/>
                  <a:gd name="T64" fmla="*/ 18 w 60"/>
                  <a:gd name="T65" fmla="*/ 91 h 93"/>
                  <a:gd name="T66" fmla="*/ 17 w 60"/>
                  <a:gd name="T67" fmla="*/ 93 h 93"/>
                  <a:gd name="T68" fmla="*/ 17 w 60"/>
                  <a:gd name="T69"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 h="93">
                    <a:moveTo>
                      <a:pt x="17" y="93"/>
                    </a:moveTo>
                    <a:cubicBezTo>
                      <a:pt x="16" y="93"/>
                      <a:pt x="15" y="93"/>
                      <a:pt x="15" y="92"/>
                    </a:cubicBezTo>
                    <a:cubicBezTo>
                      <a:pt x="0" y="34"/>
                      <a:pt x="0" y="34"/>
                      <a:pt x="0" y="34"/>
                    </a:cubicBezTo>
                    <a:cubicBezTo>
                      <a:pt x="0" y="34"/>
                      <a:pt x="0" y="33"/>
                      <a:pt x="1" y="33"/>
                    </a:cubicBezTo>
                    <a:cubicBezTo>
                      <a:pt x="1" y="32"/>
                      <a:pt x="2" y="32"/>
                      <a:pt x="2" y="33"/>
                    </a:cubicBezTo>
                    <a:cubicBezTo>
                      <a:pt x="13" y="37"/>
                      <a:pt x="13" y="37"/>
                      <a:pt x="13" y="37"/>
                    </a:cubicBezTo>
                    <a:cubicBezTo>
                      <a:pt x="22" y="19"/>
                      <a:pt x="22" y="19"/>
                      <a:pt x="22" y="19"/>
                    </a:cubicBezTo>
                    <a:cubicBezTo>
                      <a:pt x="22" y="18"/>
                      <a:pt x="22" y="18"/>
                      <a:pt x="23" y="18"/>
                    </a:cubicBezTo>
                    <a:cubicBezTo>
                      <a:pt x="24" y="18"/>
                      <a:pt x="24" y="18"/>
                      <a:pt x="24" y="18"/>
                    </a:cubicBezTo>
                    <a:cubicBezTo>
                      <a:pt x="30" y="25"/>
                      <a:pt x="30" y="25"/>
                      <a:pt x="30" y="25"/>
                    </a:cubicBezTo>
                    <a:cubicBezTo>
                      <a:pt x="35" y="11"/>
                      <a:pt x="35" y="11"/>
                      <a:pt x="35" y="11"/>
                    </a:cubicBezTo>
                    <a:cubicBezTo>
                      <a:pt x="36" y="10"/>
                      <a:pt x="36" y="10"/>
                      <a:pt x="37" y="10"/>
                    </a:cubicBezTo>
                    <a:cubicBezTo>
                      <a:pt x="37" y="10"/>
                      <a:pt x="38" y="10"/>
                      <a:pt x="38" y="10"/>
                    </a:cubicBezTo>
                    <a:cubicBezTo>
                      <a:pt x="46" y="18"/>
                      <a:pt x="46" y="18"/>
                      <a:pt x="46" y="18"/>
                    </a:cubicBezTo>
                    <a:cubicBezTo>
                      <a:pt x="57" y="1"/>
                      <a:pt x="57" y="1"/>
                      <a:pt x="57" y="1"/>
                    </a:cubicBezTo>
                    <a:cubicBezTo>
                      <a:pt x="57" y="0"/>
                      <a:pt x="58" y="0"/>
                      <a:pt x="59" y="0"/>
                    </a:cubicBezTo>
                    <a:cubicBezTo>
                      <a:pt x="60" y="0"/>
                      <a:pt x="60" y="1"/>
                      <a:pt x="60" y="2"/>
                    </a:cubicBezTo>
                    <a:cubicBezTo>
                      <a:pt x="45" y="76"/>
                      <a:pt x="45" y="76"/>
                      <a:pt x="45" y="76"/>
                    </a:cubicBezTo>
                    <a:cubicBezTo>
                      <a:pt x="45" y="77"/>
                      <a:pt x="44" y="78"/>
                      <a:pt x="43" y="78"/>
                    </a:cubicBezTo>
                    <a:cubicBezTo>
                      <a:pt x="42" y="77"/>
                      <a:pt x="42" y="77"/>
                      <a:pt x="42" y="76"/>
                    </a:cubicBezTo>
                    <a:cubicBezTo>
                      <a:pt x="55" y="10"/>
                      <a:pt x="55" y="10"/>
                      <a:pt x="55" y="10"/>
                    </a:cubicBezTo>
                    <a:cubicBezTo>
                      <a:pt x="48" y="22"/>
                      <a:pt x="48" y="22"/>
                      <a:pt x="48" y="22"/>
                    </a:cubicBezTo>
                    <a:cubicBezTo>
                      <a:pt x="47" y="22"/>
                      <a:pt x="47" y="22"/>
                      <a:pt x="46" y="22"/>
                    </a:cubicBezTo>
                    <a:cubicBezTo>
                      <a:pt x="46" y="22"/>
                      <a:pt x="45" y="22"/>
                      <a:pt x="45" y="22"/>
                    </a:cubicBezTo>
                    <a:cubicBezTo>
                      <a:pt x="38" y="14"/>
                      <a:pt x="38" y="14"/>
                      <a:pt x="38" y="14"/>
                    </a:cubicBezTo>
                    <a:cubicBezTo>
                      <a:pt x="32" y="29"/>
                      <a:pt x="32" y="29"/>
                      <a:pt x="32" y="29"/>
                    </a:cubicBezTo>
                    <a:cubicBezTo>
                      <a:pt x="31" y="30"/>
                      <a:pt x="31" y="30"/>
                      <a:pt x="30" y="30"/>
                    </a:cubicBezTo>
                    <a:cubicBezTo>
                      <a:pt x="30" y="30"/>
                      <a:pt x="29" y="30"/>
                      <a:pt x="29" y="30"/>
                    </a:cubicBezTo>
                    <a:cubicBezTo>
                      <a:pt x="23" y="23"/>
                      <a:pt x="23" y="23"/>
                      <a:pt x="23" y="23"/>
                    </a:cubicBezTo>
                    <a:cubicBezTo>
                      <a:pt x="15" y="40"/>
                      <a:pt x="15" y="40"/>
                      <a:pt x="15" y="40"/>
                    </a:cubicBezTo>
                    <a:cubicBezTo>
                      <a:pt x="15" y="41"/>
                      <a:pt x="14" y="41"/>
                      <a:pt x="13" y="41"/>
                    </a:cubicBezTo>
                    <a:cubicBezTo>
                      <a:pt x="4" y="37"/>
                      <a:pt x="4" y="37"/>
                      <a:pt x="4" y="37"/>
                    </a:cubicBezTo>
                    <a:cubicBezTo>
                      <a:pt x="18" y="91"/>
                      <a:pt x="18" y="91"/>
                      <a:pt x="18" y="91"/>
                    </a:cubicBezTo>
                    <a:cubicBezTo>
                      <a:pt x="18" y="92"/>
                      <a:pt x="18" y="93"/>
                      <a:pt x="17" y="93"/>
                    </a:cubicBezTo>
                    <a:cubicBezTo>
                      <a:pt x="17" y="93"/>
                      <a:pt x="17" y="93"/>
                      <a:pt x="17" y="93"/>
                    </a:cubicBezTo>
                    <a:close/>
                  </a:path>
                </a:pathLst>
              </a:custGeom>
              <a:solidFill>
                <a:srgbClr val="2140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81" name="Freeform 534"/>
              <p:cNvSpPr>
                <a:spLocks/>
              </p:cNvSpPr>
              <p:nvPr/>
            </p:nvSpPr>
            <p:spPr bwMode="auto">
              <a:xfrm>
                <a:off x="6453188" y="3971925"/>
                <a:ext cx="487362" cy="633413"/>
              </a:xfrm>
              <a:custGeom>
                <a:avLst/>
                <a:gdLst>
                  <a:gd name="T0" fmla="*/ 126 w 126"/>
                  <a:gd name="T1" fmla="*/ 63 h 164"/>
                  <a:gd name="T2" fmla="*/ 111 w 126"/>
                  <a:gd name="T3" fmla="*/ 104 h 164"/>
                  <a:gd name="T4" fmla="*/ 96 w 126"/>
                  <a:gd name="T5" fmla="*/ 142 h 164"/>
                  <a:gd name="T6" fmla="*/ 96 w 126"/>
                  <a:gd name="T7" fmla="*/ 143 h 164"/>
                  <a:gd name="T8" fmla="*/ 94 w 126"/>
                  <a:gd name="T9" fmla="*/ 150 h 164"/>
                  <a:gd name="T10" fmla="*/ 87 w 126"/>
                  <a:gd name="T11" fmla="*/ 157 h 164"/>
                  <a:gd name="T12" fmla="*/ 40 w 126"/>
                  <a:gd name="T13" fmla="*/ 157 h 164"/>
                  <a:gd name="T14" fmla="*/ 32 w 126"/>
                  <a:gd name="T15" fmla="*/ 150 h 164"/>
                  <a:gd name="T16" fmla="*/ 30 w 126"/>
                  <a:gd name="T17" fmla="*/ 143 h 164"/>
                  <a:gd name="T18" fmla="*/ 30 w 126"/>
                  <a:gd name="T19" fmla="*/ 142 h 164"/>
                  <a:gd name="T20" fmla="*/ 15 w 126"/>
                  <a:gd name="T21" fmla="*/ 104 h 164"/>
                  <a:gd name="T22" fmla="*/ 0 w 126"/>
                  <a:gd name="T23" fmla="*/ 63 h 164"/>
                  <a:gd name="T24" fmla="*/ 63 w 126"/>
                  <a:gd name="T25" fmla="*/ 0 h 164"/>
                  <a:gd name="T26" fmla="*/ 126 w 126"/>
                  <a:gd name="T27" fmla="*/ 6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 h="164">
                    <a:moveTo>
                      <a:pt x="126" y="63"/>
                    </a:moveTo>
                    <a:cubicBezTo>
                      <a:pt x="126" y="79"/>
                      <a:pt x="120" y="93"/>
                      <a:pt x="111" y="104"/>
                    </a:cubicBezTo>
                    <a:cubicBezTo>
                      <a:pt x="97" y="124"/>
                      <a:pt x="96" y="142"/>
                      <a:pt x="96" y="142"/>
                    </a:cubicBezTo>
                    <a:cubicBezTo>
                      <a:pt x="96" y="143"/>
                      <a:pt x="96" y="143"/>
                      <a:pt x="96" y="143"/>
                    </a:cubicBezTo>
                    <a:cubicBezTo>
                      <a:pt x="96" y="146"/>
                      <a:pt x="95" y="148"/>
                      <a:pt x="94" y="150"/>
                    </a:cubicBezTo>
                    <a:cubicBezTo>
                      <a:pt x="92" y="152"/>
                      <a:pt x="90" y="155"/>
                      <a:pt x="87" y="157"/>
                    </a:cubicBezTo>
                    <a:cubicBezTo>
                      <a:pt x="74" y="164"/>
                      <a:pt x="53" y="164"/>
                      <a:pt x="40" y="157"/>
                    </a:cubicBezTo>
                    <a:cubicBezTo>
                      <a:pt x="36" y="155"/>
                      <a:pt x="34" y="152"/>
                      <a:pt x="32" y="150"/>
                    </a:cubicBezTo>
                    <a:cubicBezTo>
                      <a:pt x="31" y="148"/>
                      <a:pt x="30" y="146"/>
                      <a:pt x="30" y="143"/>
                    </a:cubicBezTo>
                    <a:cubicBezTo>
                      <a:pt x="30" y="142"/>
                      <a:pt x="30" y="142"/>
                      <a:pt x="30" y="142"/>
                    </a:cubicBezTo>
                    <a:cubicBezTo>
                      <a:pt x="30" y="142"/>
                      <a:pt x="29" y="124"/>
                      <a:pt x="15" y="104"/>
                    </a:cubicBezTo>
                    <a:cubicBezTo>
                      <a:pt x="6" y="93"/>
                      <a:pt x="0" y="79"/>
                      <a:pt x="0" y="63"/>
                    </a:cubicBezTo>
                    <a:cubicBezTo>
                      <a:pt x="0" y="28"/>
                      <a:pt x="28" y="0"/>
                      <a:pt x="63" y="0"/>
                    </a:cubicBezTo>
                    <a:cubicBezTo>
                      <a:pt x="98" y="0"/>
                      <a:pt x="126" y="28"/>
                      <a:pt x="126" y="63"/>
                    </a:cubicBezTo>
                    <a:close/>
                  </a:path>
                </a:pathLst>
              </a:custGeom>
              <a:gradFill flip="none" rotWithShape="1">
                <a:gsLst>
                  <a:gs pos="0">
                    <a:schemeClr val="accent2"/>
                  </a:gs>
                  <a:gs pos="100000">
                    <a:schemeClr val="accent1">
                      <a:lumMod val="99000"/>
                      <a:alpha val="78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82" name="Freeform 535"/>
              <p:cNvSpPr>
                <a:spLocks/>
              </p:cNvSpPr>
              <p:nvPr/>
            </p:nvSpPr>
            <p:spPr bwMode="auto">
              <a:xfrm>
                <a:off x="6597650" y="4621213"/>
                <a:ext cx="200025" cy="77788"/>
              </a:xfrm>
              <a:custGeom>
                <a:avLst/>
                <a:gdLst>
                  <a:gd name="T0" fmla="*/ 52 w 52"/>
                  <a:gd name="T1" fmla="*/ 0 h 20"/>
                  <a:gd name="T2" fmla="*/ 50 w 52"/>
                  <a:gd name="T3" fmla="*/ 5 h 20"/>
                  <a:gd name="T4" fmla="*/ 2 w 52"/>
                  <a:gd name="T5" fmla="*/ 6 h 20"/>
                  <a:gd name="T6" fmla="*/ 0 w 52"/>
                  <a:gd name="T7" fmla="*/ 0 h 20"/>
                  <a:gd name="T8" fmla="*/ 52 w 52"/>
                  <a:gd name="T9" fmla="*/ 0 h 20"/>
                </a:gdLst>
                <a:ahLst/>
                <a:cxnLst>
                  <a:cxn ang="0">
                    <a:pos x="T0" y="T1"/>
                  </a:cxn>
                  <a:cxn ang="0">
                    <a:pos x="T2" y="T3"/>
                  </a:cxn>
                  <a:cxn ang="0">
                    <a:pos x="T4" y="T5"/>
                  </a:cxn>
                  <a:cxn ang="0">
                    <a:pos x="T6" y="T7"/>
                  </a:cxn>
                  <a:cxn ang="0">
                    <a:pos x="T8" y="T9"/>
                  </a:cxn>
                </a:cxnLst>
                <a:rect l="0" t="0" r="r" b="b"/>
                <a:pathLst>
                  <a:path w="52" h="20">
                    <a:moveTo>
                      <a:pt x="52" y="0"/>
                    </a:moveTo>
                    <a:cubicBezTo>
                      <a:pt x="52" y="2"/>
                      <a:pt x="52" y="4"/>
                      <a:pt x="50" y="5"/>
                    </a:cubicBezTo>
                    <a:cubicBezTo>
                      <a:pt x="42" y="20"/>
                      <a:pt x="10" y="20"/>
                      <a:pt x="2" y="6"/>
                    </a:cubicBezTo>
                    <a:cubicBezTo>
                      <a:pt x="1" y="4"/>
                      <a:pt x="0" y="2"/>
                      <a:pt x="0" y="0"/>
                    </a:cubicBezTo>
                    <a:cubicBezTo>
                      <a:pt x="3" y="18"/>
                      <a:pt x="50" y="19"/>
                      <a:pt x="52"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83" name="Freeform 536"/>
              <p:cNvSpPr>
                <a:spLocks/>
              </p:cNvSpPr>
              <p:nvPr/>
            </p:nvSpPr>
            <p:spPr bwMode="auto">
              <a:xfrm>
                <a:off x="6597650" y="4594225"/>
                <a:ext cx="200025" cy="77788"/>
              </a:xfrm>
              <a:custGeom>
                <a:avLst/>
                <a:gdLst>
                  <a:gd name="T0" fmla="*/ 52 w 52"/>
                  <a:gd name="T1" fmla="*/ 0 h 20"/>
                  <a:gd name="T2" fmla="*/ 50 w 52"/>
                  <a:gd name="T3" fmla="*/ 6 h 20"/>
                  <a:gd name="T4" fmla="*/ 2 w 52"/>
                  <a:gd name="T5" fmla="*/ 6 h 20"/>
                  <a:gd name="T6" fmla="*/ 0 w 52"/>
                  <a:gd name="T7" fmla="*/ 0 h 20"/>
                  <a:gd name="T8" fmla="*/ 52 w 52"/>
                  <a:gd name="T9" fmla="*/ 0 h 20"/>
                </a:gdLst>
                <a:ahLst/>
                <a:cxnLst>
                  <a:cxn ang="0">
                    <a:pos x="T0" y="T1"/>
                  </a:cxn>
                  <a:cxn ang="0">
                    <a:pos x="T2" y="T3"/>
                  </a:cxn>
                  <a:cxn ang="0">
                    <a:pos x="T4" y="T5"/>
                  </a:cxn>
                  <a:cxn ang="0">
                    <a:pos x="T6" y="T7"/>
                  </a:cxn>
                  <a:cxn ang="0">
                    <a:pos x="T8" y="T9"/>
                  </a:cxn>
                </a:cxnLst>
                <a:rect l="0" t="0" r="r" b="b"/>
                <a:pathLst>
                  <a:path w="52" h="20">
                    <a:moveTo>
                      <a:pt x="52" y="0"/>
                    </a:moveTo>
                    <a:cubicBezTo>
                      <a:pt x="52" y="2"/>
                      <a:pt x="52" y="4"/>
                      <a:pt x="50" y="6"/>
                    </a:cubicBezTo>
                    <a:cubicBezTo>
                      <a:pt x="42" y="20"/>
                      <a:pt x="10" y="20"/>
                      <a:pt x="2" y="6"/>
                    </a:cubicBezTo>
                    <a:cubicBezTo>
                      <a:pt x="1" y="4"/>
                      <a:pt x="0" y="2"/>
                      <a:pt x="0" y="0"/>
                    </a:cubicBezTo>
                    <a:cubicBezTo>
                      <a:pt x="3" y="19"/>
                      <a:pt x="50" y="19"/>
                      <a:pt x="52"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884" name="Freeform 537"/>
              <p:cNvSpPr>
                <a:spLocks/>
              </p:cNvSpPr>
              <p:nvPr/>
            </p:nvSpPr>
            <p:spPr bwMode="auto">
              <a:xfrm>
                <a:off x="6597650" y="4567238"/>
                <a:ext cx="200025" cy="77788"/>
              </a:xfrm>
              <a:custGeom>
                <a:avLst/>
                <a:gdLst>
                  <a:gd name="T0" fmla="*/ 52 w 52"/>
                  <a:gd name="T1" fmla="*/ 0 h 20"/>
                  <a:gd name="T2" fmla="*/ 50 w 52"/>
                  <a:gd name="T3" fmla="*/ 6 h 20"/>
                  <a:gd name="T4" fmla="*/ 2 w 52"/>
                  <a:gd name="T5" fmla="*/ 6 h 20"/>
                  <a:gd name="T6" fmla="*/ 0 w 52"/>
                  <a:gd name="T7" fmla="*/ 0 h 20"/>
                  <a:gd name="T8" fmla="*/ 52 w 52"/>
                  <a:gd name="T9" fmla="*/ 0 h 20"/>
                </a:gdLst>
                <a:ahLst/>
                <a:cxnLst>
                  <a:cxn ang="0">
                    <a:pos x="T0" y="T1"/>
                  </a:cxn>
                  <a:cxn ang="0">
                    <a:pos x="T2" y="T3"/>
                  </a:cxn>
                  <a:cxn ang="0">
                    <a:pos x="T4" y="T5"/>
                  </a:cxn>
                  <a:cxn ang="0">
                    <a:pos x="T6" y="T7"/>
                  </a:cxn>
                  <a:cxn ang="0">
                    <a:pos x="T8" y="T9"/>
                  </a:cxn>
                </a:cxnLst>
                <a:rect l="0" t="0" r="r" b="b"/>
                <a:pathLst>
                  <a:path w="52" h="20">
                    <a:moveTo>
                      <a:pt x="52" y="0"/>
                    </a:moveTo>
                    <a:cubicBezTo>
                      <a:pt x="52" y="2"/>
                      <a:pt x="52" y="4"/>
                      <a:pt x="50" y="6"/>
                    </a:cubicBezTo>
                    <a:cubicBezTo>
                      <a:pt x="42" y="20"/>
                      <a:pt x="10" y="20"/>
                      <a:pt x="2" y="6"/>
                    </a:cubicBezTo>
                    <a:cubicBezTo>
                      <a:pt x="1" y="4"/>
                      <a:pt x="0" y="2"/>
                      <a:pt x="0" y="0"/>
                    </a:cubicBezTo>
                    <a:cubicBezTo>
                      <a:pt x="3" y="19"/>
                      <a:pt x="50" y="20"/>
                      <a:pt x="52" y="0"/>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36" name="Group 535">
              <a:extLst>
                <a:ext uri="{FF2B5EF4-FFF2-40B4-BE49-F238E27FC236}">
                  <a16:creationId xmlns:a16="http://schemas.microsoft.com/office/drawing/2014/main" id="{D2A15607-64E7-4127-8871-9624F1A003C0}"/>
                </a:ext>
              </a:extLst>
            </p:cNvPr>
            <p:cNvGrpSpPr/>
            <p:nvPr/>
          </p:nvGrpSpPr>
          <p:grpSpPr>
            <a:xfrm>
              <a:off x="9071956" y="2291328"/>
              <a:ext cx="443645" cy="1131675"/>
              <a:chOff x="4491038" y="1014413"/>
              <a:chExt cx="2028826" cy="5175251"/>
            </a:xfrm>
          </p:grpSpPr>
          <p:sp>
            <p:nvSpPr>
              <p:cNvPr id="540" name="Freeform 150">
                <a:extLst>
                  <a:ext uri="{FF2B5EF4-FFF2-40B4-BE49-F238E27FC236}">
                    <a16:creationId xmlns:a16="http://schemas.microsoft.com/office/drawing/2014/main" id="{EBD89788-4427-4CA7-AC1A-1756AB2FDAFB}"/>
                  </a:ext>
                </a:extLst>
              </p:cNvPr>
              <p:cNvSpPr>
                <a:spLocks/>
              </p:cNvSpPr>
              <p:nvPr/>
            </p:nvSpPr>
            <p:spPr bwMode="auto">
              <a:xfrm>
                <a:off x="5092701" y="4837113"/>
                <a:ext cx="558800" cy="1239838"/>
              </a:xfrm>
              <a:custGeom>
                <a:avLst/>
                <a:gdLst>
                  <a:gd name="T0" fmla="*/ 0 w 173"/>
                  <a:gd name="T1" fmla="*/ 366 h 385"/>
                  <a:gd name="T2" fmla="*/ 8 w 173"/>
                  <a:gd name="T3" fmla="*/ 371 h 385"/>
                  <a:gd name="T4" fmla="*/ 75 w 173"/>
                  <a:gd name="T5" fmla="*/ 383 h 385"/>
                  <a:gd name="T6" fmla="*/ 142 w 173"/>
                  <a:gd name="T7" fmla="*/ 364 h 385"/>
                  <a:gd name="T8" fmla="*/ 165 w 173"/>
                  <a:gd name="T9" fmla="*/ 351 h 385"/>
                  <a:gd name="T10" fmla="*/ 159 w 173"/>
                  <a:gd name="T11" fmla="*/ 343 h 385"/>
                  <a:gd name="T12" fmla="*/ 156 w 173"/>
                  <a:gd name="T13" fmla="*/ 331 h 385"/>
                  <a:gd name="T14" fmla="*/ 157 w 173"/>
                  <a:gd name="T15" fmla="*/ 300 h 385"/>
                  <a:gd name="T16" fmla="*/ 161 w 173"/>
                  <a:gd name="T17" fmla="*/ 250 h 385"/>
                  <a:gd name="T18" fmla="*/ 164 w 173"/>
                  <a:gd name="T19" fmla="*/ 216 h 385"/>
                  <a:gd name="T20" fmla="*/ 170 w 173"/>
                  <a:gd name="T21" fmla="*/ 157 h 385"/>
                  <a:gd name="T22" fmla="*/ 168 w 173"/>
                  <a:gd name="T23" fmla="*/ 91 h 385"/>
                  <a:gd name="T24" fmla="*/ 158 w 173"/>
                  <a:gd name="T25" fmla="*/ 0 h 385"/>
                  <a:gd name="T26" fmla="*/ 104 w 173"/>
                  <a:gd name="T27" fmla="*/ 10 h 385"/>
                  <a:gd name="T28" fmla="*/ 59 w 173"/>
                  <a:gd name="T29" fmla="*/ 10 h 385"/>
                  <a:gd name="T30" fmla="*/ 68 w 173"/>
                  <a:gd name="T31" fmla="*/ 58 h 385"/>
                  <a:gd name="T32" fmla="*/ 92 w 173"/>
                  <a:gd name="T33" fmla="*/ 226 h 385"/>
                  <a:gd name="T34" fmla="*/ 86 w 173"/>
                  <a:gd name="T35" fmla="*/ 301 h 385"/>
                  <a:gd name="T36" fmla="*/ 56 w 173"/>
                  <a:gd name="T37" fmla="*/ 325 h 385"/>
                  <a:gd name="T38" fmla="*/ 30 w 173"/>
                  <a:gd name="T39" fmla="*/ 326 h 385"/>
                  <a:gd name="T40" fmla="*/ 13 w 173"/>
                  <a:gd name="T41" fmla="*/ 338 h 385"/>
                  <a:gd name="T42" fmla="*/ 0 w 173"/>
                  <a:gd name="T43"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385">
                    <a:moveTo>
                      <a:pt x="0" y="366"/>
                    </a:moveTo>
                    <a:cubicBezTo>
                      <a:pt x="2" y="368"/>
                      <a:pt x="5" y="369"/>
                      <a:pt x="8" y="371"/>
                    </a:cubicBezTo>
                    <a:cubicBezTo>
                      <a:pt x="28" y="382"/>
                      <a:pt x="52" y="385"/>
                      <a:pt x="75" y="383"/>
                    </a:cubicBezTo>
                    <a:cubicBezTo>
                      <a:pt x="98" y="381"/>
                      <a:pt x="121" y="373"/>
                      <a:pt x="142" y="364"/>
                    </a:cubicBezTo>
                    <a:cubicBezTo>
                      <a:pt x="150" y="360"/>
                      <a:pt x="158" y="356"/>
                      <a:pt x="165" y="351"/>
                    </a:cubicBezTo>
                    <a:cubicBezTo>
                      <a:pt x="163" y="348"/>
                      <a:pt x="161" y="346"/>
                      <a:pt x="159" y="343"/>
                    </a:cubicBezTo>
                    <a:cubicBezTo>
                      <a:pt x="157" y="340"/>
                      <a:pt x="156" y="335"/>
                      <a:pt x="156" y="331"/>
                    </a:cubicBezTo>
                    <a:cubicBezTo>
                      <a:pt x="155" y="320"/>
                      <a:pt x="156" y="310"/>
                      <a:pt x="157" y="300"/>
                    </a:cubicBezTo>
                    <a:cubicBezTo>
                      <a:pt x="158" y="283"/>
                      <a:pt x="159" y="266"/>
                      <a:pt x="161" y="250"/>
                    </a:cubicBezTo>
                    <a:cubicBezTo>
                      <a:pt x="162" y="238"/>
                      <a:pt x="163" y="227"/>
                      <a:pt x="164" y="216"/>
                    </a:cubicBezTo>
                    <a:cubicBezTo>
                      <a:pt x="165" y="196"/>
                      <a:pt x="167" y="176"/>
                      <a:pt x="170" y="157"/>
                    </a:cubicBezTo>
                    <a:cubicBezTo>
                      <a:pt x="173" y="135"/>
                      <a:pt x="170" y="113"/>
                      <a:pt x="168" y="91"/>
                    </a:cubicBezTo>
                    <a:cubicBezTo>
                      <a:pt x="165" y="61"/>
                      <a:pt x="158" y="30"/>
                      <a:pt x="158" y="0"/>
                    </a:cubicBezTo>
                    <a:cubicBezTo>
                      <a:pt x="141" y="4"/>
                      <a:pt x="122" y="8"/>
                      <a:pt x="104" y="10"/>
                    </a:cubicBezTo>
                    <a:cubicBezTo>
                      <a:pt x="89" y="12"/>
                      <a:pt x="73" y="16"/>
                      <a:pt x="59" y="10"/>
                    </a:cubicBezTo>
                    <a:cubicBezTo>
                      <a:pt x="62" y="26"/>
                      <a:pt x="65" y="42"/>
                      <a:pt x="68" y="58"/>
                    </a:cubicBezTo>
                    <a:cubicBezTo>
                      <a:pt x="78" y="114"/>
                      <a:pt x="88" y="169"/>
                      <a:pt x="92" y="226"/>
                    </a:cubicBezTo>
                    <a:cubicBezTo>
                      <a:pt x="94" y="251"/>
                      <a:pt x="94" y="277"/>
                      <a:pt x="86" y="301"/>
                    </a:cubicBezTo>
                    <a:cubicBezTo>
                      <a:pt x="82" y="314"/>
                      <a:pt x="69" y="322"/>
                      <a:pt x="56" y="325"/>
                    </a:cubicBezTo>
                    <a:cubicBezTo>
                      <a:pt x="47" y="327"/>
                      <a:pt x="39" y="327"/>
                      <a:pt x="30" y="326"/>
                    </a:cubicBezTo>
                    <a:cubicBezTo>
                      <a:pt x="24" y="329"/>
                      <a:pt x="18" y="333"/>
                      <a:pt x="13" y="338"/>
                    </a:cubicBezTo>
                    <a:cubicBezTo>
                      <a:pt x="6" y="345"/>
                      <a:pt x="0" y="355"/>
                      <a:pt x="0" y="366"/>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1" name="Freeform 151">
                <a:extLst>
                  <a:ext uri="{FF2B5EF4-FFF2-40B4-BE49-F238E27FC236}">
                    <a16:creationId xmlns:a16="http://schemas.microsoft.com/office/drawing/2014/main" id="{D79B4894-9B88-4F21-9B41-730749DA9324}"/>
                  </a:ext>
                </a:extLst>
              </p:cNvPr>
              <p:cNvSpPr>
                <a:spLocks/>
              </p:cNvSpPr>
              <p:nvPr/>
            </p:nvSpPr>
            <p:spPr bwMode="auto">
              <a:xfrm>
                <a:off x="4927601" y="5873751"/>
                <a:ext cx="727075" cy="315913"/>
              </a:xfrm>
              <a:custGeom>
                <a:avLst/>
                <a:gdLst>
                  <a:gd name="T0" fmla="*/ 217 w 225"/>
                  <a:gd name="T1" fmla="*/ 30 h 98"/>
                  <a:gd name="T2" fmla="*/ 216 w 225"/>
                  <a:gd name="T3" fmla="*/ 29 h 98"/>
                  <a:gd name="T4" fmla="*/ 193 w 225"/>
                  <a:gd name="T5" fmla="*/ 42 h 98"/>
                  <a:gd name="T6" fmla="*/ 126 w 225"/>
                  <a:gd name="T7" fmla="*/ 61 h 98"/>
                  <a:gd name="T8" fmla="*/ 59 w 225"/>
                  <a:gd name="T9" fmla="*/ 49 h 98"/>
                  <a:gd name="T10" fmla="*/ 51 w 225"/>
                  <a:gd name="T11" fmla="*/ 44 h 98"/>
                  <a:gd name="T12" fmla="*/ 64 w 225"/>
                  <a:gd name="T13" fmla="*/ 16 h 98"/>
                  <a:gd name="T14" fmla="*/ 81 w 225"/>
                  <a:gd name="T15" fmla="*/ 4 h 98"/>
                  <a:gd name="T16" fmla="*/ 75 w 225"/>
                  <a:gd name="T17" fmla="*/ 3 h 98"/>
                  <a:gd name="T18" fmla="*/ 44 w 225"/>
                  <a:gd name="T19" fmla="*/ 1 h 98"/>
                  <a:gd name="T20" fmla="*/ 2 w 225"/>
                  <a:gd name="T21" fmla="*/ 11 h 98"/>
                  <a:gd name="T22" fmla="*/ 5 w 225"/>
                  <a:gd name="T23" fmla="*/ 29 h 98"/>
                  <a:gd name="T24" fmla="*/ 41 w 225"/>
                  <a:gd name="T25" fmla="*/ 70 h 98"/>
                  <a:gd name="T26" fmla="*/ 56 w 225"/>
                  <a:gd name="T27" fmla="*/ 80 h 98"/>
                  <a:gd name="T28" fmla="*/ 105 w 225"/>
                  <a:gd name="T29" fmla="*/ 91 h 98"/>
                  <a:gd name="T30" fmla="*/ 157 w 225"/>
                  <a:gd name="T31" fmla="*/ 94 h 98"/>
                  <a:gd name="T32" fmla="*/ 181 w 225"/>
                  <a:gd name="T33" fmla="*/ 98 h 98"/>
                  <a:gd name="T34" fmla="*/ 219 w 225"/>
                  <a:gd name="T35" fmla="*/ 85 h 98"/>
                  <a:gd name="T36" fmla="*/ 225 w 225"/>
                  <a:gd name="T37" fmla="*/ 70 h 98"/>
                  <a:gd name="T38" fmla="*/ 221 w 225"/>
                  <a:gd name="T39" fmla="*/ 42 h 98"/>
                  <a:gd name="T40" fmla="*/ 217 w 225"/>
                  <a:gd name="T41" fmla="*/ 3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98">
                    <a:moveTo>
                      <a:pt x="217" y="30"/>
                    </a:moveTo>
                    <a:cubicBezTo>
                      <a:pt x="217" y="29"/>
                      <a:pt x="217" y="29"/>
                      <a:pt x="216" y="29"/>
                    </a:cubicBezTo>
                    <a:cubicBezTo>
                      <a:pt x="209" y="34"/>
                      <a:pt x="201" y="38"/>
                      <a:pt x="193" y="42"/>
                    </a:cubicBezTo>
                    <a:cubicBezTo>
                      <a:pt x="172" y="51"/>
                      <a:pt x="149" y="59"/>
                      <a:pt x="126" y="61"/>
                    </a:cubicBezTo>
                    <a:cubicBezTo>
                      <a:pt x="103" y="63"/>
                      <a:pt x="79" y="60"/>
                      <a:pt x="59" y="49"/>
                    </a:cubicBezTo>
                    <a:cubicBezTo>
                      <a:pt x="56" y="47"/>
                      <a:pt x="53" y="46"/>
                      <a:pt x="51" y="44"/>
                    </a:cubicBezTo>
                    <a:cubicBezTo>
                      <a:pt x="51" y="33"/>
                      <a:pt x="57" y="23"/>
                      <a:pt x="64" y="16"/>
                    </a:cubicBezTo>
                    <a:cubicBezTo>
                      <a:pt x="69" y="11"/>
                      <a:pt x="75" y="7"/>
                      <a:pt x="81" y="4"/>
                    </a:cubicBezTo>
                    <a:cubicBezTo>
                      <a:pt x="79" y="4"/>
                      <a:pt x="77" y="3"/>
                      <a:pt x="75" y="3"/>
                    </a:cubicBezTo>
                    <a:cubicBezTo>
                      <a:pt x="65" y="2"/>
                      <a:pt x="54" y="0"/>
                      <a:pt x="44" y="1"/>
                    </a:cubicBezTo>
                    <a:cubicBezTo>
                      <a:pt x="29" y="1"/>
                      <a:pt x="15" y="5"/>
                      <a:pt x="2" y="11"/>
                    </a:cubicBezTo>
                    <a:cubicBezTo>
                      <a:pt x="0" y="17"/>
                      <a:pt x="2" y="23"/>
                      <a:pt x="5" y="29"/>
                    </a:cubicBezTo>
                    <a:cubicBezTo>
                      <a:pt x="14" y="45"/>
                      <a:pt x="26" y="59"/>
                      <a:pt x="41" y="70"/>
                    </a:cubicBezTo>
                    <a:cubicBezTo>
                      <a:pt x="45" y="74"/>
                      <a:pt x="50" y="77"/>
                      <a:pt x="56" y="80"/>
                    </a:cubicBezTo>
                    <a:cubicBezTo>
                      <a:pt x="71" y="88"/>
                      <a:pt x="88" y="90"/>
                      <a:pt x="105" y="91"/>
                    </a:cubicBezTo>
                    <a:cubicBezTo>
                      <a:pt x="123" y="92"/>
                      <a:pt x="140" y="92"/>
                      <a:pt x="157" y="94"/>
                    </a:cubicBezTo>
                    <a:cubicBezTo>
                      <a:pt x="165" y="96"/>
                      <a:pt x="173" y="98"/>
                      <a:pt x="181" y="98"/>
                    </a:cubicBezTo>
                    <a:cubicBezTo>
                      <a:pt x="194" y="98"/>
                      <a:pt x="208" y="94"/>
                      <a:pt x="219" y="85"/>
                    </a:cubicBezTo>
                    <a:cubicBezTo>
                      <a:pt x="223" y="82"/>
                      <a:pt x="224" y="76"/>
                      <a:pt x="225" y="70"/>
                    </a:cubicBezTo>
                    <a:cubicBezTo>
                      <a:pt x="225" y="61"/>
                      <a:pt x="223" y="51"/>
                      <a:pt x="221" y="42"/>
                    </a:cubicBezTo>
                    <a:cubicBezTo>
                      <a:pt x="220" y="38"/>
                      <a:pt x="219" y="33"/>
                      <a:pt x="217" y="3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2" name="Freeform 152">
                <a:extLst>
                  <a:ext uri="{FF2B5EF4-FFF2-40B4-BE49-F238E27FC236}">
                    <a16:creationId xmlns:a16="http://schemas.microsoft.com/office/drawing/2014/main" id="{D8BAAA4C-D982-467B-9A09-1632325E7B6E}"/>
                  </a:ext>
                </a:extLst>
              </p:cNvPr>
              <p:cNvSpPr>
                <a:spLocks/>
              </p:cNvSpPr>
              <p:nvPr/>
            </p:nvSpPr>
            <p:spPr bwMode="auto">
              <a:xfrm>
                <a:off x="5880101" y="4611688"/>
                <a:ext cx="352425" cy="968375"/>
              </a:xfrm>
              <a:custGeom>
                <a:avLst/>
                <a:gdLst>
                  <a:gd name="T0" fmla="*/ 0 w 109"/>
                  <a:gd name="T1" fmla="*/ 38 h 301"/>
                  <a:gd name="T2" fmla="*/ 5 w 109"/>
                  <a:gd name="T3" fmla="*/ 86 h 301"/>
                  <a:gd name="T4" fmla="*/ 9 w 109"/>
                  <a:gd name="T5" fmla="*/ 110 h 301"/>
                  <a:gd name="T6" fmla="*/ 33 w 109"/>
                  <a:gd name="T7" fmla="*/ 188 h 301"/>
                  <a:gd name="T8" fmla="*/ 46 w 109"/>
                  <a:gd name="T9" fmla="*/ 261 h 301"/>
                  <a:gd name="T10" fmla="*/ 46 w 109"/>
                  <a:gd name="T11" fmla="*/ 268 h 301"/>
                  <a:gd name="T12" fmla="*/ 43 w 109"/>
                  <a:gd name="T13" fmla="*/ 289 h 301"/>
                  <a:gd name="T14" fmla="*/ 53 w 109"/>
                  <a:gd name="T15" fmla="*/ 295 h 301"/>
                  <a:gd name="T16" fmla="*/ 109 w 109"/>
                  <a:gd name="T17" fmla="*/ 296 h 301"/>
                  <a:gd name="T18" fmla="*/ 100 w 109"/>
                  <a:gd name="T19" fmla="*/ 233 h 301"/>
                  <a:gd name="T20" fmla="*/ 92 w 109"/>
                  <a:gd name="T21" fmla="*/ 214 h 301"/>
                  <a:gd name="T22" fmla="*/ 89 w 109"/>
                  <a:gd name="T23" fmla="*/ 196 h 301"/>
                  <a:gd name="T24" fmla="*/ 88 w 109"/>
                  <a:gd name="T25" fmla="*/ 97 h 301"/>
                  <a:gd name="T26" fmla="*/ 72 w 109"/>
                  <a:gd name="T27" fmla="*/ 0 h 301"/>
                  <a:gd name="T28" fmla="*/ 35 w 109"/>
                  <a:gd name="T29" fmla="*/ 19 h 301"/>
                  <a:gd name="T30" fmla="*/ 0 w 109"/>
                  <a:gd name="T31"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301">
                    <a:moveTo>
                      <a:pt x="0" y="38"/>
                    </a:moveTo>
                    <a:cubicBezTo>
                      <a:pt x="2" y="54"/>
                      <a:pt x="3" y="70"/>
                      <a:pt x="5" y="86"/>
                    </a:cubicBezTo>
                    <a:cubicBezTo>
                      <a:pt x="6" y="94"/>
                      <a:pt x="7" y="102"/>
                      <a:pt x="9" y="110"/>
                    </a:cubicBezTo>
                    <a:cubicBezTo>
                      <a:pt x="15" y="137"/>
                      <a:pt x="27" y="162"/>
                      <a:pt x="33" y="188"/>
                    </a:cubicBezTo>
                    <a:cubicBezTo>
                      <a:pt x="38" y="212"/>
                      <a:pt x="41" y="237"/>
                      <a:pt x="46" y="261"/>
                    </a:cubicBezTo>
                    <a:cubicBezTo>
                      <a:pt x="46" y="264"/>
                      <a:pt x="46" y="266"/>
                      <a:pt x="46" y="268"/>
                    </a:cubicBezTo>
                    <a:cubicBezTo>
                      <a:pt x="47" y="275"/>
                      <a:pt x="45" y="282"/>
                      <a:pt x="43" y="289"/>
                    </a:cubicBezTo>
                    <a:cubicBezTo>
                      <a:pt x="45" y="292"/>
                      <a:pt x="49" y="294"/>
                      <a:pt x="53" y="295"/>
                    </a:cubicBezTo>
                    <a:cubicBezTo>
                      <a:pt x="71" y="301"/>
                      <a:pt x="91" y="301"/>
                      <a:pt x="109" y="296"/>
                    </a:cubicBezTo>
                    <a:cubicBezTo>
                      <a:pt x="108" y="275"/>
                      <a:pt x="107" y="253"/>
                      <a:pt x="100" y="233"/>
                    </a:cubicBezTo>
                    <a:cubicBezTo>
                      <a:pt x="97" y="227"/>
                      <a:pt x="94" y="221"/>
                      <a:pt x="92" y="214"/>
                    </a:cubicBezTo>
                    <a:cubicBezTo>
                      <a:pt x="90" y="208"/>
                      <a:pt x="89" y="202"/>
                      <a:pt x="89" y="196"/>
                    </a:cubicBezTo>
                    <a:cubicBezTo>
                      <a:pt x="86" y="163"/>
                      <a:pt x="88" y="130"/>
                      <a:pt x="88" y="97"/>
                    </a:cubicBezTo>
                    <a:cubicBezTo>
                      <a:pt x="88" y="64"/>
                      <a:pt x="86" y="30"/>
                      <a:pt x="72" y="0"/>
                    </a:cubicBezTo>
                    <a:cubicBezTo>
                      <a:pt x="63" y="11"/>
                      <a:pt x="48" y="14"/>
                      <a:pt x="35" y="19"/>
                    </a:cubicBezTo>
                    <a:cubicBezTo>
                      <a:pt x="23" y="24"/>
                      <a:pt x="11" y="31"/>
                      <a:pt x="0" y="3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3" name="Freeform 153">
                <a:extLst>
                  <a:ext uri="{FF2B5EF4-FFF2-40B4-BE49-F238E27FC236}">
                    <a16:creationId xmlns:a16="http://schemas.microsoft.com/office/drawing/2014/main" id="{3613CFD5-C32B-436F-8EE8-6422F5C0D3D2}"/>
                  </a:ext>
                </a:extLst>
              </p:cNvPr>
              <p:cNvSpPr>
                <a:spLocks/>
              </p:cNvSpPr>
              <p:nvPr/>
            </p:nvSpPr>
            <p:spPr bwMode="auto">
              <a:xfrm>
                <a:off x="5908676" y="5384801"/>
                <a:ext cx="123825" cy="153988"/>
              </a:xfrm>
              <a:custGeom>
                <a:avLst/>
                <a:gdLst>
                  <a:gd name="T0" fmla="*/ 14 w 38"/>
                  <a:gd name="T1" fmla="*/ 2 h 48"/>
                  <a:gd name="T2" fmla="*/ 4 w 38"/>
                  <a:gd name="T3" fmla="*/ 7 h 48"/>
                  <a:gd name="T4" fmla="*/ 0 w 38"/>
                  <a:gd name="T5" fmla="*/ 11 h 48"/>
                  <a:gd name="T6" fmla="*/ 2 w 38"/>
                  <a:gd name="T7" fmla="*/ 18 h 48"/>
                  <a:gd name="T8" fmla="*/ 17 w 38"/>
                  <a:gd name="T9" fmla="*/ 37 h 48"/>
                  <a:gd name="T10" fmla="*/ 34 w 38"/>
                  <a:gd name="T11" fmla="*/ 48 h 48"/>
                  <a:gd name="T12" fmla="*/ 37 w 38"/>
                  <a:gd name="T13" fmla="*/ 28 h 48"/>
                  <a:gd name="T14" fmla="*/ 37 w 38"/>
                  <a:gd name="T15" fmla="*/ 21 h 48"/>
                  <a:gd name="T16" fmla="*/ 33 w 38"/>
                  <a:gd name="T17" fmla="*/ 2 h 48"/>
                  <a:gd name="T18" fmla="*/ 14 w 38"/>
                  <a:gd name="T19"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8">
                    <a:moveTo>
                      <a:pt x="14" y="2"/>
                    </a:moveTo>
                    <a:cubicBezTo>
                      <a:pt x="11" y="3"/>
                      <a:pt x="7" y="5"/>
                      <a:pt x="4" y="7"/>
                    </a:cubicBezTo>
                    <a:cubicBezTo>
                      <a:pt x="3" y="8"/>
                      <a:pt x="1" y="9"/>
                      <a:pt x="0" y="11"/>
                    </a:cubicBezTo>
                    <a:cubicBezTo>
                      <a:pt x="0" y="13"/>
                      <a:pt x="1" y="16"/>
                      <a:pt x="2" y="18"/>
                    </a:cubicBezTo>
                    <a:cubicBezTo>
                      <a:pt x="7" y="25"/>
                      <a:pt x="11" y="31"/>
                      <a:pt x="17" y="37"/>
                    </a:cubicBezTo>
                    <a:cubicBezTo>
                      <a:pt x="22" y="42"/>
                      <a:pt x="28" y="46"/>
                      <a:pt x="34" y="48"/>
                    </a:cubicBezTo>
                    <a:cubicBezTo>
                      <a:pt x="36" y="41"/>
                      <a:pt x="38" y="35"/>
                      <a:pt x="37" y="28"/>
                    </a:cubicBezTo>
                    <a:cubicBezTo>
                      <a:pt x="37" y="26"/>
                      <a:pt x="37" y="24"/>
                      <a:pt x="37" y="21"/>
                    </a:cubicBezTo>
                    <a:cubicBezTo>
                      <a:pt x="35" y="15"/>
                      <a:pt x="34" y="9"/>
                      <a:pt x="33" y="2"/>
                    </a:cubicBezTo>
                    <a:cubicBezTo>
                      <a:pt x="27" y="0"/>
                      <a:pt x="20" y="0"/>
                      <a:pt x="14" y="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4" name="Freeform 154">
                <a:extLst>
                  <a:ext uri="{FF2B5EF4-FFF2-40B4-BE49-F238E27FC236}">
                    <a16:creationId xmlns:a16="http://schemas.microsoft.com/office/drawing/2014/main" id="{E1F866EA-D456-414A-A23F-2BA0B049A108}"/>
                  </a:ext>
                </a:extLst>
              </p:cNvPr>
              <p:cNvSpPr>
                <a:spLocks/>
              </p:cNvSpPr>
              <p:nvPr/>
            </p:nvSpPr>
            <p:spPr bwMode="auto">
              <a:xfrm>
                <a:off x="5873751" y="5307013"/>
                <a:ext cx="381000" cy="425450"/>
              </a:xfrm>
              <a:custGeom>
                <a:avLst/>
                <a:gdLst>
                  <a:gd name="T0" fmla="*/ 111 w 118"/>
                  <a:gd name="T1" fmla="*/ 80 h 132"/>
                  <a:gd name="T2" fmla="*/ 55 w 118"/>
                  <a:gd name="T3" fmla="*/ 79 h 132"/>
                  <a:gd name="T4" fmla="*/ 45 w 118"/>
                  <a:gd name="T5" fmla="*/ 73 h 132"/>
                  <a:gd name="T6" fmla="*/ 45 w 118"/>
                  <a:gd name="T7" fmla="*/ 72 h 132"/>
                  <a:gd name="T8" fmla="*/ 28 w 118"/>
                  <a:gd name="T9" fmla="*/ 61 h 132"/>
                  <a:gd name="T10" fmla="*/ 13 w 118"/>
                  <a:gd name="T11" fmla="*/ 42 h 132"/>
                  <a:gd name="T12" fmla="*/ 11 w 118"/>
                  <a:gd name="T13" fmla="*/ 35 h 132"/>
                  <a:gd name="T14" fmla="*/ 15 w 118"/>
                  <a:gd name="T15" fmla="*/ 31 h 132"/>
                  <a:gd name="T16" fmla="*/ 25 w 118"/>
                  <a:gd name="T17" fmla="*/ 26 h 132"/>
                  <a:gd name="T18" fmla="*/ 44 w 118"/>
                  <a:gd name="T19" fmla="*/ 26 h 132"/>
                  <a:gd name="T20" fmla="*/ 41 w 118"/>
                  <a:gd name="T21" fmla="*/ 5 h 132"/>
                  <a:gd name="T22" fmla="*/ 27 w 118"/>
                  <a:gd name="T23" fmla="*/ 0 h 132"/>
                  <a:gd name="T24" fmla="*/ 23 w 118"/>
                  <a:gd name="T25" fmla="*/ 0 h 132"/>
                  <a:gd name="T26" fmla="*/ 22 w 118"/>
                  <a:gd name="T27" fmla="*/ 1 h 132"/>
                  <a:gd name="T28" fmla="*/ 1 w 118"/>
                  <a:gd name="T29" fmla="*/ 39 h 132"/>
                  <a:gd name="T30" fmla="*/ 1 w 118"/>
                  <a:gd name="T31" fmla="*/ 51 h 132"/>
                  <a:gd name="T32" fmla="*/ 12 w 118"/>
                  <a:gd name="T33" fmla="*/ 71 h 132"/>
                  <a:gd name="T34" fmla="*/ 31 w 118"/>
                  <a:gd name="T35" fmla="*/ 86 h 132"/>
                  <a:gd name="T36" fmla="*/ 38 w 118"/>
                  <a:gd name="T37" fmla="*/ 91 h 132"/>
                  <a:gd name="T38" fmla="*/ 52 w 118"/>
                  <a:gd name="T39" fmla="*/ 115 h 132"/>
                  <a:gd name="T40" fmla="*/ 60 w 118"/>
                  <a:gd name="T41" fmla="*/ 127 h 132"/>
                  <a:gd name="T42" fmla="*/ 75 w 118"/>
                  <a:gd name="T43" fmla="*/ 131 h 132"/>
                  <a:gd name="T44" fmla="*/ 96 w 118"/>
                  <a:gd name="T45" fmla="*/ 130 h 132"/>
                  <a:gd name="T46" fmla="*/ 113 w 118"/>
                  <a:gd name="T47" fmla="*/ 117 h 132"/>
                  <a:gd name="T48" fmla="*/ 111 w 118"/>
                  <a:gd name="T49" fmla="*/ 8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32">
                    <a:moveTo>
                      <a:pt x="111" y="80"/>
                    </a:moveTo>
                    <a:cubicBezTo>
                      <a:pt x="93" y="85"/>
                      <a:pt x="73" y="85"/>
                      <a:pt x="55" y="79"/>
                    </a:cubicBezTo>
                    <a:cubicBezTo>
                      <a:pt x="51" y="78"/>
                      <a:pt x="47" y="76"/>
                      <a:pt x="45" y="73"/>
                    </a:cubicBezTo>
                    <a:cubicBezTo>
                      <a:pt x="45" y="72"/>
                      <a:pt x="45" y="72"/>
                      <a:pt x="45" y="72"/>
                    </a:cubicBezTo>
                    <a:cubicBezTo>
                      <a:pt x="39" y="70"/>
                      <a:pt x="33" y="66"/>
                      <a:pt x="28" y="61"/>
                    </a:cubicBezTo>
                    <a:cubicBezTo>
                      <a:pt x="22" y="55"/>
                      <a:pt x="18" y="49"/>
                      <a:pt x="13" y="42"/>
                    </a:cubicBezTo>
                    <a:cubicBezTo>
                      <a:pt x="12" y="40"/>
                      <a:pt x="11" y="37"/>
                      <a:pt x="11" y="35"/>
                    </a:cubicBezTo>
                    <a:cubicBezTo>
                      <a:pt x="12" y="33"/>
                      <a:pt x="14" y="32"/>
                      <a:pt x="15" y="31"/>
                    </a:cubicBezTo>
                    <a:cubicBezTo>
                      <a:pt x="18" y="29"/>
                      <a:pt x="22" y="27"/>
                      <a:pt x="25" y="26"/>
                    </a:cubicBezTo>
                    <a:cubicBezTo>
                      <a:pt x="31" y="24"/>
                      <a:pt x="38" y="24"/>
                      <a:pt x="44" y="26"/>
                    </a:cubicBezTo>
                    <a:cubicBezTo>
                      <a:pt x="43" y="19"/>
                      <a:pt x="42" y="12"/>
                      <a:pt x="41" y="5"/>
                    </a:cubicBezTo>
                    <a:cubicBezTo>
                      <a:pt x="37" y="3"/>
                      <a:pt x="31" y="1"/>
                      <a:pt x="27" y="0"/>
                    </a:cubicBezTo>
                    <a:cubicBezTo>
                      <a:pt x="26" y="0"/>
                      <a:pt x="24" y="0"/>
                      <a:pt x="23" y="0"/>
                    </a:cubicBezTo>
                    <a:cubicBezTo>
                      <a:pt x="23" y="0"/>
                      <a:pt x="22" y="1"/>
                      <a:pt x="22" y="1"/>
                    </a:cubicBezTo>
                    <a:cubicBezTo>
                      <a:pt x="10" y="10"/>
                      <a:pt x="2" y="24"/>
                      <a:pt x="1" y="39"/>
                    </a:cubicBezTo>
                    <a:cubicBezTo>
                      <a:pt x="0" y="43"/>
                      <a:pt x="0" y="47"/>
                      <a:pt x="1" y="51"/>
                    </a:cubicBezTo>
                    <a:cubicBezTo>
                      <a:pt x="3" y="59"/>
                      <a:pt x="7" y="66"/>
                      <a:pt x="12" y="71"/>
                    </a:cubicBezTo>
                    <a:cubicBezTo>
                      <a:pt x="18" y="77"/>
                      <a:pt x="24" y="82"/>
                      <a:pt x="31" y="86"/>
                    </a:cubicBezTo>
                    <a:cubicBezTo>
                      <a:pt x="34" y="87"/>
                      <a:pt x="36" y="89"/>
                      <a:pt x="38" y="91"/>
                    </a:cubicBezTo>
                    <a:cubicBezTo>
                      <a:pt x="46" y="97"/>
                      <a:pt x="48" y="107"/>
                      <a:pt x="52" y="115"/>
                    </a:cubicBezTo>
                    <a:cubicBezTo>
                      <a:pt x="54" y="119"/>
                      <a:pt x="56" y="124"/>
                      <a:pt x="60" y="127"/>
                    </a:cubicBezTo>
                    <a:cubicBezTo>
                      <a:pt x="65" y="130"/>
                      <a:pt x="70" y="130"/>
                      <a:pt x="75" y="131"/>
                    </a:cubicBezTo>
                    <a:cubicBezTo>
                      <a:pt x="82" y="132"/>
                      <a:pt x="90" y="132"/>
                      <a:pt x="96" y="130"/>
                    </a:cubicBezTo>
                    <a:cubicBezTo>
                      <a:pt x="103" y="128"/>
                      <a:pt x="110" y="123"/>
                      <a:pt x="113" y="117"/>
                    </a:cubicBezTo>
                    <a:cubicBezTo>
                      <a:pt x="118" y="109"/>
                      <a:pt x="111" y="80"/>
                      <a:pt x="111" y="8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5" name="Freeform 155">
                <a:extLst>
                  <a:ext uri="{FF2B5EF4-FFF2-40B4-BE49-F238E27FC236}">
                    <a16:creationId xmlns:a16="http://schemas.microsoft.com/office/drawing/2014/main" id="{CEA22344-6C19-42D9-B37C-F4E2A0F4778B}"/>
                  </a:ext>
                </a:extLst>
              </p:cNvPr>
              <p:cNvSpPr>
                <a:spLocks/>
              </p:cNvSpPr>
              <p:nvPr/>
            </p:nvSpPr>
            <p:spPr bwMode="auto">
              <a:xfrm>
                <a:off x="4522788" y="1906588"/>
                <a:ext cx="117475" cy="84138"/>
              </a:xfrm>
              <a:custGeom>
                <a:avLst/>
                <a:gdLst>
                  <a:gd name="T0" fmla="*/ 16 w 36"/>
                  <a:gd name="T1" fmla="*/ 22 h 26"/>
                  <a:gd name="T2" fmla="*/ 23 w 36"/>
                  <a:gd name="T3" fmla="*/ 25 h 26"/>
                  <a:gd name="T4" fmla="*/ 30 w 36"/>
                  <a:gd name="T5" fmla="*/ 26 h 26"/>
                  <a:gd name="T6" fmla="*/ 33 w 36"/>
                  <a:gd name="T7" fmla="*/ 25 h 26"/>
                  <a:gd name="T8" fmla="*/ 34 w 36"/>
                  <a:gd name="T9" fmla="*/ 23 h 26"/>
                  <a:gd name="T10" fmla="*/ 36 w 36"/>
                  <a:gd name="T11" fmla="*/ 18 h 26"/>
                  <a:gd name="T12" fmla="*/ 36 w 36"/>
                  <a:gd name="T13" fmla="*/ 16 h 26"/>
                  <a:gd name="T14" fmla="*/ 35 w 36"/>
                  <a:gd name="T15" fmla="*/ 15 h 26"/>
                  <a:gd name="T16" fmla="*/ 30 w 36"/>
                  <a:gd name="T17" fmla="*/ 11 h 26"/>
                  <a:gd name="T18" fmla="*/ 19 w 36"/>
                  <a:gd name="T19" fmla="*/ 6 h 26"/>
                  <a:gd name="T20" fmla="*/ 1 w 36"/>
                  <a:gd name="T21" fmla="*/ 0 h 26"/>
                  <a:gd name="T22" fmla="*/ 3 w 36"/>
                  <a:gd name="T23" fmla="*/ 11 h 26"/>
                  <a:gd name="T24" fmla="*/ 8 w 36"/>
                  <a:gd name="T25" fmla="*/ 16 h 26"/>
                  <a:gd name="T26" fmla="*/ 16 w 36"/>
                  <a:gd name="T27"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26">
                    <a:moveTo>
                      <a:pt x="16" y="22"/>
                    </a:moveTo>
                    <a:cubicBezTo>
                      <a:pt x="18" y="23"/>
                      <a:pt x="20" y="25"/>
                      <a:pt x="23" y="25"/>
                    </a:cubicBezTo>
                    <a:cubicBezTo>
                      <a:pt x="25" y="26"/>
                      <a:pt x="27" y="26"/>
                      <a:pt x="30" y="26"/>
                    </a:cubicBezTo>
                    <a:cubicBezTo>
                      <a:pt x="31" y="26"/>
                      <a:pt x="32" y="26"/>
                      <a:pt x="33" y="25"/>
                    </a:cubicBezTo>
                    <a:cubicBezTo>
                      <a:pt x="33" y="25"/>
                      <a:pt x="34" y="24"/>
                      <a:pt x="34" y="23"/>
                    </a:cubicBezTo>
                    <a:cubicBezTo>
                      <a:pt x="35" y="21"/>
                      <a:pt x="35" y="20"/>
                      <a:pt x="36" y="18"/>
                    </a:cubicBezTo>
                    <a:cubicBezTo>
                      <a:pt x="36" y="17"/>
                      <a:pt x="36" y="17"/>
                      <a:pt x="36" y="16"/>
                    </a:cubicBezTo>
                    <a:cubicBezTo>
                      <a:pt x="36" y="15"/>
                      <a:pt x="35" y="15"/>
                      <a:pt x="35" y="15"/>
                    </a:cubicBezTo>
                    <a:cubicBezTo>
                      <a:pt x="33" y="13"/>
                      <a:pt x="32" y="12"/>
                      <a:pt x="30" y="11"/>
                    </a:cubicBezTo>
                    <a:cubicBezTo>
                      <a:pt x="27" y="9"/>
                      <a:pt x="23" y="8"/>
                      <a:pt x="19" y="6"/>
                    </a:cubicBezTo>
                    <a:cubicBezTo>
                      <a:pt x="13" y="4"/>
                      <a:pt x="7" y="2"/>
                      <a:pt x="1" y="0"/>
                    </a:cubicBezTo>
                    <a:cubicBezTo>
                      <a:pt x="0" y="4"/>
                      <a:pt x="1" y="8"/>
                      <a:pt x="3" y="11"/>
                    </a:cubicBezTo>
                    <a:cubicBezTo>
                      <a:pt x="4" y="13"/>
                      <a:pt x="6" y="15"/>
                      <a:pt x="8" y="16"/>
                    </a:cubicBezTo>
                    <a:cubicBezTo>
                      <a:pt x="11" y="18"/>
                      <a:pt x="14" y="20"/>
                      <a:pt x="16" y="2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6" name="Freeform 156">
                <a:extLst>
                  <a:ext uri="{FF2B5EF4-FFF2-40B4-BE49-F238E27FC236}">
                    <a16:creationId xmlns:a16="http://schemas.microsoft.com/office/drawing/2014/main" id="{AE2400B6-F089-41D3-8C98-7791C84D9F58}"/>
                  </a:ext>
                </a:extLst>
              </p:cNvPr>
              <p:cNvSpPr>
                <a:spLocks/>
              </p:cNvSpPr>
              <p:nvPr/>
            </p:nvSpPr>
            <p:spPr bwMode="auto">
              <a:xfrm>
                <a:off x="4491038" y="1646238"/>
                <a:ext cx="774700" cy="808038"/>
              </a:xfrm>
              <a:custGeom>
                <a:avLst/>
                <a:gdLst>
                  <a:gd name="T0" fmla="*/ 227 w 240"/>
                  <a:gd name="T1" fmla="*/ 161 h 251"/>
                  <a:gd name="T2" fmla="*/ 129 w 240"/>
                  <a:gd name="T3" fmla="*/ 173 h 251"/>
                  <a:gd name="T4" fmla="*/ 110 w 240"/>
                  <a:gd name="T5" fmla="*/ 120 h 251"/>
                  <a:gd name="T6" fmla="*/ 105 w 240"/>
                  <a:gd name="T7" fmla="*/ 109 h 251"/>
                  <a:gd name="T8" fmla="*/ 103 w 240"/>
                  <a:gd name="T9" fmla="*/ 100 h 251"/>
                  <a:gd name="T10" fmla="*/ 99 w 240"/>
                  <a:gd name="T11" fmla="*/ 68 h 251"/>
                  <a:gd name="T12" fmla="*/ 98 w 240"/>
                  <a:gd name="T13" fmla="*/ 52 h 251"/>
                  <a:gd name="T14" fmla="*/ 89 w 240"/>
                  <a:gd name="T15" fmla="*/ 39 h 251"/>
                  <a:gd name="T16" fmla="*/ 81 w 240"/>
                  <a:gd name="T17" fmla="*/ 34 h 251"/>
                  <a:gd name="T18" fmla="*/ 68 w 240"/>
                  <a:gd name="T19" fmla="*/ 31 h 251"/>
                  <a:gd name="T20" fmla="*/ 50 w 240"/>
                  <a:gd name="T21" fmla="*/ 29 h 251"/>
                  <a:gd name="T22" fmla="*/ 39 w 240"/>
                  <a:gd name="T23" fmla="*/ 19 h 251"/>
                  <a:gd name="T24" fmla="*/ 7 w 240"/>
                  <a:gd name="T25" fmla="*/ 2 h 251"/>
                  <a:gd name="T26" fmla="*/ 2 w 240"/>
                  <a:gd name="T27" fmla="*/ 1 h 251"/>
                  <a:gd name="T28" fmla="*/ 0 w 240"/>
                  <a:gd name="T29" fmla="*/ 7 h 251"/>
                  <a:gd name="T30" fmla="*/ 6 w 240"/>
                  <a:gd name="T31" fmla="*/ 14 h 251"/>
                  <a:gd name="T32" fmla="*/ 18 w 240"/>
                  <a:gd name="T33" fmla="*/ 22 h 251"/>
                  <a:gd name="T34" fmla="*/ 24 w 240"/>
                  <a:gd name="T35" fmla="*/ 30 h 251"/>
                  <a:gd name="T36" fmla="*/ 17 w 240"/>
                  <a:gd name="T37" fmla="*/ 34 h 251"/>
                  <a:gd name="T38" fmla="*/ 12 w 240"/>
                  <a:gd name="T39" fmla="*/ 40 h 251"/>
                  <a:gd name="T40" fmla="*/ 11 w 240"/>
                  <a:gd name="T41" fmla="*/ 48 h 251"/>
                  <a:gd name="T42" fmla="*/ 9 w 240"/>
                  <a:gd name="T43" fmla="*/ 51 h 251"/>
                  <a:gd name="T44" fmla="*/ 7 w 240"/>
                  <a:gd name="T45" fmla="*/ 61 h 251"/>
                  <a:gd name="T46" fmla="*/ 8 w 240"/>
                  <a:gd name="T47" fmla="*/ 71 h 251"/>
                  <a:gd name="T48" fmla="*/ 6 w 240"/>
                  <a:gd name="T49" fmla="*/ 74 h 251"/>
                  <a:gd name="T50" fmla="*/ 8 w 240"/>
                  <a:gd name="T51" fmla="*/ 85 h 251"/>
                  <a:gd name="T52" fmla="*/ 19 w 240"/>
                  <a:gd name="T53" fmla="*/ 89 h 251"/>
                  <a:gd name="T54" fmla="*/ 45 w 240"/>
                  <a:gd name="T55" fmla="*/ 100 h 251"/>
                  <a:gd name="T56" fmla="*/ 53 w 240"/>
                  <a:gd name="T57" fmla="*/ 104 h 251"/>
                  <a:gd name="T58" fmla="*/ 56 w 240"/>
                  <a:gd name="T59" fmla="*/ 112 h 251"/>
                  <a:gd name="T60" fmla="*/ 60 w 240"/>
                  <a:gd name="T61" fmla="*/ 200 h 251"/>
                  <a:gd name="T62" fmla="*/ 62 w 240"/>
                  <a:gd name="T63" fmla="*/ 213 h 251"/>
                  <a:gd name="T64" fmla="*/ 84 w 240"/>
                  <a:gd name="T65" fmla="*/ 237 h 251"/>
                  <a:gd name="T66" fmla="*/ 115 w 240"/>
                  <a:gd name="T67" fmla="*/ 245 h 251"/>
                  <a:gd name="T68" fmla="*/ 240 w 240"/>
                  <a:gd name="T69" fmla="*/ 250 h 251"/>
                  <a:gd name="T70" fmla="*/ 232 w 240"/>
                  <a:gd name="T71" fmla="*/ 211 h 251"/>
                  <a:gd name="T72" fmla="*/ 227 w 240"/>
                  <a:gd name="T73" fmla="*/ 16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0" h="251">
                    <a:moveTo>
                      <a:pt x="227" y="161"/>
                    </a:moveTo>
                    <a:cubicBezTo>
                      <a:pt x="194" y="162"/>
                      <a:pt x="161" y="165"/>
                      <a:pt x="129" y="173"/>
                    </a:cubicBezTo>
                    <a:cubicBezTo>
                      <a:pt x="123" y="155"/>
                      <a:pt x="118" y="137"/>
                      <a:pt x="110" y="120"/>
                    </a:cubicBezTo>
                    <a:cubicBezTo>
                      <a:pt x="108" y="117"/>
                      <a:pt x="106" y="113"/>
                      <a:pt x="105" y="109"/>
                    </a:cubicBezTo>
                    <a:cubicBezTo>
                      <a:pt x="104" y="106"/>
                      <a:pt x="104" y="103"/>
                      <a:pt x="103" y="100"/>
                    </a:cubicBezTo>
                    <a:cubicBezTo>
                      <a:pt x="102" y="90"/>
                      <a:pt x="100" y="79"/>
                      <a:pt x="99" y="68"/>
                    </a:cubicBezTo>
                    <a:cubicBezTo>
                      <a:pt x="99" y="63"/>
                      <a:pt x="99" y="57"/>
                      <a:pt x="98" y="52"/>
                    </a:cubicBezTo>
                    <a:cubicBezTo>
                      <a:pt x="96" y="47"/>
                      <a:pt x="94" y="42"/>
                      <a:pt x="89" y="39"/>
                    </a:cubicBezTo>
                    <a:cubicBezTo>
                      <a:pt x="86" y="38"/>
                      <a:pt x="84" y="35"/>
                      <a:pt x="81" y="34"/>
                    </a:cubicBezTo>
                    <a:cubicBezTo>
                      <a:pt x="77" y="32"/>
                      <a:pt x="73" y="32"/>
                      <a:pt x="68" y="31"/>
                    </a:cubicBezTo>
                    <a:cubicBezTo>
                      <a:pt x="62" y="30"/>
                      <a:pt x="56" y="29"/>
                      <a:pt x="50" y="29"/>
                    </a:cubicBezTo>
                    <a:cubicBezTo>
                      <a:pt x="48" y="25"/>
                      <a:pt x="43" y="21"/>
                      <a:pt x="39" y="19"/>
                    </a:cubicBezTo>
                    <a:cubicBezTo>
                      <a:pt x="29" y="12"/>
                      <a:pt x="19" y="6"/>
                      <a:pt x="7" y="2"/>
                    </a:cubicBezTo>
                    <a:cubicBezTo>
                      <a:pt x="6" y="1"/>
                      <a:pt x="3" y="0"/>
                      <a:pt x="2" y="1"/>
                    </a:cubicBezTo>
                    <a:cubicBezTo>
                      <a:pt x="1" y="3"/>
                      <a:pt x="0" y="5"/>
                      <a:pt x="0" y="7"/>
                    </a:cubicBezTo>
                    <a:cubicBezTo>
                      <a:pt x="0" y="10"/>
                      <a:pt x="3" y="12"/>
                      <a:pt x="6" y="14"/>
                    </a:cubicBezTo>
                    <a:cubicBezTo>
                      <a:pt x="10" y="17"/>
                      <a:pt x="14" y="19"/>
                      <a:pt x="18" y="22"/>
                    </a:cubicBezTo>
                    <a:cubicBezTo>
                      <a:pt x="21" y="24"/>
                      <a:pt x="24" y="27"/>
                      <a:pt x="24" y="30"/>
                    </a:cubicBezTo>
                    <a:cubicBezTo>
                      <a:pt x="22" y="32"/>
                      <a:pt x="19" y="32"/>
                      <a:pt x="17" y="34"/>
                    </a:cubicBezTo>
                    <a:cubicBezTo>
                      <a:pt x="15" y="35"/>
                      <a:pt x="12" y="37"/>
                      <a:pt x="12" y="40"/>
                    </a:cubicBezTo>
                    <a:cubicBezTo>
                      <a:pt x="11" y="42"/>
                      <a:pt x="13" y="46"/>
                      <a:pt x="11" y="48"/>
                    </a:cubicBezTo>
                    <a:cubicBezTo>
                      <a:pt x="11" y="50"/>
                      <a:pt x="10" y="50"/>
                      <a:pt x="9" y="51"/>
                    </a:cubicBezTo>
                    <a:cubicBezTo>
                      <a:pt x="7" y="54"/>
                      <a:pt x="6" y="57"/>
                      <a:pt x="7" y="61"/>
                    </a:cubicBezTo>
                    <a:cubicBezTo>
                      <a:pt x="8" y="64"/>
                      <a:pt x="10" y="68"/>
                      <a:pt x="8" y="71"/>
                    </a:cubicBezTo>
                    <a:cubicBezTo>
                      <a:pt x="8" y="72"/>
                      <a:pt x="7" y="73"/>
                      <a:pt x="6" y="74"/>
                    </a:cubicBezTo>
                    <a:cubicBezTo>
                      <a:pt x="3" y="77"/>
                      <a:pt x="5" y="82"/>
                      <a:pt x="8" y="85"/>
                    </a:cubicBezTo>
                    <a:cubicBezTo>
                      <a:pt x="11" y="87"/>
                      <a:pt x="15" y="88"/>
                      <a:pt x="19" y="89"/>
                    </a:cubicBezTo>
                    <a:cubicBezTo>
                      <a:pt x="28" y="92"/>
                      <a:pt x="37" y="96"/>
                      <a:pt x="45" y="100"/>
                    </a:cubicBezTo>
                    <a:cubicBezTo>
                      <a:pt x="48" y="101"/>
                      <a:pt x="51" y="102"/>
                      <a:pt x="53" y="104"/>
                    </a:cubicBezTo>
                    <a:cubicBezTo>
                      <a:pt x="55" y="106"/>
                      <a:pt x="56" y="109"/>
                      <a:pt x="56" y="112"/>
                    </a:cubicBezTo>
                    <a:cubicBezTo>
                      <a:pt x="50" y="141"/>
                      <a:pt x="59" y="170"/>
                      <a:pt x="60" y="200"/>
                    </a:cubicBezTo>
                    <a:cubicBezTo>
                      <a:pt x="60" y="204"/>
                      <a:pt x="61" y="209"/>
                      <a:pt x="62" y="213"/>
                    </a:cubicBezTo>
                    <a:cubicBezTo>
                      <a:pt x="65" y="224"/>
                      <a:pt x="74" y="232"/>
                      <a:pt x="84" y="237"/>
                    </a:cubicBezTo>
                    <a:cubicBezTo>
                      <a:pt x="94" y="241"/>
                      <a:pt x="105" y="243"/>
                      <a:pt x="115" y="245"/>
                    </a:cubicBezTo>
                    <a:cubicBezTo>
                      <a:pt x="157" y="250"/>
                      <a:pt x="199" y="251"/>
                      <a:pt x="240" y="250"/>
                    </a:cubicBezTo>
                    <a:cubicBezTo>
                      <a:pt x="235" y="238"/>
                      <a:pt x="234" y="224"/>
                      <a:pt x="232" y="211"/>
                    </a:cubicBezTo>
                    <a:cubicBezTo>
                      <a:pt x="231" y="195"/>
                      <a:pt x="229" y="178"/>
                      <a:pt x="227" y="16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7" name="Freeform 157">
                <a:extLst>
                  <a:ext uri="{FF2B5EF4-FFF2-40B4-BE49-F238E27FC236}">
                    <a16:creationId xmlns:a16="http://schemas.microsoft.com/office/drawing/2014/main" id="{A3F457FB-EF97-47A3-AC80-947970F64B62}"/>
                  </a:ext>
                </a:extLst>
              </p:cNvPr>
              <p:cNvSpPr>
                <a:spLocks/>
              </p:cNvSpPr>
              <p:nvPr/>
            </p:nvSpPr>
            <p:spPr bwMode="auto">
              <a:xfrm>
                <a:off x="5159376" y="1966913"/>
                <a:ext cx="1360488" cy="1793875"/>
              </a:xfrm>
              <a:custGeom>
                <a:avLst/>
                <a:gdLst>
                  <a:gd name="T0" fmla="*/ 415 w 421"/>
                  <a:gd name="T1" fmla="*/ 79 h 557"/>
                  <a:gd name="T2" fmla="*/ 377 w 421"/>
                  <a:gd name="T3" fmla="*/ 21 h 557"/>
                  <a:gd name="T4" fmla="*/ 363 w 421"/>
                  <a:gd name="T5" fmla="*/ 10 h 557"/>
                  <a:gd name="T6" fmla="*/ 340 w 421"/>
                  <a:gd name="T7" fmla="*/ 3 h 557"/>
                  <a:gd name="T8" fmla="*/ 316 w 421"/>
                  <a:gd name="T9" fmla="*/ 0 h 557"/>
                  <a:gd name="T10" fmla="*/ 273 w 421"/>
                  <a:gd name="T11" fmla="*/ 31 h 557"/>
                  <a:gd name="T12" fmla="*/ 246 w 421"/>
                  <a:gd name="T13" fmla="*/ 35 h 557"/>
                  <a:gd name="T14" fmla="*/ 212 w 421"/>
                  <a:gd name="T15" fmla="*/ 30 h 557"/>
                  <a:gd name="T16" fmla="*/ 192 w 421"/>
                  <a:gd name="T17" fmla="*/ 22 h 557"/>
                  <a:gd name="T18" fmla="*/ 110 w 421"/>
                  <a:gd name="T19" fmla="*/ 19 h 557"/>
                  <a:gd name="T20" fmla="*/ 80 w 421"/>
                  <a:gd name="T21" fmla="*/ 33 h 557"/>
                  <a:gd name="T22" fmla="*/ 15 w 421"/>
                  <a:gd name="T23" fmla="*/ 55 h 557"/>
                  <a:gd name="T24" fmla="*/ 1 w 421"/>
                  <a:gd name="T25" fmla="*/ 93 h 557"/>
                  <a:gd name="T26" fmla="*/ 30 w 421"/>
                  <a:gd name="T27" fmla="*/ 155 h 557"/>
                  <a:gd name="T28" fmla="*/ 58 w 421"/>
                  <a:gd name="T29" fmla="*/ 158 h 557"/>
                  <a:gd name="T30" fmla="*/ 60 w 421"/>
                  <a:gd name="T31" fmla="*/ 269 h 557"/>
                  <a:gd name="T32" fmla="*/ 49 w 421"/>
                  <a:gd name="T33" fmla="*/ 381 h 557"/>
                  <a:gd name="T34" fmla="*/ 16 w 421"/>
                  <a:gd name="T35" fmla="*/ 496 h 557"/>
                  <a:gd name="T36" fmla="*/ 87 w 421"/>
                  <a:gd name="T37" fmla="*/ 541 h 557"/>
                  <a:gd name="T38" fmla="*/ 220 w 421"/>
                  <a:gd name="T39" fmla="*/ 550 h 557"/>
                  <a:gd name="T40" fmla="*/ 346 w 421"/>
                  <a:gd name="T41" fmla="*/ 507 h 557"/>
                  <a:gd name="T42" fmla="*/ 311 w 421"/>
                  <a:gd name="T43" fmla="*/ 359 h 557"/>
                  <a:gd name="T44" fmla="*/ 302 w 421"/>
                  <a:gd name="T45" fmla="*/ 332 h 557"/>
                  <a:gd name="T46" fmla="*/ 305 w 421"/>
                  <a:gd name="T47" fmla="*/ 284 h 557"/>
                  <a:gd name="T48" fmla="*/ 376 w 421"/>
                  <a:gd name="T49" fmla="*/ 159 h 557"/>
                  <a:gd name="T50" fmla="*/ 401 w 421"/>
                  <a:gd name="T51" fmla="*/ 131 h 557"/>
                  <a:gd name="T52" fmla="*/ 415 w 421"/>
                  <a:gd name="T53" fmla="*/ 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1" h="557">
                    <a:moveTo>
                      <a:pt x="415" y="79"/>
                    </a:moveTo>
                    <a:cubicBezTo>
                      <a:pt x="407" y="57"/>
                      <a:pt x="394" y="37"/>
                      <a:pt x="377" y="21"/>
                    </a:cubicBezTo>
                    <a:cubicBezTo>
                      <a:pt x="373" y="17"/>
                      <a:pt x="368" y="13"/>
                      <a:pt x="363" y="10"/>
                    </a:cubicBezTo>
                    <a:cubicBezTo>
                      <a:pt x="356" y="6"/>
                      <a:pt x="348" y="4"/>
                      <a:pt x="340" y="3"/>
                    </a:cubicBezTo>
                    <a:cubicBezTo>
                      <a:pt x="332" y="1"/>
                      <a:pt x="324" y="0"/>
                      <a:pt x="316" y="0"/>
                    </a:cubicBezTo>
                    <a:cubicBezTo>
                      <a:pt x="304" y="12"/>
                      <a:pt x="290" y="25"/>
                      <a:pt x="273" y="31"/>
                    </a:cubicBezTo>
                    <a:cubicBezTo>
                      <a:pt x="264" y="34"/>
                      <a:pt x="255" y="34"/>
                      <a:pt x="246" y="35"/>
                    </a:cubicBezTo>
                    <a:cubicBezTo>
                      <a:pt x="234" y="35"/>
                      <a:pt x="223" y="34"/>
                      <a:pt x="212" y="30"/>
                    </a:cubicBezTo>
                    <a:cubicBezTo>
                      <a:pt x="205" y="28"/>
                      <a:pt x="199" y="25"/>
                      <a:pt x="192" y="22"/>
                    </a:cubicBezTo>
                    <a:cubicBezTo>
                      <a:pt x="167" y="11"/>
                      <a:pt x="137" y="10"/>
                      <a:pt x="110" y="19"/>
                    </a:cubicBezTo>
                    <a:cubicBezTo>
                      <a:pt x="100" y="23"/>
                      <a:pt x="90" y="28"/>
                      <a:pt x="80" y="33"/>
                    </a:cubicBezTo>
                    <a:cubicBezTo>
                      <a:pt x="59" y="42"/>
                      <a:pt x="37" y="49"/>
                      <a:pt x="15" y="55"/>
                    </a:cubicBezTo>
                    <a:cubicBezTo>
                      <a:pt x="1" y="59"/>
                      <a:pt x="0" y="79"/>
                      <a:pt x="1" y="93"/>
                    </a:cubicBezTo>
                    <a:cubicBezTo>
                      <a:pt x="2" y="116"/>
                      <a:pt x="13" y="139"/>
                      <a:pt x="30" y="155"/>
                    </a:cubicBezTo>
                    <a:cubicBezTo>
                      <a:pt x="39" y="157"/>
                      <a:pt x="49" y="158"/>
                      <a:pt x="58" y="158"/>
                    </a:cubicBezTo>
                    <a:cubicBezTo>
                      <a:pt x="61" y="195"/>
                      <a:pt x="61" y="232"/>
                      <a:pt x="60" y="269"/>
                    </a:cubicBezTo>
                    <a:cubicBezTo>
                      <a:pt x="59" y="306"/>
                      <a:pt x="54" y="344"/>
                      <a:pt x="49" y="381"/>
                    </a:cubicBezTo>
                    <a:cubicBezTo>
                      <a:pt x="44" y="421"/>
                      <a:pt x="38" y="462"/>
                      <a:pt x="16" y="496"/>
                    </a:cubicBezTo>
                    <a:cubicBezTo>
                      <a:pt x="32" y="520"/>
                      <a:pt x="60" y="532"/>
                      <a:pt x="87" y="541"/>
                    </a:cubicBezTo>
                    <a:cubicBezTo>
                      <a:pt x="130" y="554"/>
                      <a:pt x="176" y="557"/>
                      <a:pt x="220" y="550"/>
                    </a:cubicBezTo>
                    <a:cubicBezTo>
                      <a:pt x="264" y="543"/>
                      <a:pt x="307" y="528"/>
                      <a:pt x="346" y="507"/>
                    </a:cubicBezTo>
                    <a:cubicBezTo>
                      <a:pt x="350" y="456"/>
                      <a:pt x="331" y="406"/>
                      <a:pt x="311" y="359"/>
                    </a:cubicBezTo>
                    <a:cubicBezTo>
                      <a:pt x="308" y="350"/>
                      <a:pt x="304" y="341"/>
                      <a:pt x="302" y="332"/>
                    </a:cubicBezTo>
                    <a:cubicBezTo>
                      <a:pt x="299" y="316"/>
                      <a:pt x="301" y="300"/>
                      <a:pt x="305" y="284"/>
                    </a:cubicBezTo>
                    <a:cubicBezTo>
                      <a:pt x="316" y="237"/>
                      <a:pt x="341" y="193"/>
                      <a:pt x="376" y="159"/>
                    </a:cubicBezTo>
                    <a:cubicBezTo>
                      <a:pt x="385" y="150"/>
                      <a:pt x="395" y="142"/>
                      <a:pt x="401" y="131"/>
                    </a:cubicBezTo>
                    <a:cubicBezTo>
                      <a:pt x="410" y="117"/>
                      <a:pt x="421" y="96"/>
                      <a:pt x="415" y="79"/>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8" name="Freeform 158">
                <a:extLst>
                  <a:ext uri="{FF2B5EF4-FFF2-40B4-BE49-F238E27FC236}">
                    <a16:creationId xmlns:a16="http://schemas.microsoft.com/office/drawing/2014/main" id="{94931D74-A2E2-41AE-BE1E-1B3771CF88DB}"/>
                  </a:ext>
                </a:extLst>
              </p:cNvPr>
              <p:cNvSpPr>
                <a:spLocks/>
              </p:cNvSpPr>
              <p:nvPr/>
            </p:nvSpPr>
            <p:spPr bwMode="auto">
              <a:xfrm>
                <a:off x="6364288" y="2266951"/>
                <a:ext cx="149225" cy="222250"/>
              </a:xfrm>
              <a:custGeom>
                <a:avLst/>
                <a:gdLst>
                  <a:gd name="T0" fmla="*/ 44 w 46"/>
                  <a:gd name="T1" fmla="*/ 0 h 69"/>
                  <a:gd name="T2" fmla="*/ 28 w 46"/>
                  <a:gd name="T3" fmla="*/ 38 h 69"/>
                  <a:gd name="T4" fmla="*/ 3 w 46"/>
                  <a:gd name="T5" fmla="*/ 66 h 69"/>
                  <a:gd name="T6" fmla="*/ 0 w 46"/>
                  <a:gd name="T7" fmla="*/ 69 h 69"/>
                  <a:gd name="T8" fmla="*/ 23 w 46"/>
                  <a:gd name="T9" fmla="*/ 65 h 69"/>
                  <a:gd name="T10" fmla="*/ 29 w 46"/>
                  <a:gd name="T11" fmla="*/ 63 h 69"/>
                  <a:gd name="T12" fmla="*/ 35 w 46"/>
                  <a:gd name="T13" fmla="*/ 55 h 69"/>
                  <a:gd name="T14" fmla="*/ 45 w 46"/>
                  <a:gd name="T15" fmla="*/ 21 h 69"/>
                  <a:gd name="T16" fmla="*/ 46 w 46"/>
                  <a:gd name="T17" fmla="*/ 13 h 69"/>
                  <a:gd name="T18" fmla="*/ 44 w 46"/>
                  <a:gd name="T1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9">
                    <a:moveTo>
                      <a:pt x="44" y="0"/>
                    </a:moveTo>
                    <a:cubicBezTo>
                      <a:pt x="42" y="13"/>
                      <a:pt x="35" y="27"/>
                      <a:pt x="28" y="38"/>
                    </a:cubicBezTo>
                    <a:cubicBezTo>
                      <a:pt x="22" y="49"/>
                      <a:pt x="12" y="57"/>
                      <a:pt x="3" y="66"/>
                    </a:cubicBezTo>
                    <a:cubicBezTo>
                      <a:pt x="2" y="67"/>
                      <a:pt x="1" y="68"/>
                      <a:pt x="0" y="69"/>
                    </a:cubicBezTo>
                    <a:cubicBezTo>
                      <a:pt x="8" y="68"/>
                      <a:pt x="16" y="67"/>
                      <a:pt x="23" y="65"/>
                    </a:cubicBezTo>
                    <a:cubicBezTo>
                      <a:pt x="25" y="64"/>
                      <a:pt x="27" y="64"/>
                      <a:pt x="29" y="63"/>
                    </a:cubicBezTo>
                    <a:cubicBezTo>
                      <a:pt x="32" y="61"/>
                      <a:pt x="33" y="58"/>
                      <a:pt x="35" y="55"/>
                    </a:cubicBezTo>
                    <a:cubicBezTo>
                      <a:pt x="40" y="44"/>
                      <a:pt x="42" y="32"/>
                      <a:pt x="45" y="21"/>
                    </a:cubicBezTo>
                    <a:cubicBezTo>
                      <a:pt x="45" y="18"/>
                      <a:pt x="46" y="16"/>
                      <a:pt x="46" y="13"/>
                    </a:cubicBezTo>
                    <a:cubicBezTo>
                      <a:pt x="46" y="9"/>
                      <a:pt x="45" y="4"/>
                      <a:pt x="44"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49" name="Freeform 159">
                <a:extLst>
                  <a:ext uri="{FF2B5EF4-FFF2-40B4-BE49-F238E27FC236}">
                    <a16:creationId xmlns:a16="http://schemas.microsoft.com/office/drawing/2014/main" id="{6D9F1718-A787-4628-9416-EDFC32706D64}"/>
                  </a:ext>
                </a:extLst>
              </p:cNvPr>
              <p:cNvSpPr>
                <a:spLocks/>
              </p:cNvSpPr>
              <p:nvPr/>
            </p:nvSpPr>
            <p:spPr bwMode="auto">
              <a:xfrm>
                <a:off x="6126163" y="2470151"/>
                <a:ext cx="331788" cy="650875"/>
              </a:xfrm>
              <a:custGeom>
                <a:avLst/>
                <a:gdLst>
                  <a:gd name="T0" fmla="*/ 97 w 103"/>
                  <a:gd name="T1" fmla="*/ 2 h 202"/>
                  <a:gd name="T2" fmla="*/ 74 w 103"/>
                  <a:gd name="T3" fmla="*/ 6 h 202"/>
                  <a:gd name="T4" fmla="*/ 6 w 103"/>
                  <a:gd name="T5" fmla="*/ 128 h 202"/>
                  <a:gd name="T6" fmla="*/ 3 w 103"/>
                  <a:gd name="T7" fmla="*/ 176 h 202"/>
                  <a:gd name="T8" fmla="*/ 12 w 103"/>
                  <a:gd name="T9" fmla="*/ 202 h 202"/>
                  <a:gd name="T10" fmla="*/ 41 w 103"/>
                  <a:gd name="T11" fmla="*/ 169 h 202"/>
                  <a:gd name="T12" fmla="*/ 57 w 103"/>
                  <a:gd name="T13" fmla="*/ 149 h 202"/>
                  <a:gd name="T14" fmla="*/ 72 w 103"/>
                  <a:gd name="T15" fmla="*/ 105 h 202"/>
                  <a:gd name="T16" fmla="*/ 75 w 103"/>
                  <a:gd name="T17" fmla="*/ 87 h 202"/>
                  <a:gd name="T18" fmla="*/ 82 w 103"/>
                  <a:gd name="T19" fmla="*/ 69 h 202"/>
                  <a:gd name="T20" fmla="*/ 92 w 103"/>
                  <a:gd name="T21" fmla="*/ 42 h 202"/>
                  <a:gd name="T22" fmla="*/ 101 w 103"/>
                  <a:gd name="T23" fmla="*/ 0 h 202"/>
                  <a:gd name="T24" fmla="*/ 97 w 103"/>
                  <a:gd name="T25"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202">
                    <a:moveTo>
                      <a:pt x="97" y="2"/>
                    </a:moveTo>
                    <a:cubicBezTo>
                      <a:pt x="90" y="4"/>
                      <a:pt x="82" y="5"/>
                      <a:pt x="74" y="6"/>
                    </a:cubicBezTo>
                    <a:cubicBezTo>
                      <a:pt x="50" y="24"/>
                      <a:pt x="17" y="81"/>
                      <a:pt x="6" y="128"/>
                    </a:cubicBezTo>
                    <a:cubicBezTo>
                      <a:pt x="2" y="144"/>
                      <a:pt x="0" y="160"/>
                      <a:pt x="3" y="176"/>
                    </a:cubicBezTo>
                    <a:cubicBezTo>
                      <a:pt x="5" y="185"/>
                      <a:pt x="8" y="194"/>
                      <a:pt x="12" y="202"/>
                    </a:cubicBezTo>
                    <a:cubicBezTo>
                      <a:pt x="22" y="191"/>
                      <a:pt x="31" y="180"/>
                      <a:pt x="41" y="169"/>
                    </a:cubicBezTo>
                    <a:cubicBezTo>
                      <a:pt x="47" y="163"/>
                      <a:pt x="52" y="156"/>
                      <a:pt x="57" y="149"/>
                    </a:cubicBezTo>
                    <a:cubicBezTo>
                      <a:pt x="65" y="136"/>
                      <a:pt x="70" y="120"/>
                      <a:pt x="72" y="105"/>
                    </a:cubicBezTo>
                    <a:cubicBezTo>
                      <a:pt x="73" y="99"/>
                      <a:pt x="74" y="93"/>
                      <a:pt x="75" y="87"/>
                    </a:cubicBezTo>
                    <a:cubicBezTo>
                      <a:pt x="77" y="81"/>
                      <a:pt x="79" y="75"/>
                      <a:pt x="82" y="69"/>
                    </a:cubicBezTo>
                    <a:cubicBezTo>
                      <a:pt x="85" y="60"/>
                      <a:pt x="89" y="51"/>
                      <a:pt x="92" y="42"/>
                    </a:cubicBezTo>
                    <a:cubicBezTo>
                      <a:pt x="98" y="29"/>
                      <a:pt x="103" y="14"/>
                      <a:pt x="101" y="0"/>
                    </a:cubicBezTo>
                    <a:cubicBezTo>
                      <a:pt x="100" y="1"/>
                      <a:pt x="99" y="1"/>
                      <a:pt x="97" y="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0" name="Freeform 160">
                <a:extLst>
                  <a:ext uri="{FF2B5EF4-FFF2-40B4-BE49-F238E27FC236}">
                    <a16:creationId xmlns:a16="http://schemas.microsoft.com/office/drawing/2014/main" id="{F6D35A8B-6A8A-4AC6-A40D-7CDBB73591C8}"/>
                  </a:ext>
                </a:extLst>
              </p:cNvPr>
              <p:cNvSpPr>
                <a:spLocks/>
              </p:cNvSpPr>
              <p:nvPr/>
            </p:nvSpPr>
            <p:spPr bwMode="auto">
              <a:xfrm>
                <a:off x="5078413" y="3606801"/>
                <a:ext cx="1173163" cy="1323975"/>
              </a:xfrm>
              <a:custGeom>
                <a:avLst/>
                <a:gdLst>
                  <a:gd name="T0" fmla="*/ 352 w 363"/>
                  <a:gd name="T1" fmla="*/ 210 h 411"/>
                  <a:gd name="T2" fmla="*/ 354 w 363"/>
                  <a:gd name="T3" fmla="*/ 141 h 411"/>
                  <a:gd name="T4" fmla="*/ 353 w 363"/>
                  <a:gd name="T5" fmla="*/ 7 h 411"/>
                  <a:gd name="T6" fmla="*/ 245 w 363"/>
                  <a:gd name="T7" fmla="*/ 41 h 411"/>
                  <a:gd name="T8" fmla="*/ 112 w 363"/>
                  <a:gd name="T9" fmla="*/ 32 h 411"/>
                  <a:gd name="T10" fmla="*/ 52 w 363"/>
                  <a:gd name="T11" fmla="*/ 0 h 411"/>
                  <a:gd name="T12" fmla="*/ 39 w 363"/>
                  <a:gd name="T13" fmla="*/ 91 h 411"/>
                  <a:gd name="T14" fmla="*/ 19 w 363"/>
                  <a:gd name="T15" fmla="*/ 228 h 411"/>
                  <a:gd name="T16" fmla="*/ 13 w 363"/>
                  <a:gd name="T17" fmla="*/ 265 h 411"/>
                  <a:gd name="T18" fmla="*/ 6 w 363"/>
                  <a:gd name="T19" fmla="*/ 314 h 411"/>
                  <a:gd name="T20" fmla="*/ 19 w 363"/>
                  <a:gd name="T21" fmla="*/ 390 h 411"/>
                  <a:gd name="T22" fmla="*/ 62 w 363"/>
                  <a:gd name="T23" fmla="*/ 408 h 411"/>
                  <a:gd name="T24" fmla="*/ 138 w 363"/>
                  <a:gd name="T25" fmla="*/ 404 h 411"/>
                  <a:gd name="T26" fmla="*/ 184 w 363"/>
                  <a:gd name="T27" fmla="*/ 389 h 411"/>
                  <a:gd name="T28" fmla="*/ 335 w 363"/>
                  <a:gd name="T29" fmla="*/ 316 h 411"/>
                  <a:gd name="T30" fmla="*/ 356 w 363"/>
                  <a:gd name="T31" fmla="*/ 297 h 411"/>
                  <a:gd name="T32" fmla="*/ 354 w 363"/>
                  <a:gd name="T33" fmla="*/ 252 h 411"/>
                  <a:gd name="T34" fmla="*/ 352 w 363"/>
                  <a:gd name="T35" fmla="*/ 2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3" h="411">
                    <a:moveTo>
                      <a:pt x="352" y="210"/>
                    </a:moveTo>
                    <a:cubicBezTo>
                      <a:pt x="352" y="187"/>
                      <a:pt x="353" y="164"/>
                      <a:pt x="354" y="141"/>
                    </a:cubicBezTo>
                    <a:cubicBezTo>
                      <a:pt x="356" y="96"/>
                      <a:pt x="359" y="51"/>
                      <a:pt x="353" y="7"/>
                    </a:cubicBezTo>
                    <a:cubicBezTo>
                      <a:pt x="319" y="23"/>
                      <a:pt x="282" y="35"/>
                      <a:pt x="245" y="41"/>
                    </a:cubicBezTo>
                    <a:cubicBezTo>
                      <a:pt x="201" y="48"/>
                      <a:pt x="155" y="45"/>
                      <a:pt x="112" y="32"/>
                    </a:cubicBezTo>
                    <a:cubicBezTo>
                      <a:pt x="90" y="25"/>
                      <a:pt x="68" y="16"/>
                      <a:pt x="52" y="0"/>
                    </a:cubicBezTo>
                    <a:cubicBezTo>
                      <a:pt x="47" y="30"/>
                      <a:pt x="43" y="61"/>
                      <a:pt x="39" y="91"/>
                    </a:cubicBezTo>
                    <a:cubicBezTo>
                      <a:pt x="32" y="137"/>
                      <a:pt x="25" y="183"/>
                      <a:pt x="19" y="228"/>
                    </a:cubicBezTo>
                    <a:cubicBezTo>
                      <a:pt x="17" y="241"/>
                      <a:pt x="15" y="253"/>
                      <a:pt x="13" y="265"/>
                    </a:cubicBezTo>
                    <a:cubicBezTo>
                      <a:pt x="11" y="281"/>
                      <a:pt x="9" y="298"/>
                      <a:pt x="6" y="314"/>
                    </a:cubicBezTo>
                    <a:cubicBezTo>
                      <a:pt x="3" y="340"/>
                      <a:pt x="0" y="371"/>
                      <a:pt x="19" y="390"/>
                    </a:cubicBezTo>
                    <a:cubicBezTo>
                      <a:pt x="30" y="401"/>
                      <a:pt x="46" y="406"/>
                      <a:pt x="62" y="408"/>
                    </a:cubicBezTo>
                    <a:cubicBezTo>
                      <a:pt x="87" y="411"/>
                      <a:pt x="113" y="410"/>
                      <a:pt x="138" y="404"/>
                    </a:cubicBezTo>
                    <a:cubicBezTo>
                      <a:pt x="154" y="401"/>
                      <a:pt x="169" y="395"/>
                      <a:pt x="184" y="389"/>
                    </a:cubicBezTo>
                    <a:cubicBezTo>
                      <a:pt x="236" y="369"/>
                      <a:pt x="287" y="344"/>
                      <a:pt x="335" y="316"/>
                    </a:cubicBezTo>
                    <a:cubicBezTo>
                      <a:pt x="343" y="311"/>
                      <a:pt x="352" y="305"/>
                      <a:pt x="356" y="297"/>
                    </a:cubicBezTo>
                    <a:cubicBezTo>
                      <a:pt x="363" y="283"/>
                      <a:pt x="356" y="267"/>
                      <a:pt x="354" y="252"/>
                    </a:cubicBezTo>
                    <a:cubicBezTo>
                      <a:pt x="351" y="238"/>
                      <a:pt x="351" y="224"/>
                      <a:pt x="352" y="210"/>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1" name="Freeform 161">
                <a:extLst>
                  <a:ext uri="{FF2B5EF4-FFF2-40B4-BE49-F238E27FC236}">
                    <a16:creationId xmlns:a16="http://schemas.microsoft.com/office/drawing/2014/main" id="{1873AF0D-1543-431D-B8DE-93DFBCF76B2B}"/>
                  </a:ext>
                </a:extLst>
              </p:cNvPr>
              <p:cNvSpPr>
                <a:spLocks/>
              </p:cNvSpPr>
              <p:nvPr/>
            </p:nvSpPr>
            <p:spPr bwMode="auto">
              <a:xfrm>
                <a:off x="5078413" y="3606801"/>
                <a:ext cx="277813" cy="1301750"/>
              </a:xfrm>
              <a:custGeom>
                <a:avLst/>
                <a:gdLst>
                  <a:gd name="T0" fmla="*/ 43 w 86"/>
                  <a:gd name="T1" fmla="*/ 371 h 404"/>
                  <a:gd name="T2" fmla="*/ 58 w 86"/>
                  <a:gd name="T3" fmla="*/ 249 h 404"/>
                  <a:gd name="T4" fmla="*/ 67 w 86"/>
                  <a:gd name="T5" fmla="*/ 178 h 404"/>
                  <a:gd name="T6" fmla="*/ 86 w 86"/>
                  <a:gd name="T7" fmla="*/ 22 h 404"/>
                  <a:gd name="T8" fmla="*/ 52 w 86"/>
                  <a:gd name="T9" fmla="*/ 0 h 404"/>
                  <a:gd name="T10" fmla="*/ 39 w 86"/>
                  <a:gd name="T11" fmla="*/ 91 h 404"/>
                  <a:gd name="T12" fmla="*/ 19 w 86"/>
                  <a:gd name="T13" fmla="*/ 228 h 404"/>
                  <a:gd name="T14" fmla="*/ 13 w 86"/>
                  <a:gd name="T15" fmla="*/ 265 h 404"/>
                  <a:gd name="T16" fmla="*/ 6 w 86"/>
                  <a:gd name="T17" fmla="*/ 314 h 404"/>
                  <a:gd name="T18" fmla="*/ 19 w 86"/>
                  <a:gd name="T19" fmla="*/ 390 h 404"/>
                  <a:gd name="T20" fmla="*/ 43 w 86"/>
                  <a:gd name="T21" fmla="*/ 404 h 404"/>
                  <a:gd name="T22" fmla="*/ 43 w 86"/>
                  <a:gd name="T23"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404">
                    <a:moveTo>
                      <a:pt x="43" y="371"/>
                    </a:moveTo>
                    <a:cubicBezTo>
                      <a:pt x="48" y="330"/>
                      <a:pt x="53" y="290"/>
                      <a:pt x="58" y="249"/>
                    </a:cubicBezTo>
                    <a:cubicBezTo>
                      <a:pt x="61" y="226"/>
                      <a:pt x="64" y="202"/>
                      <a:pt x="67" y="178"/>
                    </a:cubicBezTo>
                    <a:cubicBezTo>
                      <a:pt x="74" y="126"/>
                      <a:pt x="84" y="74"/>
                      <a:pt x="86" y="22"/>
                    </a:cubicBezTo>
                    <a:cubicBezTo>
                      <a:pt x="73" y="17"/>
                      <a:pt x="61" y="9"/>
                      <a:pt x="52" y="0"/>
                    </a:cubicBezTo>
                    <a:cubicBezTo>
                      <a:pt x="47" y="30"/>
                      <a:pt x="43" y="61"/>
                      <a:pt x="39" y="91"/>
                    </a:cubicBezTo>
                    <a:cubicBezTo>
                      <a:pt x="32" y="137"/>
                      <a:pt x="25" y="183"/>
                      <a:pt x="19" y="228"/>
                    </a:cubicBezTo>
                    <a:cubicBezTo>
                      <a:pt x="17" y="241"/>
                      <a:pt x="15" y="253"/>
                      <a:pt x="13" y="265"/>
                    </a:cubicBezTo>
                    <a:cubicBezTo>
                      <a:pt x="11" y="281"/>
                      <a:pt x="9" y="298"/>
                      <a:pt x="6" y="314"/>
                    </a:cubicBezTo>
                    <a:cubicBezTo>
                      <a:pt x="3" y="340"/>
                      <a:pt x="0" y="371"/>
                      <a:pt x="19" y="390"/>
                    </a:cubicBezTo>
                    <a:cubicBezTo>
                      <a:pt x="25" y="397"/>
                      <a:pt x="34" y="401"/>
                      <a:pt x="43" y="404"/>
                    </a:cubicBezTo>
                    <a:cubicBezTo>
                      <a:pt x="40" y="393"/>
                      <a:pt x="42" y="381"/>
                      <a:pt x="43" y="371"/>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2" name="Freeform 162">
                <a:extLst>
                  <a:ext uri="{FF2B5EF4-FFF2-40B4-BE49-F238E27FC236}">
                    <a16:creationId xmlns:a16="http://schemas.microsoft.com/office/drawing/2014/main" id="{AB7E8864-B0BE-47D1-82A7-A460FED67767}"/>
                  </a:ext>
                </a:extLst>
              </p:cNvPr>
              <p:cNvSpPr>
                <a:spLocks/>
              </p:cNvSpPr>
              <p:nvPr/>
            </p:nvSpPr>
            <p:spPr bwMode="auto">
              <a:xfrm>
                <a:off x="5554663" y="1104901"/>
                <a:ext cx="625475" cy="974725"/>
              </a:xfrm>
              <a:custGeom>
                <a:avLst/>
                <a:gdLst>
                  <a:gd name="T0" fmla="*/ 22 w 194"/>
                  <a:gd name="T1" fmla="*/ 184 h 303"/>
                  <a:gd name="T2" fmla="*/ 47 w 194"/>
                  <a:gd name="T3" fmla="*/ 202 h 303"/>
                  <a:gd name="T4" fmla="*/ 52 w 194"/>
                  <a:gd name="T5" fmla="*/ 204 h 303"/>
                  <a:gd name="T6" fmla="*/ 53 w 194"/>
                  <a:gd name="T7" fmla="*/ 207 h 303"/>
                  <a:gd name="T8" fmla="*/ 58 w 194"/>
                  <a:gd name="T9" fmla="*/ 236 h 303"/>
                  <a:gd name="T10" fmla="*/ 49 w 194"/>
                  <a:gd name="T11" fmla="*/ 271 h 303"/>
                  <a:gd name="T12" fmla="*/ 45 w 194"/>
                  <a:gd name="T13" fmla="*/ 283 h 303"/>
                  <a:gd name="T14" fmla="*/ 70 w 194"/>
                  <a:gd name="T15" fmla="*/ 290 h 303"/>
                  <a:gd name="T16" fmla="*/ 90 w 194"/>
                  <a:gd name="T17" fmla="*/ 298 h 303"/>
                  <a:gd name="T18" fmla="*/ 124 w 194"/>
                  <a:gd name="T19" fmla="*/ 303 h 303"/>
                  <a:gd name="T20" fmla="*/ 151 w 194"/>
                  <a:gd name="T21" fmla="*/ 299 h 303"/>
                  <a:gd name="T22" fmla="*/ 194 w 194"/>
                  <a:gd name="T23" fmla="*/ 268 h 303"/>
                  <a:gd name="T24" fmla="*/ 180 w 194"/>
                  <a:gd name="T25" fmla="*/ 262 h 303"/>
                  <a:gd name="T26" fmla="*/ 170 w 194"/>
                  <a:gd name="T27" fmla="*/ 244 h 303"/>
                  <a:gd name="T28" fmla="*/ 167 w 194"/>
                  <a:gd name="T29" fmla="*/ 233 h 303"/>
                  <a:gd name="T30" fmla="*/ 166 w 194"/>
                  <a:gd name="T31" fmla="*/ 224 h 303"/>
                  <a:gd name="T32" fmla="*/ 165 w 194"/>
                  <a:gd name="T33" fmla="*/ 190 h 303"/>
                  <a:gd name="T34" fmla="*/ 167 w 194"/>
                  <a:gd name="T35" fmla="*/ 180 h 303"/>
                  <a:gd name="T36" fmla="*/ 170 w 194"/>
                  <a:gd name="T37" fmla="*/ 154 h 303"/>
                  <a:gd name="T38" fmla="*/ 174 w 194"/>
                  <a:gd name="T39" fmla="*/ 91 h 303"/>
                  <a:gd name="T40" fmla="*/ 175 w 194"/>
                  <a:gd name="T41" fmla="*/ 45 h 303"/>
                  <a:gd name="T42" fmla="*/ 169 w 194"/>
                  <a:gd name="T43" fmla="*/ 25 h 303"/>
                  <a:gd name="T44" fmla="*/ 161 w 194"/>
                  <a:gd name="T45" fmla="*/ 17 h 303"/>
                  <a:gd name="T46" fmla="*/ 97 w 194"/>
                  <a:gd name="T47" fmla="*/ 1 h 303"/>
                  <a:gd name="T48" fmla="*/ 39 w 194"/>
                  <a:gd name="T49" fmla="*/ 19 h 303"/>
                  <a:gd name="T50" fmla="*/ 5 w 194"/>
                  <a:gd name="T51" fmla="*/ 93 h 303"/>
                  <a:gd name="T52" fmla="*/ 10 w 194"/>
                  <a:gd name="T53" fmla="*/ 140 h 303"/>
                  <a:gd name="T54" fmla="*/ 22 w 194"/>
                  <a:gd name="T55" fmla="*/ 18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4" h="303">
                    <a:moveTo>
                      <a:pt x="22" y="184"/>
                    </a:moveTo>
                    <a:cubicBezTo>
                      <a:pt x="26" y="194"/>
                      <a:pt x="36" y="201"/>
                      <a:pt x="47" y="202"/>
                    </a:cubicBezTo>
                    <a:cubicBezTo>
                      <a:pt x="49" y="202"/>
                      <a:pt x="50" y="203"/>
                      <a:pt x="52" y="204"/>
                    </a:cubicBezTo>
                    <a:cubicBezTo>
                      <a:pt x="52" y="204"/>
                      <a:pt x="53" y="206"/>
                      <a:pt x="53" y="207"/>
                    </a:cubicBezTo>
                    <a:cubicBezTo>
                      <a:pt x="56" y="216"/>
                      <a:pt x="58" y="226"/>
                      <a:pt x="58" y="236"/>
                    </a:cubicBezTo>
                    <a:cubicBezTo>
                      <a:pt x="58" y="248"/>
                      <a:pt x="54" y="260"/>
                      <a:pt x="49" y="271"/>
                    </a:cubicBezTo>
                    <a:cubicBezTo>
                      <a:pt x="48" y="275"/>
                      <a:pt x="47" y="279"/>
                      <a:pt x="45" y="283"/>
                    </a:cubicBezTo>
                    <a:cubicBezTo>
                      <a:pt x="53" y="284"/>
                      <a:pt x="62" y="286"/>
                      <a:pt x="70" y="290"/>
                    </a:cubicBezTo>
                    <a:cubicBezTo>
                      <a:pt x="77" y="293"/>
                      <a:pt x="83" y="296"/>
                      <a:pt x="90" y="298"/>
                    </a:cubicBezTo>
                    <a:cubicBezTo>
                      <a:pt x="101" y="302"/>
                      <a:pt x="112" y="303"/>
                      <a:pt x="124" y="303"/>
                    </a:cubicBezTo>
                    <a:cubicBezTo>
                      <a:pt x="133" y="302"/>
                      <a:pt x="142" y="302"/>
                      <a:pt x="151" y="299"/>
                    </a:cubicBezTo>
                    <a:cubicBezTo>
                      <a:pt x="168" y="293"/>
                      <a:pt x="182" y="280"/>
                      <a:pt x="194" y="268"/>
                    </a:cubicBezTo>
                    <a:cubicBezTo>
                      <a:pt x="192" y="266"/>
                      <a:pt x="182" y="264"/>
                      <a:pt x="180" y="262"/>
                    </a:cubicBezTo>
                    <a:cubicBezTo>
                      <a:pt x="174" y="257"/>
                      <a:pt x="172" y="250"/>
                      <a:pt x="170" y="244"/>
                    </a:cubicBezTo>
                    <a:cubicBezTo>
                      <a:pt x="169" y="240"/>
                      <a:pt x="168" y="237"/>
                      <a:pt x="167" y="233"/>
                    </a:cubicBezTo>
                    <a:cubicBezTo>
                      <a:pt x="167" y="230"/>
                      <a:pt x="166" y="227"/>
                      <a:pt x="166" y="224"/>
                    </a:cubicBezTo>
                    <a:cubicBezTo>
                      <a:pt x="165" y="213"/>
                      <a:pt x="164" y="201"/>
                      <a:pt x="165" y="190"/>
                    </a:cubicBezTo>
                    <a:cubicBezTo>
                      <a:pt x="166" y="187"/>
                      <a:pt x="166" y="183"/>
                      <a:pt x="167" y="180"/>
                    </a:cubicBezTo>
                    <a:cubicBezTo>
                      <a:pt x="168" y="171"/>
                      <a:pt x="169" y="162"/>
                      <a:pt x="170" y="154"/>
                    </a:cubicBezTo>
                    <a:cubicBezTo>
                      <a:pt x="171" y="133"/>
                      <a:pt x="173" y="112"/>
                      <a:pt x="174" y="91"/>
                    </a:cubicBezTo>
                    <a:cubicBezTo>
                      <a:pt x="175" y="75"/>
                      <a:pt x="176" y="60"/>
                      <a:pt x="175" y="45"/>
                    </a:cubicBezTo>
                    <a:cubicBezTo>
                      <a:pt x="174" y="38"/>
                      <a:pt x="173" y="31"/>
                      <a:pt x="169" y="25"/>
                    </a:cubicBezTo>
                    <a:cubicBezTo>
                      <a:pt x="167" y="22"/>
                      <a:pt x="164" y="19"/>
                      <a:pt x="161" y="17"/>
                    </a:cubicBezTo>
                    <a:cubicBezTo>
                      <a:pt x="143" y="4"/>
                      <a:pt x="119" y="0"/>
                      <a:pt x="97" y="1"/>
                    </a:cubicBezTo>
                    <a:cubicBezTo>
                      <a:pt x="76" y="2"/>
                      <a:pt x="55" y="7"/>
                      <a:pt x="39" y="19"/>
                    </a:cubicBezTo>
                    <a:cubicBezTo>
                      <a:pt x="17" y="36"/>
                      <a:pt x="7" y="65"/>
                      <a:pt x="5" y="93"/>
                    </a:cubicBezTo>
                    <a:cubicBezTo>
                      <a:pt x="5" y="110"/>
                      <a:pt x="0" y="127"/>
                      <a:pt x="10" y="140"/>
                    </a:cubicBezTo>
                    <a:cubicBezTo>
                      <a:pt x="19" y="152"/>
                      <a:pt x="16" y="170"/>
                      <a:pt x="22" y="18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3" name="Freeform 163">
                <a:extLst>
                  <a:ext uri="{FF2B5EF4-FFF2-40B4-BE49-F238E27FC236}">
                    <a16:creationId xmlns:a16="http://schemas.microsoft.com/office/drawing/2014/main" id="{3E8456A0-197A-43C0-9056-0F30205BEF72}"/>
                  </a:ext>
                </a:extLst>
              </p:cNvPr>
              <p:cNvSpPr>
                <a:spLocks/>
              </p:cNvSpPr>
              <p:nvPr/>
            </p:nvSpPr>
            <p:spPr bwMode="auto">
              <a:xfrm>
                <a:off x="5480051" y="1014413"/>
                <a:ext cx="765175" cy="1074738"/>
              </a:xfrm>
              <a:custGeom>
                <a:avLst/>
                <a:gdLst>
                  <a:gd name="T0" fmla="*/ 113 w 237"/>
                  <a:gd name="T1" fmla="*/ 2 h 334"/>
                  <a:gd name="T2" fmla="*/ 177 w 237"/>
                  <a:gd name="T3" fmla="*/ 11 h 334"/>
                  <a:gd name="T4" fmla="*/ 222 w 237"/>
                  <a:gd name="T5" fmla="*/ 54 h 334"/>
                  <a:gd name="T6" fmla="*/ 232 w 237"/>
                  <a:gd name="T7" fmla="*/ 74 h 334"/>
                  <a:gd name="T8" fmla="*/ 236 w 237"/>
                  <a:gd name="T9" fmla="*/ 98 h 334"/>
                  <a:gd name="T10" fmla="*/ 217 w 237"/>
                  <a:gd name="T11" fmla="*/ 194 h 334"/>
                  <a:gd name="T12" fmla="*/ 211 w 237"/>
                  <a:gd name="T13" fmla="*/ 206 h 334"/>
                  <a:gd name="T14" fmla="*/ 218 w 237"/>
                  <a:gd name="T15" fmla="*/ 231 h 334"/>
                  <a:gd name="T16" fmla="*/ 212 w 237"/>
                  <a:gd name="T17" fmla="*/ 267 h 334"/>
                  <a:gd name="T18" fmla="*/ 187 w 237"/>
                  <a:gd name="T19" fmla="*/ 296 h 334"/>
                  <a:gd name="T20" fmla="*/ 175 w 237"/>
                  <a:gd name="T21" fmla="*/ 306 h 334"/>
                  <a:gd name="T22" fmla="*/ 155 w 237"/>
                  <a:gd name="T23" fmla="*/ 309 h 334"/>
                  <a:gd name="T24" fmla="*/ 77 w 237"/>
                  <a:gd name="T25" fmla="*/ 301 h 334"/>
                  <a:gd name="T26" fmla="*/ 35 w 237"/>
                  <a:gd name="T27" fmla="*/ 305 h 334"/>
                  <a:gd name="T28" fmla="*/ 22 w 237"/>
                  <a:gd name="T29" fmla="*/ 334 h 334"/>
                  <a:gd name="T30" fmla="*/ 14 w 237"/>
                  <a:gd name="T31" fmla="*/ 278 h 334"/>
                  <a:gd name="T32" fmla="*/ 56 w 237"/>
                  <a:gd name="T33" fmla="*/ 262 h 334"/>
                  <a:gd name="T34" fmla="*/ 101 w 237"/>
                  <a:gd name="T35" fmla="*/ 265 h 334"/>
                  <a:gd name="T36" fmla="*/ 149 w 237"/>
                  <a:gd name="T37" fmla="*/ 254 h 334"/>
                  <a:gd name="T38" fmla="*/ 166 w 237"/>
                  <a:gd name="T39" fmla="*/ 243 h 334"/>
                  <a:gd name="T40" fmla="*/ 172 w 237"/>
                  <a:gd name="T41" fmla="*/ 225 h 334"/>
                  <a:gd name="T42" fmla="*/ 128 w 237"/>
                  <a:gd name="T43" fmla="*/ 232 h 334"/>
                  <a:gd name="T44" fmla="*/ 94 w 237"/>
                  <a:gd name="T45" fmla="*/ 214 h 334"/>
                  <a:gd name="T46" fmla="*/ 69 w 237"/>
                  <a:gd name="T47" fmla="*/ 193 h 334"/>
                  <a:gd name="T48" fmla="*/ 46 w 237"/>
                  <a:gd name="T49" fmla="*/ 163 h 334"/>
                  <a:gd name="T50" fmla="*/ 33 w 237"/>
                  <a:gd name="T51" fmla="*/ 152 h 334"/>
                  <a:gd name="T52" fmla="*/ 24 w 237"/>
                  <a:gd name="T53" fmla="*/ 137 h 334"/>
                  <a:gd name="T54" fmla="*/ 25 w 237"/>
                  <a:gd name="T55" fmla="*/ 58 h 334"/>
                  <a:gd name="T56" fmla="*/ 84 w 237"/>
                  <a:gd name="T57" fmla="*/ 6 h 334"/>
                  <a:gd name="T58" fmla="*/ 113 w 237"/>
                  <a:gd name="T59" fmla="*/ 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34">
                    <a:moveTo>
                      <a:pt x="113" y="2"/>
                    </a:moveTo>
                    <a:cubicBezTo>
                      <a:pt x="134" y="0"/>
                      <a:pt x="157" y="1"/>
                      <a:pt x="177" y="11"/>
                    </a:cubicBezTo>
                    <a:cubicBezTo>
                      <a:pt x="196" y="20"/>
                      <a:pt x="211" y="36"/>
                      <a:pt x="222" y="54"/>
                    </a:cubicBezTo>
                    <a:cubicBezTo>
                      <a:pt x="226" y="60"/>
                      <a:pt x="230" y="67"/>
                      <a:pt x="232" y="74"/>
                    </a:cubicBezTo>
                    <a:cubicBezTo>
                      <a:pt x="235" y="82"/>
                      <a:pt x="235" y="90"/>
                      <a:pt x="236" y="98"/>
                    </a:cubicBezTo>
                    <a:cubicBezTo>
                      <a:pt x="237" y="131"/>
                      <a:pt x="234" y="166"/>
                      <a:pt x="217" y="194"/>
                    </a:cubicBezTo>
                    <a:cubicBezTo>
                      <a:pt x="214" y="198"/>
                      <a:pt x="212" y="202"/>
                      <a:pt x="211" y="206"/>
                    </a:cubicBezTo>
                    <a:cubicBezTo>
                      <a:pt x="209" y="215"/>
                      <a:pt x="215" y="223"/>
                      <a:pt x="218" y="231"/>
                    </a:cubicBezTo>
                    <a:cubicBezTo>
                      <a:pt x="221" y="243"/>
                      <a:pt x="218" y="256"/>
                      <a:pt x="212" y="267"/>
                    </a:cubicBezTo>
                    <a:cubicBezTo>
                      <a:pt x="205" y="278"/>
                      <a:pt x="196" y="287"/>
                      <a:pt x="187" y="296"/>
                    </a:cubicBezTo>
                    <a:cubicBezTo>
                      <a:pt x="184" y="300"/>
                      <a:pt x="180" y="304"/>
                      <a:pt x="175" y="306"/>
                    </a:cubicBezTo>
                    <a:cubicBezTo>
                      <a:pt x="169" y="309"/>
                      <a:pt x="162" y="309"/>
                      <a:pt x="155" y="309"/>
                    </a:cubicBezTo>
                    <a:cubicBezTo>
                      <a:pt x="129" y="308"/>
                      <a:pt x="103" y="306"/>
                      <a:pt x="77" y="301"/>
                    </a:cubicBezTo>
                    <a:cubicBezTo>
                      <a:pt x="63" y="299"/>
                      <a:pt x="47" y="296"/>
                      <a:pt x="35" y="305"/>
                    </a:cubicBezTo>
                    <a:cubicBezTo>
                      <a:pt x="26" y="311"/>
                      <a:pt x="22" y="323"/>
                      <a:pt x="22" y="334"/>
                    </a:cubicBezTo>
                    <a:cubicBezTo>
                      <a:pt x="4" y="322"/>
                      <a:pt x="0" y="294"/>
                      <a:pt x="14" y="278"/>
                    </a:cubicBezTo>
                    <a:cubicBezTo>
                      <a:pt x="24" y="267"/>
                      <a:pt x="40" y="263"/>
                      <a:pt x="56" y="262"/>
                    </a:cubicBezTo>
                    <a:cubicBezTo>
                      <a:pt x="71" y="262"/>
                      <a:pt x="86" y="265"/>
                      <a:pt x="101" y="265"/>
                    </a:cubicBezTo>
                    <a:cubicBezTo>
                      <a:pt x="118" y="265"/>
                      <a:pt x="134" y="261"/>
                      <a:pt x="149" y="254"/>
                    </a:cubicBezTo>
                    <a:cubicBezTo>
                      <a:pt x="155" y="252"/>
                      <a:pt x="161" y="248"/>
                      <a:pt x="166" y="243"/>
                    </a:cubicBezTo>
                    <a:cubicBezTo>
                      <a:pt x="170" y="238"/>
                      <a:pt x="173" y="232"/>
                      <a:pt x="172" y="225"/>
                    </a:cubicBezTo>
                    <a:cubicBezTo>
                      <a:pt x="159" y="234"/>
                      <a:pt x="143" y="236"/>
                      <a:pt x="128" y="232"/>
                    </a:cubicBezTo>
                    <a:cubicBezTo>
                      <a:pt x="116" y="229"/>
                      <a:pt x="105" y="221"/>
                      <a:pt x="94" y="214"/>
                    </a:cubicBezTo>
                    <a:cubicBezTo>
                      <a:pt x="85" y="207"/>
                      <a:pt x="76" y="201"/>
                      <a:pt x="69" y="193"/>
                    </a:cubicBezTo>
                    <a:cubicBezTo>
                      <a:pt x="61" y="183"/>
                      <a:pt x="56" y="172"/>
                      <a:pt x="46" y="163"/>
                    </a:cubicBezTo>
                    <a:cubicBezTo>
                      <a:pt x="42" y="159"/>
                      <a:pt x="37" y="156"/>
                      <a:pt x="33" y="152"/>
                    </a:cubicBezTo>
                    <a:cubicBezTo>
                      <a:pt x="29" y="147"/>
                      <a:pt x="26" y="142"/>
                      <a:pt x="24" y="137"/>
                    </a:cubicBezTo>
                    <a:cubicBezTo>
                      <a:pt x="13" y="112"/>
                      <a:pt x="13" y="82"/>
                      <a:pt x="25" y="58"/>
                    </a:cubicBezTo>
                    <a:cubicBezTo>
                      <a:pt x="36" y="33"/>
                      <a:pt x="58" y="14"/>
                      <a:pt x="84" y="6"/>
                    </a:cubicBezTo>
                    <a:cubicBezTo>
                      <a:pt x="94" y="4"/>
                      <a:pt x="103" y="2"/>
                      <a:pt x="113" y="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3" name="Title 2">
            <a:extLst>
              <a:ext uri="{FF2B5EF4-FFF2-40B4-BE49-F238E27FC236}">
                <a16:creationId xmlns:a16="http://schemas.microsoft.com/office/drawing/2014/main" id="{A5875A22-B20B-4077-BEAC-A3B4C584EEC4}"/>
              </a:ext>
            </a:extLst>
          </p:cNvPr>
          <p:cNvSpPr>
            <a:spLocks noGrp="1"/>
          </p:cNvSpPr>
          <p:nvPr>
            <p:ph type="title" idx="4294967295"/>
          </p:nvPr>
        </p:nvSpPr>
        <p:spPr>
          <a:xfrm>
            <a:off x="906170" y="-1101367"/>
            <a:ext cx="10515600" cy="1325563"/>
          </a:xfrm>
        </p:spPr>
        <p:txBody>
          <a:bodyPr/>
          <a:lstStyle/>
          <a:p>
            <a:r>
              <a:rPr lang="en-CA" dirty="0"/>
              <a:t>Challenges to New</a:t>
            </a:r>
            <a:r>
              <a:rPr lang="en-CA" baseline="0" dirty="0"/>
              <a:t> Brunswick</a:t>
            </a:r>
            <a:endParaRPr lang="en-CA" dirty="0"/>
          </a:p>
        </p:txBody>
      </p:sp>
    </p:spTree>
    <p:extLst>
      <p:ext uri="{BB962C8B-B14F-4D97-AF65-F5344CB8AC3E}">
        <p14:creationId xmlns:p14="http://schemas.microsoft.com/office/powerpoint/2010/main" val="264221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304"/>
          <p:cNvGrpSpPr/>
          <p:nvPr/>
        </p:nvGrpSpPr>
        <p:grpSpPr>
          <a:xfrm>
            <a:off x="6423296" y="1623310"/>
            <a:ext cx="778125" cy="1252417"/>
            <a:chOff x="695325" y="552450"/>
            <a:chExt cx="3463926" cy="5575301"/>
          </a:xfrm>
        </p:grpSpPr>
        <p:sp>
          <p:nvSpPr>
            <p:cNvPr id="296" name="Freeform 263"/>
            <p:cNvSpPr>
              <a:spLocks/>
            </p:cNvSpPr>
            <p:nvPr/>
          </p:nvSpPr>
          <p:spPr bwMode="auto">
            <a:xfrm>
              <a:off x="1300163" y="4606925"/>
              <a:ext cx="2130425" cy="1400175"/>
            </a:xfrm>
            <a:custGeom>
              <a:avLst/>
              <a:gdLst>
                <a:gd name="T0" fmla="*/ 634 w 634"/>
                <a:gd name="T1" fmla="*/ 209 h 417"/>
                <a:gd name="T2" fmla="*/ 634 w 634"/>
                <a:gd name="T3" fmla="*/ 214 h 417"/>
                <a:gd name="T4" fmla="*/ 604 w 634"/>
                <a:gd name="T5" fmla="*/ 286 h 417"/>
                <a:gd name="T6" fmla="*/ 183 w 634"/>
                <a:gd name="T7" fmla="*/ 375 h 417"/>
                <a:gd name="T8" fmla="*/ 0 w 634"/>
                <a:gd name="T9" fmla="*/ 209 h 417"/>
                <a:gd name="T10" fmla="*/ 30 w 634"/>
                <a:gd name="T11" fmla="*/ 132 h 417"/>
                <a:gd name="T12" fmla="*/ 451 w 634"/>
                <a:gd name="T13" fmla="*/ 43 h 417"/>
                <a:gd name="T14" fmla="*/ 634 w 634"/>
                <a:gd name="T15" fmla="*/ 209 h 4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4" h="417">
                  <a:moveTo>
                    <a:pt x="634" y="209"/>
                  </a:moveTo>
                  <a:cubicBezTo>
                    <a:pt x="634" y="214"/>
                    <a:pt x="634" y="214"/>
                    <a:pt x="634" y="214"/>
                  </a:cubicBezTo>
                  <a:cubicBezTo>
                    <a:pt x="633" y="238"/>
                    <a:pt x="623" y="263"/>
                    <a:pt x="604" y="286"/>
                  </a:cubicBezTo>
                  <a:cubicBezTo>
                    <a:pt x="530" y="378"/>
                    <a:pt x="342" y="417"/>
                    <a:pt x="183" y="375"/>
                  </a:cubicBezTo>
                  <a:cubicBezTo>
                    <a:pt x="68" y="344"/>
                    <a:pt x="0" y="278"/>
                    <a:pt x="0" y="209"/>
                  </a:cubicBezTo>
                  <a:cubicBezTo>
                    <a:pt x="0" y="183"/>
                    <a:pt x="10" y="157"/>
                    <a:pt x="30" y="132"/>
                  </a:cubicBezTo>
                  <a:cubicBezTo>
                    <a:pt x="104" y="40"/>
                    <a:pt x="292" y="0"/>
                    <a:pt x="451" y="43"/>
                  </a:cubicBezTo>
                  <a:cubicBezTo>
                    <a:pt x="566" y="74"/>
                    <a:pt x="634" y="140"/>
                    <a:pt x="634" y="209"/>
                  </a:cubicBez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97" name="Freeform 264"/>
            <p:cNvSpPr>
              <a:spLocks/>
            </p:cNvSpPr>
            <p:nvPr/>
          </p:nvSpPr>
          <p:spPr bwMode="auto">
            <a:xfrm>
              <a:off x="1300163" y="5326063"/>
              <a:ext cx="2130425" cy="801688"/>
            </a:xfrm>
            <a:custGeom>
              <a:avLst/>
              <a:gdLst>
                <a:gd name="T0" fmla="*/ 604 w 634"/>
                <a:gd name="T1" fmla="*/ 72 h 239"/>
                <a:gd name="T2" fmla="*/ 589 w 634"/>
                <a:gd name="T3" fmla="*/ 89 h 239"/>
                <a:gd name="T4" fmla="*/ 490 w 634"/>
                <a:gd name="T5" fmla="*/ 148 h 239"/>
                <a:gd name="T6" fmla="*/ 448 w 634"/>
                <a:gd name="T7" fmla="*/ 161 h 239"/>
                <a:gd name="T8" fmla="*/ 370 w 634"/>
                <a:gd name="T9" fmla="*/ 175 h 239"/>
                <a:gd name="T10" fmla="*/ 336 w 634"/>
                <a:gd name="T11" fmla="*/ 178 h 239"/>
                <a:gd name="T12" fmla="*/ 183 w 634"/>
                <a:gd name="T13" fmla="*/ 161 h 239"/>
                <a:gd name="T14" fmla="*/ 153 w 634"/>
                <a:gd name="T15" fmla="*/ 151 h 239"/>
                <a:gd name="T16" fmla="*/ 148 w 634"/>
                <a:gd name="T17" fmla="*/ 149 h 239"/>
                <a:gd name="T18" fmla="*/ 121 w 634"/>
                <a:gd name="T19" fmla="*/ 139 h 239"/>
                <a:gd name="T20" fmla="*/ 117 w 634"/>
                <a:gd name="T21" fmla="*/ 137 h 239"/>
                <a:gd name="T22" fmla="*/ 95 w 634"/>
                <a:gd name="T23" fmla="*/ 125 h 239"/>
                <a:gd name="T24" fmla="*/ 92 w 634"/>
                <a:gd name="T25" fmla="*/ 124 h 239"/>
                <a:gd name="T26" fmla="*/ 70 w 634"/>
                <a:gd name="T27" fmla="*/ 109 h 239"/>
                <a:gd name="T28" fmla="*/ 68 w 634"/>
                <a:gd name="T29" fmla="*/ 108 h 239"/>
                <a:gd name="T30" fmla="*/ 32 w 634"/>
                <a:gd name="T31" fmla="*/ 74 h 239"/>
                <a:gd name="T32" fmla="*/ 31 w 634"/>
                <a:gd name="T33" fmla="*/ 73 h 239"/>
                <a:gd name="T34" fmla="*/ 1 w 634"/>
                <a:gd name="T35" fmla="*/ 0 h 239"/>
                <a:gd name="T36" fmla="*/ 0 w 634"/>
                <a:gd name="T37" fmla="*/ 35 h 239"/>
                <a:gd name="T38" fmla="*/ 183 w 634"/>
                <a:gd name="T39" fmla="*/ 196 h 239"/>
                <a:gd name="T40" fmla="*/ 604 w 634"/>
                <a:gd name="T41" fmla="*/ 108 h 239"/>
                <a:gd name="T42" fmla="*/ 634 w 634"/>
                <a:gd name="T43" fmla="*/ 35 h 239"/>
                <a:gd name="T44" fmla="*/ 634 w 634"/>
                <a:gd name="T45" fmla="*/ 0 h 239"/>
                <a:gd name="T46" fmla="*/ 604 w 634"/>
                <a:gd name="T47" fmla="*/ 7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4" h="239">
                  <a:moveTo>
                    <a:pt x="604" y="72"/>
                  </a:moveTo>
                  <a:cubicBezTo>
                    <a:pt x="600" y="78"/>
                    <a:pt x="595" y="83"/>
                    <a:pt x="589" y="89"/>
                  </a:cubicBezTo>
                  <a:cubicBezTo>
                    <a:pt x="564" y="113"/>
                    <a:pt x="530" y="133"/>
                    <a:pt x="490" y="148"/>
                  </a:cubicBezTo>
                  <a:cubicBezTo>
                    <a:pt x="477" y="153"/>
                    <a:pt x="463" y="158"/>
                    <a:pt x="448" y="161"/>
                  </a:cubicBezTo>
                  <a:cubicBezTo>
                    <a:pt x="423" y="168"/>
                    <a:pt x="397" y="173"/>
                    <a:pt x="370" y="175"/>
                  </a:cubicBezTo>
                  <a:cubicBezTo>
                    <a:pt x="359" y="176"/>
                    <a:pt x="348" y="177"/>
                    <a:pt x="336" y="178"/>
                  </a:cubicBezTo>
                  <a:cubicBezTo>
                    <a:pt x="285" y="179"/>
                    <a:pt x="233" y="174"/>
                    <a:pt x="183" y="161"/>
                  </a:cubicBezTo>
                  <a:cubicBezTo>
                    <a:pt x="173" y="158"/>
                    <a:pt x="163" y="155"/>
                    <a:pt x="153" y="151"/>
                  </a:cubicBezTo>
                  <a:cubicBezTo>
                    <a:pt x="151" y="151"/>
                    <a:pt x="149" y="150"/>
                    <a:pt x="148" y="149"/>
                  </a:cubicBezTo>
                  <a:cubicBezTo>
                    <a:pt x="138" y="146"/>
                    <a:pt x="129" y="142"/>
                    <a:pt x="121" y="139"/>
                  </a:cubicBezTo>
                  <a:cubicBezTo>
                    <a:pt x="120" y="138"/>
                    <a:pt x="119" y="137"/>
                    <a:pt x="117" y="137"/>
                  </a:cubicBezTo>
                  <a:cubicBezTo>
                    <a:pt x="110" y="133"/>
                    <a:pt x="102" y="129"/>
                    <a:pt x="95" y="125"/>
                  </a:cubicBezTo>
                  <a:cubicBezTo>
                    <a:pt x="94" y="125"/>
                    <a:pt x="93" y="124"/>
                    <a:pt x="92" y="124"/>
                  </a:cubicBezTo>
                  <a:cubicBezTo>
                    <a:pt x="84" y="119"/>
                    <a:pt x="77" y="114"/>
                    <a:pt x="70" y="109"/>
                  </a:cubicBezTo>
                  <a:cubicBezTo>
                    <a:pt x="69" y="109"/>
                    <a:pt x="68" y="108"/>
                    <a:pt x="68" y="108"/>
                  </a:cubicBezTo>
                  <a:cubicBezTo>
                    <a:pt x="54" y="97"/>
                    <a:pt x="42" y="86"/>
                    <a:pt x="32" y="74"/>
                  </a:cubicBezTo>
                  <a:cubicBezTo>
                    <a:pt x="32" y="74"/>
                    <a:pt x="31" y="74"/>
                    <a:pt x="31" y="73"/>
                  </a:cubicBezTo>
                  <a:cubicBezTo>
                    <a:pt x="12" y="51"/>
                    <a:pt x="2" y="25"/>
                    <a:pt x="1" y="0"/>
                  </a:cubicBezTo>
                  <a:cubicBezTo>
                    <a:pt x="0" y="0"/>
                    <a:pt x="0" y="35"/>
                    <a:pt x="0" y="35"/>
                  </a:cubicBezTo>
                  <a:cubicBezTo>
                    <a:pt x="4" y="102"/>
                    <a:pt x="71" y="166"/>
                    <a:pt x="183" y="196"/>
                  </a:cubicBezTo>
                  <a:cubicBezTo>
                    <a:pt x="342" y="239"/>
                    <a:pt x="530" y="199"/>
                    <a:pt x="604" y="108"/>
                  </a:cubicBezTo>
                  <a:cubicBezTo>
                    <a:pt x="623" y="84"/>
                    <a:pt x="633" y="60"/>
                    <a:pt x="634" y="35"/>
                  </a:cubicBezTo>
                  <a:cubicBezTo>
                    <a:pt x="634" y="0"/>
                    <a:pt x="634" y="0"/>
                    <a:pt x="634" y="0"/>
                  </a:cubicBezTo>
                  <a:cubicBezTo>
                    <a:pt x="633" y="24"/>
                    <a:pt x="623" y="49"/>
                    <a:pt x="604" y="72"/>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98" name="Freeform 265"/>
            <p:cNvSpPr>
              <a:spLocks/>
            </p:cNvSpPr>
            <p:nvPr/>
          </p:nvSpPr>
          <p:spPr bwMode="auto">
            <a:xfrm>
              <a:off x="1454150" y="4567238"/>
              <a:ext cx="1820863" cy="1198563"/>
            </a:xfrm>
            <a:custGeom>
              <a:avLst/>
              <a:gdLst>
                <a:gd name="T0" fmla="*/ 542 w 542"/>
                <a:gd name="T1" fmla="*/ 178 h 357"/>
                <a:gd name="T2" fmla="*/ 542 w 542"/>
                <a:gd name="T3" fmla="*/ 183 h 357"/>
                <a:gd name="T4" fmla="*/ 517 w 542"/>
                <a:gd name="T5" fmla="*/ 245 h 357"/>
                <a:gd name="T6" fmla="*/ 156 w 542"/>
                <a:gd name="T7" fmla="*/ 320 h 357"/>
                <a:gd name="T8" fmla="*/ 0 w 542"/>
                <a:gd name="T9" fmla="*/ 178 h 357"/>
                <a:gd name="T10" fmla="*/ 25 w 542"/>
                <a:gd name="T11" fmla="*/ 112 h 357"/>
                <a:gd name="T12" fmla="*/ 386 w 542"/>
                <a:gd name="T13" fmla="*/ 37 h 357"/>
                <a:gd name="T14" fmla="*/ 542 w 542"/>
                <a:gd name="T15" fmla="*/ 178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357">
                  <a:moveTo>
                    <a:pt x="542" y="178"/>
                  </a:moveTo>
                  <a:cubicBezTo>
                    <a:pt x="542" y="183"/>
                    <a:pt x="542" y="183"/>
                    <a:pt x="542" y="183"/>
                  </a:cubicBezTo>
                  <a:cubicBezTo>
                    <a:pt x="541" y="204"/>
                    <a:pt x="533" y="225"/>
                    <a:pt x="517" y="245"/>
                  </a:cubicBezTo>
                  <a:cubicBezTo>
                    <a:pt x="454" y="323"/>
                    <a:pt x="292" y="357"/>
                    <a:pt x="156" y="320"/>
                  </a:cubicBezTo>
                  <a:cubicBezTo>
                    <a:pt x="58" y="294"/>
                    <a:pt x="0" y="237"/>
                    <a:pt x="0" y="178"/>
                  </a:cubicBezTo>
                  <a:cubicBezTo>
                    <a:pt x="0" y="156"/>
                    <a:pt x="8" y="134"/>
                    <a:pt x="25" y="112"/>
                  </a:cubicBezTo>
                  <a:cubicBezTo>
                    <a:pt x="89" y="34"/>
                    <a:pt x="250" y="0"/>
                    <a:pt x="386" y="37"/>
                  </a:cubicBezTo>
                  <a:cubicBezTo>
                    <a:pt x="484" y="63"/>
                    <a:pt x="542" y="119"/>
                    <a:pt x="542" y="178"/>
                  </a:cubicBez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99" name="Freeform 266"/>
            <p:cNvSpPr>
              <a:spLocks/>
            </p:cNvSpPr>
            <p:nvPr/>
          </p:nvSpPr>
          <p:spPr bwMode="auto">
            <a:xfrm>
              <a:off x="1454150" y="5181600"/>
              <a:ext cx="1820863" cy="684213"/>
            </a:xfrm>
            <a:custGeom>
              <a:avLst/>
              <a:gdLst>
                <a:gd name="T0" fmla="*/ 517 w 542"/>
                <a:gd name="T1" fmla="*/ 62 h 204"/>
                <a:gd name="T2" fmla="*/ 504 w 542"/>
                <a:gd name="T3" fmla="*/ 76 h 204"/>
                <a:gd name="T4" fmla="*/ 419 w 542"/>
                <a:gd name="T5" fmla="*/ 126 h 204"/>
                <a:gd name="T6" fmla="*/ 383 w 542"/>
                <a:gd name="T7" fmla="*/ 138 h 204"/>
                <a:gd name="T8" fmla="*/ 317 w 542"/>
                <a:gd name="T9" fmla="*/ 150 h 204"/>
                <a:gd name="T10" fmla="*/ 287 w 542"/>
                <a:gd name="T11" fmla="*/ 152 h 204"/>
                <a:gd name="T12" fmla="*/ 156 w 542"/>
                <a:gd name="T13" fmla="*/ 137 h 204"/>
                <a:gd name="T14" fmla="*/ 131 w 542"/>
                <a:gd name="T15" fmla="*/ 129 h 204"/>
                <a:gd name="T16" fmla="*/ 126 w 542"/>
                <a:gd name="T17" fmla="*/ 128 h 204"/>
                <a:gd name="T18" fmla="*/ 103 w 542"/>
                <a:gd name="T19" fmla="*/ 118 h 204"/>
                <a:gd name="T20" fmla="*/ 100 w 542"/>
                <a:gd name="T21" fmla="*/ 117 h 204"/>
                <a:gd name="T22" fmla="*/ 81 w 542"/>
                <a:gd name="T23" fmla="*/ 107 h 204"/>
                <a:gd name="T24" fmla="*/ 78 w 542"/>
                <a:gd name="T25" fmla="*/ 106 h 204"/>
                <a:gd name="T26" fmla="*/ 60 w 542"/>
                <a:gd name="T27" fmla="*/ 94 h 204"/>
                <a:gd name="T28" fmla="*/ 58 w 542"/>
                <a:gd name="T29" fmla="*/ 92 h 204"/>
                <a:gd name="T30" fmla="*/ 27 w 542"/>
                <a:gd name="T31" fmla="*/ 63 h 204"/>
                <a:gd name="T32" fmla="*/ 26 w 542"/>
                <a:gd name="T33" fmla="*/ 63 h 204"/>
                <a:gd name="T34" fmla="*/ 0 w 542"/>
                <a:gd name="T35" fmla="*/ 0 h 204"/>
                <a:gd name="T36" fmla="*/ 0 w 542"/>
                <a:gd name="T37" fmla="*/ 30 h 204"/>
                <a:gd name="T38" fmla="*/ 156 w 542"/>
                <a:gd name="T39" fmla="*/ 168 h 204"/>
                <a:gd name="T40" fmla="*/ 517 w 542"/>
                <a:gd name="T41" fmla="*/ 92 h 204"/>
                <a:gd name="T42" fmla="*/ 542 w 542"/>
                <a:gd name="T43" fmla="*/ 30 h 204"/>
                <a:gd name="T44" fmla="*/ 542 w 542"/>
                <a:gd name="T45" fmla="*/ 0 h 204"/>
                <a:gd name="T46" fmla="*/ 517 w 542"/>
                <a:gd name="T47" fmla="*/ 6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2" h="204">
                  <a:moveTo>
                    <a:pt x="517" y="62"/>
                  </a:moveTo>
                  <a:cubicBezTo>
                    <a:pt x="513" y="67"/>
                    <a:pt x="509" y="71"/>
                    <a:pt x="504" y="76"/>
                  </a:cubicBezTo>
                  <a:cubicBezTo>
                    <a:pt x="482" y="97"/>
                    <a:pt x="453" y="114"/>
                    <a:pt x="419" y="126"/>
                  </a:cubicBezTo>
                  <a:cubicBezTo>
                    <a:pt x="408" y="131"/>
                    <a:pt x="396" y="135"/>
                    <a:pt x="383" y="138"/>
                  </a:cubicBezTo>
                  <a:cubicBezTo>
                    <a:pt x="362" y="143"/>
                    <a:pt x="340" y="147"/>
                    <a:pt x="317" y="150"/>
                  </a:cubicBezTo>
                  <a:cubicBezTo>
                    <a:pt x="307" y="151"/>
                    <a:pt x="297" y="151"/>
                    <a:pt x="287" y="152"/>
                  </a:cubicBezTo>
                  <a:cubicBezTo>
                    <a:pt x="244" y="153"/>
                    <a:pt x="199" y="149"/>
                    <a:pt x="156" y="137"/>
                  </a:cubicBezTo>
                  <a:cubicBezTo>
                    <a:pt x="148" y="135"/>
                    <a:pt x="139" y="132"/>
                    <a:pt x="131" y="129"/>
                  </a:cubicBezTo>
                  <a:cubicBezTo>
                    <a:pt x="129" y="129"/>
                    <a:pt x="128" y="128"/>
                    <a:pt x="126" y="128"/>
                  </a:cubicBezTo>
                  <a:cubicBezTo>
                    <a:pt x="118" y="125"/>
                    <a:pt x="111" y="122"/>
                    <a:pt x="103" y="118"/>
                  </a:cubicBezTo>
                  <a:cubicBezTo>
                    <a:pt x="102" y="118"/>
                    <a:pt x="101" y="117"/>
                    <a:pt x="100" y="117"/>
                  </a:cubicBezTo>
                  <a:cubicBezTo>
                    <a:pt x="93" y="114"/>
                    <a:pt x="87" y="110"/>
                    <a:pt x="81" y="107"/>
                  </a:cubicBezTo>
                  <a:cubicBezTo>
                    <a:pt x="80" y="106"/>
                    <a:pt x="79" y="106"/>
                    <a:pt x="78" y="106"/>
                  </a:cubicBezTo>
                  <a:cubicBezTo>
                    <a:pt x="72" y="102"/>
                    <a:pt x="66" y="98"/>
                    <a:pt x="60" y="94"/>
                  </a:cubicBezTo>
                  <a:cubicBezTo>
                    <a:pt x="59" y="93"/>
                    <a:pt x="58" y="92"/>
                    <a:pt x="58" y="92"/>
                  </a:cubicBezTo>
                  <a:cubicBezTo>
                    <a:pt x="46" y="83"/>
                    <a:pt x="35" y="74"/>
                    <a:pt x="27" y="63"/>
                  </a:cubicBezTo>
                  <a:cubicBezTo>
                    <a:pt x="27" y="63"/>
                    <a:pt x="27" y="63"/>
                    <a:pt x="26" y="63"/>
                  </a:cubicBezTo>
                  <a:cubicBezTo>
                    <a:pt x="10" y="43"/>
                    <a:pt x="1" y="22"/>
                    <a:pt x="0" y="0"/>
                  </a:cubicBezTo>
                  <a:cubicBezTo>
                    <a:pt x="0" y="0"/>
                    <a:pt x="0" y="30"/>
                    <a:pt x="0" y="30"/>
                  </a:cubicBezTo>
                  <a:cubicBezTo>
                    <a:pt x="3" y="87"/>
                    <a:pt x="60" y="142"/>
                    <a:pt x="156" y="168"/>
                  </a:cubicBezTo>
                  <a:cubicBezTo>
                    <a:pt x="292" y="204"/>
                    <a:pt x="454" y="170"/>
                    <a:pt x="517" y="92"/>
                  </a:cubicBezTo>
                  <a:cubicBezTo>
                    <a:pt x="533" y="72"/>
                    <a:pt x="541" y="51"/>
                    <a:pt x="542" y="30"/>
                  </a:cubicBezTo>
                  <a:cubicBezTo>
                    <a:pt x="542" y="0"/>
                    <a:pt x="542" y="0"/>
                    <a:pt x="542" y="0"/>
                  </a:cubicBezTo>
                  <a:cubicBezTo>
                    <a:pt x="541" y="21"/>
                    <a:pt x="533" y="42"/>
                    <a:pt x="517" y="62"/>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00" name="Freeform 267"/>
            <p:cNvSpPr>
              <a:spLocks/>
            </p:cNvSpPr>
            <p:nvPr/>
          </p:nvSpPr>
          <p:spPr bwMode="auto">
            <a:xfrm>
              <a:off x="2157413" y="3851275"/>
              <a:ext cx="415925" cy="1474788"/>
            </a:xfrm>
            <a:custGeom>
              <a:avLst/>
              <a:gdLst>
                <a:gd name="T0" fmla="*/ 123 w 124"/>
                <a:gd name="T1" fmla="*/ 396 h 439"/>
                <a:gd name="T2" fmla="*/ 124 w 124"/>
                <a:gd name="T3" fmla="*/ 396 h 439"/>
                <a:gd name="T4" fmla="*/ 99 w 124"/>
                <a:gd name="T5" fmla="*/ 7 h 439"/>
                <a:gd name="T6" fmla="*/ 62 w 124"/>
                <a:gd name="T7" fmla="*/ 0 h 439"/>
                <a:gd name="T8" fmla="*/ 62 w 124"/>
                <a:gd name="T9" fmla="*/ 0 h 439"/>
                <a:gd name="T10" fmla="*/ 62 w 124"/>
                <a:gd name="T11" fmla="*/ 0 h 439"/>
                <a:gd name="T12" fmla="*/ 62 w 124"/>
                <a:gd name="T13" fmla="*/ 0 h 439"/>
                <a:gd name="T14" fmla="*/ 62 w 124"/>
                <a:gd name="T15" fmla="*/ 0 h 439"/>
                <a:gd name="T16" fmla="*/ 25 w 124"/>
                <a:gd name="T17" fmla="*/ 7 h 439"/>
                <a:gd name="T18" fmla="*/ 0 w 124"/>
                <a:gd name="T19" fmla="*/ 396 h 439"/>
                <a:gd name="T20" fmla="*/ 1 w 124"/>
                <a:gd name="T21" fmla="*/ 396 h 439"/>
                <a:gd name="T22" fmla="*/ 0 w 124"/>
                <a:gd name="T23" fmla="*/ 399 h 439"/>
                <a:gd name="T24" fmla="*/ 36 w 124"/>
                <a:gd name="T25" fmla="*/ 431 h 439"/>
                <a:gd name="T26" fmla="*/ 118 w 124"/>
                <a:gd name="T27" fmla="*/ 414 h 439"/>
                <a:gd name="T28" fmla="*/ 124 w 124"/>
                <a:gd name="T29" fmla="*/ 400 h 439"/>
                <a:gd name="T30" fmla="*/ 124 w 124"/>
                <a:gd name="T31" fmla="*/ 399 h 439"/>
                <a:gd name="T32" fmla="*/ 123 w 124"/>
                <a:gd name="T33" fmla="*/ 39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439">
                  <a:moveTo>
                    <a:pt x="123" y="396"/>
                  </a:moveTo>
                  <a:cubicBezTo>
                    <a:pt x="124" y="396"/>
                    <a:pt x="124" y="396"/>
                    <a:pt x="124" y="396"/>
                  </a:cubicBezTo>
                  <a:cubicBezTo>
                    <a:pt x="99" y="7"/>
                    <a:pt x="99" y="7"/>
                    <a:pt x="99" y="7"/>
                  </a:cubicBezTo>
                  <a:cubicBezTo>
                    <a:pt x="62" y="0"/>
                    <a:pt x="62" y="0"/>
                    <a:pt x="62" y="0"/>
                  </a:cubicBezTo>
                  <a:cubicBezTo>
                    <a:pt x="62" y="0"/>
                    <a:pt x="62" y="0"/>
                    <a:pt x="62" y="0"/>
                  </a:cubicBezTo>
                  <a:cubicBezTo>
                    <a:pt x="62" y="0"/>
                    <a:pt x="62" y="0"/>
                    <a:pt x="62" y="0"/>
                  </a:cubicBezTo>
                  <a:cubicBezTo>
                    <a:pt x="62" y="0"/>
                    <a:pt x="62" y="0"/>
                    <a:pt x="62" y="0"/>
                  </a:cubicBezTo>
                  <a:cubicBezTo>
                    <a:pt x="62" y="0"/>
                    <a:pt x="62" y="0"/>
                    <a:pt x="62" y="0"/>
                  </a:cubicBezTo>
                  <a:cubicBezTo>
                    <a:pt x="25" y="7"/>
                    <a:pt x="25" y="7"/>
                    <a:pt x="25" y="7"/>
                  </a:cubicBezTo>
                  <a:cubicBezTo>
                    <a:pt x="0" y="396"/>
                    <a:pt x="0" y="396"/>
                    <a:pt x="0" y="396"/>
                  </a:cubicBezTo>
                  <a:cubicBezTo>
                    <a:pt x="1" y="396"/>
                    <a:pt x="1" y="396"/>
                    <a:pt x="1" y="396"/>
                  </a:cubicBezTo>
                  <a:cubicBezTo>
                    <a:pt x="1" y="397"/>
                    <a:pt x="0" y="398"/>
                    <a:pt x="0" y="399"/>
                  </a:cubicBezTo>
                  <a:cubicBezTo>
                    <a:pt x="0" y="412"/>
                    <a:pt x="14" y="425"/>
                    <a:pt x="36" y="431"/>
                  </a:cubicBezTo>
                  <a:cubicBezTo>
                    <a:pt x="67" y="439"/>
                    <a:pt x="104" y="431"/>
                    <a:pt x="118" y="414"/>
                  </a:cubicBezTo>
                  <a:cubicBezTo>
                    <a:pt x="122" y="409"/>
                    <a:pt x="124" y="404"/>
                    <a:pt x="124" y="400"/>
                  </a:cubicBezTo>
                  <a:cubicBezTo>
                    <a:pt x="124" y="399"/>
                    <a:pt x="124" y="399"/>
                    <a:pt x="124" y="399"/>
                  </a:cubicBezTo>
                  <a:cubicBezTo>
                    <a:pt x="124" y="398"/>
                    <a:pt x="124" y="397"/>
                    <a:pt x="123" y="396"/>
                  </a:cubicBezTo>
                  <a:close/>
                </a:path>
              </a:pathLst>
            </a:custGeom>
            <a:solidFill>
              <a:srgbClr val="FFD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01" name="Freeform 268"/>
            <p:cNvSpPr>
              <a:spLocks/>
            </p:cNvSpPr>
            <p:nvPr/>
          </p:nvSpPr>
          <p:spPr bwMode="auto">
            <a:xfrm>
              <a:off x="695325" y="1619250"/>
              <a:ext cx="1471613" cy="1500188"/>
            </a:xfrm>
            <a:custGeom>
              <a:avLst/>
              <a:gdLst>
                <a:gd name="T0" fmla="*/ 226 w 438"/>
                <a:gd name="T1" fmla="*/ 10 h 447"/>
                <a:gd name="T2" fmla="*/ 217 w 438"/>
                <a:gd name="T3" fmla="*/ 12 h 447"/>
                <a:gd name="T4" fmla="*/ 191 w 438"/>
                <a:gd name="T5" fmla="*/ 17 h 447"/>
                <a:gd name="T6" fmla="*/ 174 w 438"/>
                <a:gd name="T7" fmla="*/ 21 h 447"/>
                <a:gd name="T8" fmla="*/ 154 w 438"/>
                <a:gd name="T9" fmla="*/ 28 h 447"/>
                <a:gd name="T10" fmla="*/ 112 w 438"/>
                <a:gd name="T11" fmla="*/ 48 h 447"/>
                <a:gd name="T12" fmla="*/ 78 w 438"/>
                <a:gd name="T13" fmla="*/ 83 h 447"/>
                <a:gd name="T14" fmla="*/ 67 w 438"/>
                <a:gd name="T15" fmla="*/ 130 h 447"/>
                <a:gd name="T16" fmla="*/ 72 w 438"/>
                <a:gd name="T17" fmla="*/ 157 h 447"/>
                <a:gd name="T18" fmla="*/ 83 w 438"/>
                <a:gd name="T19" fmla="*/ 185 h 447"/>
                <a:gd name="T20" fmla="*/ 85 w 438"/>
                <a:gd name="T21" fmla="*/ 189 h 447"/>
                <a:gd name="T22" fmla="*/ 86 w 438"/>
                <a:gd name="T23" fmla="*/ 191 h 447"/>
                <a:gd name="T24" fmla="*/ 86 w 438"/>
                <a:gd name="T25" fmla="*/ 191 h 447"/>
                <a:gd name="T26" fmla="*/ 87 w 438"/>
                <a:gd name="T27" fmla="*/ 192 h 447"/>
                <a:gd name="T28" fmla="*/ 86 w 438"/>
                <a:gd name="T29" fmla="*/ 191 h 447"/>
                <a:gd name="T30" fmla="*/ 86 w 438"/>
                <a:gd name="T31" fmla="*/ 191 h 447"/>
                <a:gd name="T32" fmla="*/ 91 w 438"/>
                <a:gd name="T33" fmla="*/ 199 h 447"/>
                <a:gd name="T34" fmla="*/ 100 w 438"/>
                <a:gd name="T35" fmla="*/ 214 h 447"/>
                <a:gd name="T36" fmla="*/ 119 w 438"/>
                <a:gd name="T37" fmla="*/ 240 h 447"/>
                <a:gd name="T38" fmla="*/ 166 w 438"/>
                <a:gd name="T39" fmla="*/ 289 h 447"/>
                <a:gd name="T40" fmla="*/ 218 w 438"/>
                <a:gd name="T41" fmla="*/ 332 h 447"/>
                <a:gd name="T42" fmla="*/ 323 w 438"/>
                <a:gd name="T43" fmla="*/ 396 h 447"/>
                <a:gd name="T44" fmla="*/ 368 w 438"/>
                <a:gd name="T45" fmla="*/ 417 h 447"/>
                <a:gd name="T46" fmla="*/ 405 w 438"/>
                <a:gd name="T47" fmla="*/ 432 h 447"/>
                <a:gd name="T48" fmla="*/ 438 w 438"/>
                <a:gd name="T49" fmla="*/ 443 h 447"/>
                <a:gd name="T50" fmla="*/ 429 w 438"/>
                <a:gd name="T51" fmla="*/ 444 h 447"/>
                <a:gd name="T52" fmla="*/ 402 w 438"/>
                <a:gd name="T53" fmla="*/ 446 h 447"/>
                <a:gd name="T54" fmla="*/ 361 w 438"/>
                <a:gd name="T55" fmla="*/ 445 h 447"/>
                <a:gd name="T56" fmla="*/ 308 w 438"/>
                <a:gd name="T57" fmla="*/ 437 h 447"/>
                <a:gd name="T58" fmla="*/ 247 w 438"/>
                <a:gd name="T59" fmla="*/ 418 h 447"/>
                <a:gd name="T60" fmla="*/ 183 w 438"/>
                <a:gd name="T61" fmla="*/ 387 h 447"/>
                <a:gd name="T62" fmla="*/ 150 w 438"/>
                <a:gd name="T63" fmla="*/ 367 h 447"/>
                <a:gd name="T64" fmla="*/ 119 w 438"/>
                <a:gd name="T65" fmla="*/ 344 h 447"/>
                <a:gd name="T66" fmla="*/ 61 w 438"/>
                <a:gd name="T67" fmla="*/ 286 h 447"/>
                <a:gd name="T68" fmla="*/ 36 w 438"/>
                <a:gd name="T69" fmla="*/ 251 h 447"/>
                <a:gd name="T70" fmla="*/ 27 w 438"/>
                <a:gd name="T71" fmla="*/ 234 h 447"/>
                <a:gd name="T72" fmla="*/ 23 w 438"/>
                <a:gd name="T73" fmla="*/ 226 h 447"/>
                <a:gd name="T74" fmla="*/ 22 w 438"/>
                <a:gd name="T75" fmla="*/ 224 h 447"/>
                <a:gd name="T76" fmla="*/ 21 w 438"/>
                <a:gd name="T77" fmla="*/ 223 h 447"/>
                <a:gd name="T78" fmla="*/ 21 w 438"/>
                <a:gd name="T79" fmla="*/ 222 h 447"/>
                <a:gd name="T80" fmla="*/ 20 w 438"/>
                <a:gd name="T81" fmla="*/ 219 h 447"/>
                <a:gd name="T82" fmla="*/ 18 w 438"/>
                <a:gd name="T83" fmla="*/ 214 h 447"/>
                <a:gd name="T84" fmla="*/ 2 w 438"/>
                <a:gd name="T85" fmla="*/ 129 h 447"/>
                <a:gd name="T86" fmla="*/ 34 w 438"/>
                <a:gd name="T87" fmla="*/ 50 h 447"/>
                <a:gd name="T88" fmla="*/ 94 w 438"/>
                <a:gd name="T89" fmla="*/ 10 h 447"/>
                <a:gd name="T90" fmla="*/ 123 w 438"/>
                <a:gd name="T91" fmla="*/ 2 h 447"/>
                <a:gd name="T92" fmla="*/ 149 w 438"/>
                <a:gd name="T93" fmla="*/ 0 h 447"/>
                <a:gd name="T94" fmla="*/ 172 w 438"/>
                <a:gd name="T95" fmla="*/ 0 h 447"/>
                <a:gd name="T96" fmla="*/ 191 w 438"/>
                <a:gd name="T97" fmla="*/ 3 h 447"/>
                <a:gd name="T98" fmla="*/ 217 w 438"/>
                <a:gd name="T99" fmla="*/ 8 h 447"/>
                <a:gd name="T100" fmla="*/ 226 w 438"/>
                <a:gd name="T101" fmla="*/ 1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8" h="447">
                  <a:moveTo>
                    <a:pt x="226" y="10"/>
                  </a:moveTo>
                  <a:cubicBezTo>
                    <a:pt x="226" y="10"/>
                    <a:pt x="222" y="11"/>
                    <a:pt x="217" y="12"/>
                  </a:cubicBezTo>
                  <a:cubicBezTo>
                    <a:pt x="211" y="13"/>
                    <a:pt x="202" y="14"/>
                    <a:pt x="191" y="17"/>
                  </a:cubicBezTo>
                  <a:cubicBezTo>
                    <a:pt x="186" y="18"/>
                    <a:pt x="180" y="20"/>
                    <a:pt x="174" y="21"/>
                  </a:cubicBezTo>
                  <a:cubicBezTo>
                    <a:pt x="168" y="23"/>
                    <a:pt x="161" y="25"/>
                    <a:pt x="154" y="28"/>
                  </a:cubicBezTo>
                  <a:cubicBezTo>
                    <a:pt x="141" y="33"/>
                    <a:pt x="126" y="39"/>
                    <a:pt x="112" y="48"/>
                  </a:cubicBezTo>
                  <a:cubicBezTo>
                    <a:pt x="98" y="57"/>
                    <a:pt x="86" y="69"/>
                    <a:pt x="78" y="83"/>
                  </a:cubicBezTo>
                  <a:cubicBezTo>
                    <a:pt x="70" y="97"/>
                    <a:pt x="66" y="113"/>
                    <a:pt x="67" y="130"/>
                  </a:cubicBezTo>
                  <a:cubicBezTo>
                    <a:pt x="68" y="139"/>
                    <a:pt x="70" y="148"/>
                    <a:pt x="72" y="157"/>
                  </a:cubicBezTo>
                  <a:cubicBezTo>
                    <a:pt x="76" y="166"/>
                    <a:pt x="79" y="176"/>
                    <a:pt x="83" y="185"/>
                  </a:cubicBezTo>
                  <a:cubicBezTo>
                    <a:pt x="85" y="189"/>
                    <a:pt x="85" y="189"/>
                    <a:pt x="85" y="189"/>
                  </a:cubicBezTo>
                  <a:cubicBezTo>
                    <a:pt x="86" y="191"/>
                    <a:pt x="86" y="191"/>
                    <a:pt x="86" y="191"/>
                  </a:cubicBezTo>
                  <a:cubicBezTo>
                    <a:pt x="86" y="191"/>
                    <a:pt x="86" y="191"/>
                    <a:pt x="86" y="191"/>
                  </a:cubicBezTo>
                  <a:cubicBezTo>
                    <a:pt x="87" y="192"/>
                    <a:pt x="87" y="192"/>
                    <a:pt x="87" y="192"/>
                  </a:cubicBezTo>
                  <a:cubicBezTo>
                    <a:pt x="87" y="192"/>
                    <a:pt x="85" y="189"/>
                    <a:pt x="86" y="191"/>
                  </a:cubicBezTo>
                  <a:cubicBezTo>
                    <a:pt x="86" y="191"/>
                    <a:pt x="86" y="191"/>
                    <a:pt x="86" y="191"/>
                  </a:cubicBezTo>
                  <a:cubicBezTo>
                    <a:pt x="91" y="199"/>
                    <a:pt x="91" y="199"/>
                    <a:pt x="91" y="199"/>
                  </a:cubicBezTo>
                  <a:cubicBezTo>
                    <a:pt x="94" y="204"/>
                    <a:pt x="97" y="210"/>
                    <a:pt x="100" y="214"/>
                  </a:cubicBezTo>
                  <a:cubicBezTo>
                    <a:pt x="106" y="223"/>
                    <a:pt x="111" y="231"/>
                    <a:pt x="119" y="240"/>
                  </a:cubicBezTo>
                  <a:cubicBezTo>
                    <a:pt x="133" y="258"/>
                    <a:pt x="149" y="274"/>
                    <a:pt x="166" y="289"/>
                  </a:cubicBezTo>
                  <a:cubicBezTo>
                    <a:pt x="183" y="305"/>
                    <a:pt x="200" y="319"/>
                    <a:pt x="218" y="332"/>
                  </a:cubicBezTo>
                  <a:cubicBezTo>
                    <a:pt x="254" y="358"/>
                    <a:pt x="290" y="380"/>
                    <a:pt x="323" y="396"/>
                  </a:cubicBezTo>
                  <a:cubicBezTo>
                    <a:pt x="339" y="404"/>
                    <a:pt x="354" y="412"/>
                    <a:pt x="368" y="417"/>
                  </a:cubicBezTo>
                  <a:cubicBezTo>
                    <a:pt x="382" y="423"/>
                    <a:pt x="394" y="428"/>
                    <a:pt x="405" y="432"/>
                  </a:cubicBezTo>
                  <a:cubicBezTo>
                    <a:pt x="426" y="439"/>
                    <a:pt x="438" y="443"/>
                    <a:pt x="438" y="443"/>
                  </a:cubicBezTo>
                  <a:cubicBezTo>
                    <a:pt x="438" y="443"/>
                    <a:pt x="435" y="443"/>
                    <a:pt x="429" y="444"/>
                  </a:cubicBezTo>
                  <a:cubicBezTo>
                    <a:pt x="423" y="444"/>
                    <a:pt x="414" y="446"/>
                    <a:pt x="402" y="446"/>
                  </a:cubicBezTo>
                  <a:cubicBezTo>
                    <a:pt x="391" y="446"/>
                    <a:pt x="377" y="447"/>
                    <a:pt x="361" y="445"/>
                  </a:cubicBezTo>
                  <a:cubicBezTo>
                    <a:pt x="345" y="444"/>
                    <a:pt x="328" y="441"/>
                    <a:pt x="308" y="437"/>
                  </a:cubicBezTo>
                  <a:cubicBezTo>
                    <a:pt x="289" y="432"/>
                    <a:pt x="269" y="426"/>
                    <a:pt x="247" y="418"/>
                  </a:cubicBezTo>
                  <a:cubicBezTo>
                    <a:pt x="226" y="410"/>
                    <a:pt x="204" y="400"/>
                    <a:pt x="183" y="387"/>
                  </a:cubicBezTo>
                  <a:cubicBezTo>
                    <a:pt x="172" y="381"/>
                    <a:pt x="161" y="375"/>
                    <a:pt x="150" y="367"/>
                  </a:cubicBezTo>
                  <a:cubicBezTo>
                    <a:pt x="140" y="360"/>
                    <a:pt x="129" y="352"/>
                    <a:pt x="119" y="344"/>
                  </a:cubicBezTo>
                  <a:cubicBezTo>
                    <a:pt x="98" y="327"/>
                    <a:pt x="79" y="308"/>
                    <a:pt x="61" y="286"/>
                  </a:cubicBezTo>
                  <a:cubicBezTo>
                    <a:pt x="53" y="276"/>
                    <a:pt x="44" y="263"/>
                    <a:pt x="36" y="251"/>
                  </a:cubicBezTo>
                  <a:cubicBezTo>
                    <a:pt x="32" y="245"/>
                    <a:pt x="30" y="240"/>
                    <a:pt x="27" y="234"/>
                  </a:cubicBezTo>
                  <a:cubicBezTo>
                    <a:pt x="23" y="226"/>
                    <a:pt x="23" y="226"/>
                    <a:pt x="23" y="226"/>
                  </a:cubicBezTo>
                  <a:cubicBezTo>
                    <a:pt x="22" y="224"/>
                    <a:pt x="22" y="224"/>
                    <a:pt x="22" y="224"/>
                  </a:cubicBezTo>
                  <a:cubicBezTo>
                    <a:pt x="21" y="223"/>
                    <a:pt x="21" y="223"/>
                    <a:pt x="21" y="223"/>
                  </a:cubicBezTo>
                  <a:cubicBezTo>
                    <a:pt x="21" y="222"/>
                    <a:pt x="21" y="222"/>
                    <a:pt x="21" y="222"/>
                  </a:cubicBezTo>
                  <a:cubicBezTo>
                    <a:pt x="20" y="219"/>
                    <a:pt x="20" y="219"/>
                    <a:pt x="20" y="219"/>
                  </a:cubicBezTo>
                  <a:cubicBezTo>
                    <a:pt x="18" y="214"/>
                    <a:pt x="18" y="214"/>
                    <a:pt x="18" y="214"/>
                  </a:cubicBezTo>
                  <a:cubicBezTo>
                    <a:pt x="7" y="188"/>
                    <a:pt x="0" y="159"/>
                    <a:pt x="2" y="129"/>
                  </a:cubicBezTo>
                  <a:cubicBezTo>
                    <a:pt x="4" y="99"/>
                    <a:pt x="16" y="70"/>
                    <a:pt x="34" y="50"/>
                  </a:cubicBezTo>
                  <a:cubicBezTo>
                    <a:pt x="52" y="29"/>
                    <a:pt x="73" y="17"/>
                    <a:pt x="94" y="10"/>
                  </a:cubicBezTo>
                  <a:cubicBezTo>
                    <a:pt x="104" y="6"/>
                    <a:pt x="114" y="4"/>
                    <a:pt x="123" y="2"/>
                  </a:cubicBezTo>
                  <a:cubicBezTo>
                    <a:pt x="132" y="2"/>
                    <a:pt x="141" y="0"/>
                    <a:pt x="149" y="0"/>
                  </a:cubicBezTo>
                  <a:cubicBezTo>
                    <a:pt x="157" y="0"/>
                    <a:pt x="165" y="0"/>
                    <a:pt x="172" y="0"/>
                  </a:cubicBezTo>
                  <a:cubicBezTo>
                    <a:pt x="179" y="1"/>
                    <a:pt x="185" y="2"/>
                    <a:pt x="191" y="3"/>
                  </a:cubicBezTo>
                  <a:cubicBezTo>
                    <a:pt x="202" y="4"/>
                    <a:pt x="211" y="7"/>
                    <a:pt x="217" y="8"/>
                  </a:cubicBezTo>
                  <a:cubicBezTo>
                    <a:pt x="222" y="9"/>
                    <a:pt x="226" y="10"/>
                    <a:pt x="226" y="10"/>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02" name="Freeform 269"/>
            <p:cNvSpPr>
              <a:spLocks/>
            </p:cNvSpPr>
            <p:nvPr/>
          </p:nvSpPr>
          <p:spPr bwMode="auto">
            <a:xfrm>
              <a:off x="939800" y="1495425"/>
              <a:ext cx="2879725" cy="2547938"/>
            </a:xfrm>
            <a:custGeom>
              <a:avLst/>
              <a:gdLst>
                <a:gd name="T0" fmla="*/ 428 w 857"/>
                <a:gd name="T1" fmla="*/ 1 h 759"/>
                <a:gd name="T2" fmla="*/ 0 w 857"/>
                <a:gd name="T3" fmla="*/ 0 h 759"/>
                <a:gd name="T4" fmla="*/ 428 w 857"/>
                <a:gd name="T5" fmla="*/ 759 h 759"/>
                <a:gd name="T6" fmla="*/ 857 w 857"/>
                <a:gd name="T7" fmla="*/ 0 h 759"/>
                <a:gd name="T8" fmla="*/ 428 w 857"/>
                <a:gd name="T9" fmla="*/ 1 h 759"/>
              </a:gdLst>
              <a:ahLst/>
              <a:cxnLst>
                <a:cxn ang="0">
                  <a:pos x="T0" y="T1"/>
                </a:cxn>
                <a:cxn ang="0">
                  <a:pos x="T2" y="T3"/>
                </a:cxn>
                <a:cxn ang="0">
                  <a:pos x="T4" y="T5"/>
                </a:cxn>
                <a:cxn ang="0">
                  <a:pos x="T6" y="T7"/>
                </a:cxn>
                <a:cxn ang="0">
                  <a:pos x="T8" y="T9"/>
                </a:cxn>
              </a:cxnLst>
              <a:rect l="0" t="0" r="r" b="b"/>
              <a:pathLst>
                <a:path w="857" h="759">
                  <a:moveTo>
                    <a:pt x="428" y="1"/>
                  </a:moveTo>
                  <a:cubicBezTo>
                    <a:pt x="0" y="0"/>
                    <a:pt x="0" y="0"/>
                    <a:pt x="0" y="0"/>
                  </a:cubicBezTo>
                  <a:cubicBezTo>
                    <a:pt x="0" y="197"/>
                    <a:pt x="230" y="759"/>
                    <a:pt x="428" y="759"/>
                  </a:cubicBezTo>
                  <a:cubicBezTo>
                    <a:pt x="626" y="759"/>
                    <a:pt x="857" y="197"/>
                    <a:pt x="857" y="0"/>
                  </a:cubicBezTo>
                  <a:lnTo>
                    <a:pt x="428" y="1"/>
                  </a:lnTo>
                  <a:close/>
                </a:path>
              </a:pathLst>
            </a:custGeom>
            <a:solidFill>
              <a:srgbClr val="FFE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03" name="Freeform 270"/>
            <p:cNvSpPr>
              <a:spLocks/>
            </p:cNvSpPr>
            <p:nvPr/>
          </p:nvSpPr>
          <p:spPr bwMode="auto">
            <a:xfrm>
              <a:off x="939800" y="552450"/>
              <a:ext cx="2879725" cy="1892300"/>
            </a:xfrm>
            <a:custGeom>
              <a:avLst/>
              <a:gdLst>
                <a:gd name="T0" fmla="*/ 857 w 857"/>
                <a:gd name="T1" fmla="*/ 281 h 564"/>
                <a:gd name="T2" fmla="*/ 857 w 857"/>
                <a:gd name="T3" fmla="*/ 288 h 564"/>
                <a:gd name="T4" fmla="*/ 817 w 857"/>
                <a:gd name="T5" fmla="*/ 386 h 564"/>
                <a:gd name="T6" fmla="*/ 247 w 857"/>
                <a:gd name="T7" fmla="*/ 506 h 564"/>
                <a:gd name="T8" fmla="*/ 0 w 857"/>
                <a:gd name="T9" fmla="*/ 281 h 564"/>
                <a:gd name="T10" fmla="*/ 40 w 857"/>
                <a:gd name="T11" fmla="*/ 177 h 564"/>
                <a:gd name="T12" fmla="*/ 609 w 857"/>
                <a:gd name="T13" fmla="*/ 57 h 564"/>
                <a:gd name="T14" fmla="*/ 857 w 857"/>
                <a:gd name="T15" fmla="*/ 281 h 5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7" h="564">
                  <a:moveTo>
                    <a:pt x="857" y="281"/>
                  </a:moveTo>
                  <a:cubicBezTo>
                    <a:pt x="857" y="288"/>
                    <a:pt x="857" y="288"/>
                    <a:pt x="857" y="288"/>
                  </a:cubicBezTo>
                  <a:cubicBezTo>
                    <a:pt x="855" y="321"/>
                    <a:pt x="842" y="354"/>
                    <a:pt x="817" y="386"/>
                  </a:cubicBezTo>
                  <a:cubicBezTo>
                    <a:pt x="717" y="510"/>
                    <a:pt x="462" y="564"/>
                    <a:pt x="247" y="506"/>
                  </a:cubicBezTo>
                  <a:cubicBezTo>
                    <a:pt x="91" y="464"/>
                    <a:pt x="0" y="375"/>
                    <a:pt x="0" y="281"/>
                  </a:cubicBezTo>
                  <a:cubicBezTo>
                    <a:pt x="0" y="246"/>
                    <a:pt x="13" y="211"/>
                    <a:pt x="40" y="177"/>
                  </a:cubicBezTo>
                  <a:cubicBezTo>
                    <a:pt x="140" y="53"/>
                    <a:pt x="395" y="0"/>
                    <a:pt x="609" y="57"/>
                  </a:cubicBezTo>
                  <a:cubicBezTo>
                    <a:pt x="765" y="99"/>
                    <a:pt x="857" y="188"/>
                    <a:pt x="857" y="281"/>
                  </a:cubicBezTo>
                  <a:close/>
                </a:path>
              </a:pathLst>
            </a:custGeom>
            <a:solidFill>
              <a:srgbClr val="FFC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04" name="Freeform 271"/>
            <p:cNvSpPr>
              <a:spLocks/>
            </p:cNvSpPr>
            <p:nvPr/>
          </p:nvSpPr>
          <p:spPr bwMode="auto">
            <a:xfrm>
              <a:off x="2808288" y="2176463"/>
              <a:ext cx="1350963" cy="1487488"/>
            </a:xfrm>
            <a:custGeom>
              <a:avLst/>
              <a:gdLst>
                <a:gd name="T0" fmla="*/ 399 w 402"/>
                <a:gd name="T1" fmla="*/ 130 h 443"/>
                <a:gd name="T2" fmla="*/ 366 w 402"/>
                <a:gd name="T3" fmla="*/ 49 h 443"/>
                <a:gd name="T4" fmla="*/ 304 w 402"/>
                <a:gd name="T5" fmla="*/ 9 h 443"/>
                <a:gd name="T6" fmla="*/ 275 w 402"/>
                <a:gd name="T7" fmla="*/ 2 h 443"/>
                <a:gd name="T8" fmla="*/ 248 w 402"/>
                <a:gd name="T9" fmla="*/ 1 h 443"/>
                <a:gd name="T10" fmla="*/ 226 w 402"/>
                <a:gd name="T11" fmla="*/ 2 h 443"/>
                <a:gd name="T12" fmla="*/ 217 w 402"/>
                <a:gd name="T13" fmla="*/ 3 h 443"/>
                <a:gd name="T14" fmla="*/ 209 w 402"/>
                <a:gd name="T15" fmla="*/ 23 h 443"/>
                <a:gd name="T16" fmla="*/ 223 w 402"/>
                <a:gd name="T17" fmla="*/ 28 h 443"/>
                <a:gd name="T18" fmla="*/ 242 w 402"/>
                <a:gd name="T19" fmla="*/ 35 h 443"/>
                <a:gd name="T20" fmla="*/ 262 w 402"/>
                <a:gd name="T21" fmla="*/ 44 h 443"/>
                <a:gd name="T22" fmla="*/ 282 w 402"/>
                <a:gd name="T23" fmla="*/ 56 h 443"/>
                <a:gd name="T24" fmla="*/ 312 w 402"/>
                <a:gd name="T25" fmla="*/ 89 h 443"/>
                <a:gd name="T26" fmla="*/ 319 w 402"/>
                <a:gd name="T27" fmla="*/ 131 h 443"/>
                <a:gd name="T28" fmla="*/ 318 w 402"/>
                <a:gd name="T29" fmla="*/ 143 h 443"/>
                <a:gd name="T30" fmla="*/ 315 w 402"/>
                <a:gd name="T31" fmla="*/ 156 h 443"/>
                <a:gd name="T32" fmla="*/ 304 w 402"/>
                <a:gd name="T33" fmla="*/ 181 h 443"/>
                <a:gd name="T34" fmla="*/ 302 w 402"/>
                <a:gd name="T35" fmla="*/ 184 h 443"/>
                <a:gd name="T36" fmla="*/ 301 w 402"/>
                <a:gd name="T37" fmla="*/ 186 h 443"/>
                <a:gd name="T38" fmla="*/ 301 w 402"/>
                <a:gd name="T39" fmla="*/ 186 h 443"/>
                <a:gd name="T40" fmla="*/ 302 w 402"/>
                <a:gd name="T41" fmla="*/ 186 h 443"/>
                <a:gd name="T42" fmla="*/ 302 w 402"/>
                <a:gd name="T43" fmla="*/ 186 h 443"/>
                <a:gd name="T44" fmla="*/ 301 w 402"/>
                <a:gd name="T45" fmla="*/ 187 h 443"/>
                <a:gd name="T46" fmla="*/ 301 w 402"/>
                <a:gd name="T47" fmla="*/ 187 h 443"/>
                <a:gd name="T48" fmla="*/ 301 w 402"/>
                <a:gd name="T49" fmla="*/ 186 h 443"/>
                <a:gd name="T50" fmla="*/ 297 w 402"/>
                <a:gd name="T51" fmla="*/ 194 h 443"/>
                <a:gd name="T52" fmla="*/ 288 w 402"/>
                <a:gd name="T53" fmla="*/ 209 h 443"/>
                <a:gd name="T54" fmla="*/ 270 w 402"/>
                <a:gd name="T55" fmla="*/ 232 h 443"/>
                <a:gd name="T56" fmla="*/ 226 w 402"/>
                <a:gd name="T57" fmla="*/ 280 h 443"/>
                <a:gd name="T58" fmla="*/ 176 w 402"/>
                <a:gd name="T59" fmla="*/ 321 h 443"/>
                <a:gd name="T60" fmla="*/ 77 w 402"/>
                <a:gd name="T61" fmla="*/ 386 h 443"/>
                <a:gd name="T62" fmla="*/ 33 w 402"/>
                <a:gd name="T63" fmla="*/ 408 h 443"/>
                <a:gd name="T64" fmla="*/ 10 w 402"/>
                <a:gd name="T65" fmla="*/ 418 h 443"/>
                <a:gd name="T66" fmla="*/ 0 w 402"/>
                <a:gd name="T67" fmla="*/ 441 h 443"/>
                <a:gd name="T68" fmla="*/ 1 w 402"/>
                <a:gd name="T69" fmla="*/ 441 h 443"/>
                <a:gd name="T70" fmla="*/ 42 w 402"/>
                <a:gd name="T71" fmla="*/ 441 h 443"/>
                <a:gd name="T72" fmla="*/ 94 w 402"/>
                <a:gd name="T73" fmla="*/ 435 h 443"/>
                <a:gd name="T74" fmla="*/ 155 w 402"/>
                <a:gd name="T75" fmla="*/ 418 h 443"/>
                <a:gd name="T76" fmla="*/ 219 w 402"/>
                <a:gd name="T77" fmla="*/ 389 h 443"/>
                <a:gd name="T78" fmla="*/ 236 w 402"/>
                <a:gd name="T79" fmla="*/ 380 h 443"/>
                <a:gd name="T80" fmla="*/ 252 w 402"/>
                <a:gd name="T81" fmla="*/ 369 h 443"/>
                <a:gd name="T82" fmla="*/ 283 w 402"/>
                <a:gd name="T83" fmla="*/ 346 h 443"/>
                <a:gd name="T84" fmla="*/ 340 w 402"/>
                <a:gd name="T85" fmla="*/ 289 h 443"/>
                <a:gd name="T86" fmla="*/ 366 w 402"/>
                <a:gd name="T87" fmla="*/ 253 h 443"/>
                <a:gd name="T88" fmla="*/ 375 w 402"/>
                <a:gd name="T89" fmla="*/ 237 h 443"/>
                <a:gd name="T90" fmla="*/ 379 w 402"/>
                <a:gd name="T91" fmla="*/ 228 h 443"/>
                <a:gd name="T92" fmla="*/ 380 w 402"/>
                <a:gd name="T93" fmla="*/ 226 h 443"/>
                <a:gd name="T94" fmla="*/ 380 w 402"/>
                <a:gd name="T95" fmla="*/ 225 h 443"/>
                <a:gd name="T96" fmla="*/ 381 w 402"/>
                <a:gd name="T97" fmla="*/ 224 h 443"/>
                <a:gd name="T98" fmla="*/ 382 w 402"/>
                <a:gd name="T99" fmla="*/ 222 h 443"/>
                <a:gd name="T100" fmla="*/ 384 w 402"/>
                <a:gd name="T101" fmla="*/ 217 h 443"/>
                <a:gd name="T102" fmla="*/ 399 w 402"/>
                <a:gd name="T103" fmla="*/ 13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2" h="443">
                  <a:moveTo>
                    <a:pt x="399" y="130"/>
                  </a:moveTo>
                  <a:cubicBezTo>
                    <a:pt x="397" y="99"/>
                    <a:pt x="385" y="69"/>
                    <a:pt x="366" y="49"/>
                  </a:cubicBezTo>
                  <a:cubicBezTo>
                    <a:pt x="347" y="28"/>
                    <a:pt x="325" y="15"/>
                    <a:pt x="304" y="9"/>
                  </a:cubicBezTo>
                  <a:cubicBezTo>
                    <a:pt x="294" y="6"/>
                    <a:pt x="284" y="4"/>
                    <a:pt x="275" y="2"/>
                  </a:cubicBezTo>
                  <a:cubicBezTo>
                    <a:pt x="265" y="2"/>
                    <a:pt x="256" y="0"/>
                    <a:pt x="248" y="1"/>
                  </a:cubicBezTo>
                  <a:cubicBezTo>
                    <a:pt x="240" y="1"/>
                    <a:pt x="233" y="1"/>
                    <a:pt x="226" y="2"/>
                  </a:cubicBezTo>
                  <a:cubicBezTo>
                    <a:pt x="223" y="2"/>
                    <a:pt x="220" y="3"/>
                    <a:pt x="217" y="3"/>
                  </a:cubicBezTo>
                  <a:cubicBezTo>
                    <a:pt x="209" y="23"/>
                    <a:pt x="209" y="23"/>
                    <a:pt x="209" y="23"/>
                  </a:cubicBezTo>
                  <a:cubicBezTo>
                    <a:pt x="214" y="25"/>
                    <a:pt x="218" y="26"/>
                    <a:pt x="223" y="28"/>
                  </a:cubicBezTo>
                  <a:cubicBezTo>
                    <a:pt x="229" y="30"/>
                    <a:pt x="235" y="32"/>
                    <a:pt x="242" y="35"/>
                  </a:cubicBezTo>
                  <a:cubicBezTo>
                    <a:pt x="249" y="37"/>
                    <a:pt x="255" y="41"/>
                    <a:pt x="262" y="44"/>
                  </a:cubicBezTo>
                  <a:cubicBezTo>
                    <a:pt x="269" y="48"/>
                    <a:pt x="275" y="51"/>
                    <a:pt x="282" y="56"/>
                  </a:cubicBezTo>
                  <a:cubicBezTo>
                    <a:pt x="294" y="65"/>
                    <a:pt x="305" y="77"/>
                    <a:pt x="312" y="89"/>
                  </a:cubicBezTo>
                  <a:cubicBezTo>
                    <a:pt x="318" y="102"/>
                    <a:pt x="321" y="116"/>
                    <a:pt x="319" y="131"/>
                  </a:cubicBezTo>
                  <a:cubicBezTo>
                    <a:pt x="319" y="135"/>
                    <a:pt x="319" y="139"/>
                    <a:pt x="318" y="143"/>
                  </a:cubicBezTo>
                  <a:cubicBezTo>
                    <a:pt x="317" y="147"/>
                    <a:pt x="316" y="151"/>
                    <a:pt x="315" y="156"/>
                  </a:cubicBezTo>
                  <a:cubicBezTo>
                    <a:pt x="311" y="164"/>
                    <a:pt x="308" y="172"/>
                    <a:pt x="304" y="181"/>
                  </a:cubicBezTo>
                  <a:cubicBezTo>
                    <a:pt x="302" y="184"/>
                    <a:pt x="302" y="184"/>
                    <a:pt x="302" y="184"/>
                  </a:cubicBezTo>
                  <a:cubicBezTo>
                    <a:pt x="301" y="186"/>
                    <a:pt x="301" y="186"/>
                    <a:pt x="301" y="186"/>
                  </a:cubicBezTo>
                  <a:cubicBezTo>
                    <a:pt x="301" y="186"/>
                    <a:pt x="301" y="186"/>
                    <a:pt x="301" y="186"/>
                  </a:cubicBezTo>
                  <a:cubicBezTo>
                    <a:pt x="302" y="186"/>
                    <a:pt x="302" y="186"/>
                    <a:pt x="302" y="186"/>
                  </a:cubicBezTo>
                  <a:cubicBezTo>
                    <a:pt x="302" y="186"/>
                    <a:pt x="302" y="186"/>
                    <a:pt x="302" y="186"/>
                  </a:cubicBezTo>
                  <a:cubicBezTo>
                    <a:pt x="303" y="184"/>
                    <a:pt x="301" y="188"/>
                    <a:pt x="301" y="187"/>
                  </a:cubicBezTo>
                  <a:cubicBezTo>
                    <a:pt x="301" y="187"/>
                    <a:pt x="301" y="187"/>
                    <a:pt x="301" y="187"/>
                  </a:cubicBezTo>
                  <a:cubicBezTo>
                    <a:pt x="301" y="186"/>
                    <a:pt x="301" y="186"/>
                    <a:pt x="301" y="186"/>
                  </a:cubicBezTo>
                  <a:cubicBezTo>
                    <a:pt x="297" y="194"/>
                    <a:pt x="297" y="194"/>
                    <a:pt x="297" y="194"/>
                  </a:cubicBezTo>
                  <a:cubicBezTo>
                    <a:pt x="294" y="199"/>
                    <a:pt x="291" y="205"/>
                    <a:pt x="288" y="209"/>
                  </a:cubicBezTo>
                  <a:cubicBezTo>
                    <a:pt x="282" y="216"/>
                    <a:pt x="277" y="224"/>
                    <a:pt x="270" y="232"/>
                  </a:cubicBezTo>
                  <a:cubicBezTo>
                    <a:pt x="257" y="249"/>
                    <a:pt x="241" y="265"/>
                    <a:pt x="226" y="280"/>
                  </a:cubicBezTo>
                  <a:cubicBezTo>
                    <a:pt x="210" y="294"/>
                    <a:pt x="193" y="309"/>
                    <a:pt x="176" y="321"/>
                  </a:cubicBezTo>
                  <a:cubicBezTo>
                    <a:pt x="142" y="347"/>
                    <a:pt x="108" y="369"/>
                    <a:pt x="77" y="386"/>
                  </a:cubicBezTo>
                  <a:cubicBezTo>
                    <a:pt x="61" y="394"/>
                    <a:pt x="47" y="402"/>
                    <a:pt x="33" y="408"/>
                  </a:cubicBezTo>
                  <a:cubicBezTo>
                    <a:pt x="25" y="412"/>
                    <a:pt x="17" y="415"/>
                    <a:pt x="10" y="418"/>
                  </a:cubicBezTo>
                  <a:cubicBezTo>
                    <a:pt x="0" y="441"/>
                    <a:pt x="0" y="441"/>
                    <a:pt x="0" y="441"/>
                  </a:cubicBezTo>
                  <a:cubicBezTo>
                    <a:pt x="1" y="441"/>
                    <a:pt x="1" y="441"/>
                    <a:pt x="1" y="441"/>
                  </a:cubicBezTo>
                  <a:cubicBezTo>
                    <a:pt x="12" y="442"/>
                    <a:pt x="26" y="443"/>
                    <a:pt x="42" y="441"/>
                  </a:cubicBezTo>
                  <a:cubicBezTo>
                    <a:pt x="57" y="441"/>
                    <a:pt x="75" y="438"/>
                    <a:pt x="94" y="435"/>
                  </a:cubicBezTo>
                  <a:cubicBezTo>
                    <a:pt x="113" y="431"/>
                    <a:pt x="134" y="426"/>
                    <a:pt x="155" y="418"/>
                  </a:cubicBezTo>
                  <a:cubicBezTo>
                    <a:pt x="176" y="410"/>
                    <a:pt x="198" y="401"/>
                    <a:pt x="219" y="389"/>
                  </a:cubicBezTo>
                  <a:cubicBezTo>
                    <a:pt x="225" y="386"/>
                    <a:pt x="230" y="383"/>
                    <a:pt x="236" y="380"/>
                  </a:cubicBezTo>
                  <a:cubicBezTo>
                    <a:pt x="241" y="376"/>
                    <a:pt x="246" y="373"/>
                    <a:pt x="252" y="369"/>
                  </a:cubicBezTo>
                  <a:cubicBezTo>
                    <a:pt x="262" y="362"/>
                    <a:pt x="273" y="354"/>
                    <a:pt x="283" y="346"/>
                  </a:cubicBezTo>
                  <a:cubicBezTo>
                    <a:pt x="304" y="329"/>
                    <a:pt x="323" y="311"/>
                    <a:pt x="340" y="289"/>
                  </a:cubicBezTo>
                  <a:cubicBezTo>
                    <a:pt x="349" y="279"/>
                    <a:pt x="357" y="266"/>
                    <a:pt x="366" y="253"/>
                  </a:cubicBezTo>
                  <a:cubicBezTo>
                    <a:pt x="370" y="247"/>
                    <a:pt x="372" y="242"/>
                    <a:pt x="375" y="237"/>
                  </a:cubicBezTo>
                  <a:cubicBezTo>
                    <a:pt x="379" y="228"/>
                    <a:pt x="379" y="228"/>
                    <a:pt x="379" y="228"/>
                  </a:cubicBezTo>
                  <a:cubicBezTo>
                    <a:pt x="380" y="226"/>
                    <a:pt x="380" y="226"/>
                    <a:pt x="380" y="226"/>
                  </a:cubicBezTo>
                  <a:cubicBezTo>
                    <a:pt x="380" y="225"/>
                    <a:pt x="380" y="225"/>
                    <a:pt x="380" y="225"/>
                  </a:cubicBezTo>
                  <a:cubicBezTo>
                    <a:pt x="381" y="224"/>
                    <a:pt x="381" y="224"/>
                    <a:pt x="381" y="224"/>
                  </a:cubicBezTo>
                  <a:cubicBezTo>
                    <a:pt x="382" y="222"/>
                    <a:pt x="382" y="222"/>
                    <a:pt x="382" y="222"/>
                  </a:cubicBezTo>
                  <a:cubicBezTo>
                    <a:pt x="384" y="217"/>
                    <a:pt x="384" y="217"/>
                    <a:pt x="384" y="217"/>
                  </a:cubicBezTo>
                  <a:cubicBezTo>
                    <a:pt x="395" y="190"/>
                    <a:pt x="402" y="160"/>
                    <a:pt x="399" y="130"/>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25" name="Group 424"/>
          <p:cNvGrpSpPr/>
          <p:nvPr/>
        </p:nvGrpSpPr>
        <p:grpSpPr>
          <a:xfrm>
            <a:off x="5147176" y="2798967"/>
            <a:ext cx="2008935" cy="1427402"/>
            <a:chOff x="2266950" y="1836738"/>
            <a:chExt cx="6032501" cy="4286250"/>
          </a:xfrm>
        </p:grpSpPr>
        <p:sp>
          <p:nvSpPr>
            <p:cNvPr id="438" name="Freeform 92"/>
            <p:cNvSpPr>
              <a:spLocks/>
            </p:cNvSpPr>
            <p:nvPr/>
          </p:nvSpPr>
          <p:spPr bwMode="auto">
            <a:xfrm>
              <a:off x="2336800" y="1968500"/>
              <a:ext cx="5959475" cy="4071938"/>
            </a:xfrm>
            <a:custGeom>
              <a:avLst/>
              <a:gdLst>
                <a:gd name="T0" fmla="*/ 1167 w 1943"/>
                <a:gd name="T1" fmla="*/ 266 h 1327"/>
                <a:gd name="T2" fmla="*/ 1055 w 1943"/>
                <a:gd name="T3" fmla="*/ 72 h 1327"/>
                <a:gd name="T4" fmla="*/ 1088 w 1943"/>
                <a:gd name="T5" fmla="*/ 0 h 1327"/>
                <a:gd name="T6" fmla="*/ 33 w 1943"/>
                <a:gd name="T7" fmla="*/ 612 h 1327"/>
                <a:gd name="T8" fmla="*/ 0 w 1943"/>
                <a:gd name="T9" fmla="*/ 684 h 1327"/>
                <a:gd name="T10" fmla="*/ 113 w 1943"/>
                <a:gd name="T11" fmla="*/ 879 h 1327"/>
                <a:gd name="T12" fmla="*/ 889 w 1943"/>
                <a:gd name="T13" fmla="*/ 1327 h 1327"/>
                <a:gd name="T14" fmla="*/ 1943 w 1943"/>
                <a:gd name="T15" fmla="*/ 714 h 1327"/>
                <a:gd name="T16" fmla="*/ 1167 w 1943"/>
                <a:gd name="T17" fmla="*/ 266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3" h="1327">
                  <a:moveTo>
                    <a:pt x="1167" y="266"/>
                  </a:moveTo>
                  <a:cubicBezTo>
                    <a:pt x="1105" y="230"/>
                    <a:pt x="1054" y="143"/>
                    <a:pt x="1055" y="72"/>
                  </a:cubicBezTo>
                  <a:cubicBezTo>
                    <a:pt x="1055" y="36"/>
                    <a:pt x="1067" y="11"/>
                    <a:pt x="1088" y="0"/>
                  </a:cubicBezTo>
                  <a:cubicBezTo>
                    <a:pt x="33" y="612"/>
                    <a:pt x="33" y="612"/>
                    <a:pt x="33" y="612"/>
                  </a:cubicBezTo>
                  <a:cubicBezTo>
                    <a:pt x="13" y="624"/>
                    <a:pt x="0" y="649"/>
                    <a:pt x="0" y="684"/>
                  </a:cubicBezTo>
                  <a:cubicBezTo>
                    <a:pt x="0" y="756"/>
                    <a:pt x="50" y="843"/>
                    <a:pt x="113" y="879"/>
                  </a:cubicBezTo>
                  <a:cubicBezTo>
                    <a:pt x="889" y="1327"/>
                    <a:pt x="889" y="1327"/>
                    <a:pt x="889" y="1327"/>
                  </a:cubicBezTo>
                  <a:cubicBezTo>
                    <a:pt x="1943" y="714"/>
                    <a:pt x="1943" y="714"/>
                    <a:pt x="1943" y="714"/>
                  </a:cubicBezTo>
                  <a:lnTo>
                    <a:pt x="1167" y="266"/>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9" name="Freeform 93"/>
            <p:cNvSpPr>
              <a:spLocks/>
            </p:cNvSpPr>
            <p:nvPr/>
          </p:nvSpPr>
          <p:spPr bwMode="auto">
            <a:xfrm>
              <a:off x="5064125" y="4159250"/>
              <a:ext cx="3232150" cy="1963738"/>
            </a:xfrm>
            <a:custGeom>
              <a:avLst/>
              <a:gdLst>
                <a:gd name="T0" fmla="*/ 0 w 2036"/>
                <a:gd name="T1" fmla="*/ 1237 h 1237"/>
                <a:gd name="T2" fmla="*/ 2036 w 2036"/>
                <a:gd name="T3" fmla="*/ 52 h 1237"/>
                <a:gd name="T4" fmla="*/ 2036 w 2036"/>
                <a:gd name="T5" fmla="*/ 0 h 1237"/>
                <a:gd name="T6" fmla="*/ 0 w 2036"/>
                <a:gd name="T7" fmla="*/ 1185 h 1237"/>
                <a:gd name="T8" fmla="*/ 0 w 2036"/>
                <a:gd name="T9" fmla="*/ 1237 h 1237"/>
              </a:gdLst>
              <a:ahLst/>
              <a:cxnLst>
                <a:cxn ang="0">
                  <a:pos x="T0" y="T1"/>
                </a:cxn>
                <a:cxn ang="0">
                  <a:pos x="T2" y="T3"/>
                </a:cxn>
                <a:cxn ang="0">
                  <a:pos x="T4" y="T5"/>
                </a:cxn>
                <a:cxn ang="0">
                  <a:pos x="T6" y="T7"/>
                </a:cxn>
                <a:cxn ang="0">
                  <a:pos x="T8" y="T9"/>
                </a:cxn>
              </a:cxnLst>
              <a:rect l="0" t="0" r="r" b="b"/>
              <a:pathLst>
                <a:path w="2036" h="1237">
                  <a:moveTo>
                    <a:pt x="0" y="1237"/>
                  </a:moveTo>
                  <a:lnTo>
                    <a:pt x="2036" y="52"/>
                  </a:lnTo>
                  <a:lnTo>
                    <a:pt x="2036" y="0"/>
                  </a:lnTo>
                  <a:lnTo>
                    <a:pt x="0" y="1185"/>
                  </a:lnTo>
                  <a:lnTo>
                    <a:pt x="0" y="1237"/>
                  </a:lnTo>
                  <a:close/>
                </a:path>
              </a:pathLst>
            </a:custGeom>
            <a:solidFill>
              <a:srgbClr val="BF1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0" name="Freeform 94"/>
            <p:cNvSpPr>
              <a:spLocks/>
            </p:cNvSpPr>
            <p:nvPr/>
          </p:nvSpPr>
          <p:spPr bwMode="auto">
            <a:xfrm>
              <a:off x="4929188" y="3435350"/>
              <a:ext cx="3195638" cy="2490788"/>
            </a:xfrm>
            <a:custGeom>
              <a:avLst/>
              <a:gdLst>
                <a:gd name="T0" fmla="*/ 1042 w 1042"/>
                <a:gd name="T1" fmla="*/ 0 h 812"/>
                <a:gd name="T2" fmla="*/ 23 w 1042"/>
                <a:gd name="T3" fmla="*/ 574 h 812"/>
                <a:gd name="T4" fmla="*/ 4 w 1042"/>
                <a:gd name="T5" fmla="*/ 683 h 812"/>
                <a:gd name="T6" fmla="*/ 22 w 1042"/>
                <a:gd name="T7" fmla="*/ 812 h 812"/>
                <a:gd name="T8" fmla="*/ 1032 w 1042"/>
                <a:gd name="T9" fmla="*/ 236 h 812"/>
                <a:gd name="T10" fmla="*/ 1042 w 1042"/>
                <a:gd name="T11" fmla="*/ 0 h 812"/>
              </a:gdLst>
              <a:ahLst/>
              <a:cxnLst>
                <a:cxn ang="0">
                  <a:pos x="T0" y="T1"/>
                </a:cxn>
                <a:cxn ang="0">
                  <a:pos x="T2" y="T3"/>
                </a:cxn>
                <a:cxn ang="0">
                  <a:pos x="T4" y="T5"/>
                </a:cxn>
                <a:cxn ang="0">
                  <a:pos x="T6" y="T7"/>
                </a:cxn>
                <a:cxn ang="0">
                  <a:pos x="T8" y="T9"/>
                </a:cxn>
                <a:cxn ang="0">
                  <a:pos x="T10" y="T11"/>
                </a:cxn>
              </a:cxnLst>
              <a:rect l="0" t="0" r="r" b="b"/>
              <a:pathLst>
                <a:path w="1042" h="812">
                  <a:moveTo>
                    <a:pt x="1042" y="0"/>
                  </a:moveTo>
                  <a:cubicBezTo>
                    <a:pt x="976" y="37"/>
                    <a:pt x="23" y="574"/>
                    <a:pt x="23" y="574"/>
                  </a:cubicBezTo>
                  <a:cubicBezTo>
                    <a:pt x="23" y="574"/>
                    <a:pt x="7" y="594"/>
                    <a:pt x="4" y="683"/>
                  </a:cubicBezTo>
                  <a:cubicBezTo>
                    <a:pt x="0" y="784"/>
                    <a:pt x="22" y="812"/>
                    <a:pt x="22" y="812"/>
                  </a:cubicBezTo>
                  <a:cubicBezTo>
                    <a:pt x="1032" y="236"/>
                    <a:pt x="1032" y="236"/>
                    <a:pt x="1032" y="236"/>
                  </a:cubicBezTo>
                  <a:cubicBezTo>
                    <a:pt x="1032" y="236"/>
                    <a:pt x="997" y="75"/>
                    <a:pt x="1042"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1" name="Freeform 95"/>
            <p:cNvSpPr>
              <a:spLocks/>
            </p:cNvSpPr>
            <p:nvPr/>
          </p:nvSpPr>
          <p:spPr bwMode="auto">
            <a:xfrm>
              <a:off x="5067300" y="3284538"/>
              <a:ext cx="3232150" cy="1960563"/>
            </a:xfrm>
            <a:custGeom>
              <a:avLst/>
              <a:gdLst>
                <a:gd name="T0" fmla="*/ 0 w 2036"/>
                <a:gd name="T1" fmla="*/ 1235 h 1235"/>
                <a:gd name="T2" fmla="*/ 2036 w 2036"/>
                <a:gd name="T3" fmla="*/ 52 h 1235"/>
                <a:gd name="T4" fmla="*/ 2036 w 2036"/>
                <a:gd name="T5" fmla="*/ 0 h 1235"/>
                <a:gd name="T6" fmla="*/ 0 w 2036"/>
                <a:gd name="T7" fmla="*/ 1185 h 1235"/>
                <a:gd name="T8" fmla="*/ 0 w 2036"/>
                <a:gd name="T9" fmla="*/ 1235 h 1235"/>
              </a:gdLst>
              <a:ahLst/>
              <a:cxnLst>
                <a:cxn ang="0">
                  <a:pos x="T0" y="T1"/>
                </a:cxn>
                <a:cxn ang="0">
                  <a:pos x="T2" y="T3"/>
                </a:cxn>
                <a:cxn ang="0">
                  <a:pos x="T4" y="T5"/>
                </a:cxn>
                <a:cxn ang="0">
                  <a:pos x="T6" y="T7"/>
                </a:cxn>
                <a:cxn ang="0">
                  <a:pos x="T8" y="T9"/>
                </a:cxn>
              </a:cxnLst>
              <a:rect l="0" t="0" r="r" b="b"/>
              <a:pathLst>
                <a:path w="2036" h="1235">
                  <a:moveTo>
                    <a:pt x="0" y="1235"/>
                  </a:moveTo>
                  <a:lnTo>
                    <a:pt x="2036" y="52"/>
                  </a:lnTo>
                  <a:lnTo>
                    <a:pt x="2036" y="0"/>
                  </a:lnTo>
                  <a:lnTo>
                    <a:pt x="0" y="1185"/>
                  </a:lnTo>
                  <a:lnTo>
                    <a:pt x="0" y="1235"/>
                  </a:lnTo>
                  <a:close/>
                </a:path>
              </a:pathLst>
            </a:custGeom>
            <a:solidFill>
              <a:srgbClr val="BF1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2" name="Freeform 96"/>
            <p:cNvSpPr>
              <a:spLocks/>
            </p:cNvSpPr>
            <p:nvPr/>
          </p:nvSpPr>
          <p:spPr bwMode="auto">
            <a:xfrm>
              <a:off x="2389188" y="1836738"/>
              <a:ext cx="5910263" cy="3328988"/>
            </a:xfrm>
            <a:custGeom>
              <a:avLst/>
              <a:gdLst>
                <a:gd name="T0" fmla="*/ 1151 w 1927"/>
                <a:gd name="T1" fmla="*/ 24 h 1085"/>
                <a:gd name="T2" fmla="*/ 1054 w 1927"/>
                <a:gd name="T3" fmla="*/ 14 h 1085"/>
                <a:gd name="T4" fmla="*/ 0 w 1927"/>
                <a:gd name="T5" fmla="*/ 627 h 1085"/>
                <a:gd name="T6" fmla="*/ 96 w 1927"/>
                <a:gd name="T7" fmla="*/ 637 h 1085"/>
                <a:gd name="T8" fmla="*/ 873 w 1927"/>
                <a:gd name="T9" fmla="*/ 1085 h 1085"/>
                <a:gd name="T10" fmla="*/ 1927 w 1927"/>
                <a:gd name="T11" fmla="*/ 472 h 1085"/>
                <a:gd name="T12" fmla="*/ 1151 w 1927"/>
                <a:gd name="T13" fmla="*/ 24 h 1085"/>
              </a:gdLst>
              <a:ahLst/>
              <a:cxnLst>
                <a:cxn ang="0">
                  <a:pos x="T0" y="T1"/>
                </a:cxn>
                <a:cxn ang="0">
                  <a:pos x="T2" y="T3"/>
                </a:cxn>
                <a:cxn ang="0">
                  <a:pos x="T4" y="T5"/>
                </a:cxn>
                <a:cxn ang="0">
                  <a:pos x="T6" y="T7"/>
                </a:cxn>
                <a:cxn ang="0">
                  <a:pos x="T8" y="T9"/>
                </a:cxn>
                <a:cxn ang="0">
                  <a:pos x="T10" y="T11"/>
                </a:cxn>
                <a:cxn ang="0">
                  <a:pos x="T12" y="T13"/>
                </a:cxn>
              </a:cxnLst>
              <a:rect l="0" t="0" r="r" b="b"/>
              <a:pathLst>
                <a:path w="1927" h="1085">
                  <a:moveTo>
                    <a:pt x="1151" y="24"/>
                  </a:moveTo>
                  <a:cubicBezTo>
                    <a:pt x="1113" y="2"/>
                    <a:pt x="1079" y="0"/>
                    <a:pt x="1054" y="14"/>
                  </a:cubicBezTo>
                  <a:cubicBezTo>
                    <a:pt x="0" y="627"/>
                    <a:pt x="0" y="627"/>
                    <a:pt x="0" y="627"/>
                  </a:cubicBezTo>
                  <a:cubicBezTo>
                    <a:pt x="25" y="613"/>
                    <a:pt x="59" y="615"/>
                    <a:pt x="96" y="637"/>
                  </a:cubicBezTo>
                  <a:cubicBezTo>
                    <a:pt x="873" y="1085"/>
                    <a:pt x="873" y="1085"/>
                    <a:pt x="873" y="1085"/>
                  </a:cubicBezTo>
                  <a:cubicBezTo>
                    <a:pt x="1927" y="472"/>
                    <a:pt x="1927" y="472"/>
                    <a:pt x="1927" y="472"/>
                  </a:cubicBezTo>
                  <a:lnTo>
                    <a:pt x="1151" y="24"/>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3" name="Freeform 97"/>
            <p:cNvSpPr>
              <a:spLocks/>
            </p:cNvSpPr>
            <p:nvPr/>
          </p:nvSpPr>
          <p:spPr bwMode="auto">
            <a:xfrm>
              <a:off x="2405063" y="3803650"/>
              <a:ext cx="2593975" cy="2122488"/>
            </a:xfrm>
            <a:custGeom>
              <a:avLst/>
              <a:gdLst>
                <a:gd name="T0" fmla="*/ 101 w 846"/>
                <a:gd name="T1" fmla="*/ 262 h 692"/>
                <a:gd name="T2" fmla="*/ 0 w 846"/>
                <a:gd name="T3" fmla="*/ 87 h 692"/>
                <a:gd name="T4" fmla="*/ 41 w 846"/>
                <a:gd name="T5" fmla="*/ 0 h 692"/>
                <a:gd name="T6" fmla="*/ 80 w 846"/>
                <a:gd name="T7" fmla="*/ 12 h 692"/>
                <a:gd name="T8" fmla="*/ 846 w 846"/>
                <a:gd name="T9" fmla="*/ 454 h 692"/>
                <a:gd name="T10" fmla="*/ 827 w 846"/>
                <a:gd name="T11" fmla="*/ 563 h 692"/>
                <a:gd name="T12" fmla="*/ 845 w 846"/>
                <a:gd name="T13" fmla="*/ 692 h 692"/>
                <a:gd name="T14" fmla="*/ 101 w 846"/>
                <a:gd name="T15" fmla="*/ 262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6" h="692">
                  <a:moveTo>
                    <a:pt x="101" y="262"/>
                  </a:moveTo>
                  <a:cubicBezTo>
                    <a:pt x="46" y="230"/>
                    <a:pt x="0" y="150"/>
                    <a:pt x="0" y="87"/>
                  </a:cubicBezTo>
                  <a:cubicBezTo>
                    <a:pt x="0" y="73"/>
                    <a:pt x="3" y="0"/>
                    <a:pt x="41" y="0"/>
                  </a:cubicBezTo>
                  <a:cubicBezTo>
                    <a:pt x="53" y="0"/>
                    <a:pt x="66" y="4"/>
                    <a:pt x="80" y="12"/>
                  </a:cubicBezTo>
                  <a:cubicBezTo>
                    <a:pt x="846" y="454"/>
                    <a:pt x="846" y="454"/>
                    <a:pt x="846" y="454"/>
                  </a:cubicBezTo>
                  <a:cubicBezTo>
                    <a:pt x="846" y="454"/>
                    <a:pt x="830" y="474"/>
                    <a:pt x="827" y="563"/>
                  </a:cubicBezTo>
                  <a:cubicBezTo>
                    <a:pt x="823" y="664"/>
                    <a:pt x="845" y="692"/>
                    <a:pt x="845" y="692"/>
                  </a:cubicBezTo>
                  <a:lnTo>
                    <a:pt x="101"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4" name="Freeform 98"/>
            <p:cNvSpPr>
              <a:spLocks/>
            </p:cNvSpPr>
            <p:nvPr/>
          </p:nvSpPr>
          <p:spPr bwMode="auto">
            <a:xfrm>
              <a:off x="2266950" y="3656013"/>
              <a:ext cx="2800350" cy="2466975"/>
            </a:xfrm>
            <a:custGeom>
              <a:avLst/>
              <a:gdLst>
                <a:gd name="T0" fmla="*/ 136 w 913"/>
                <a:gd name="T1" fmla="*/ 44 h 804"/>
                <a:gd name="T2" fmla="*/ 0 w 913"/>
                <a:gd name="T3" fmla="*/ 121 h 804"/>
                <a:gd name="T4" fmla="*/ 135 w 913"/>
                <a:gd name="T5" fmla="*/ 355 h 804"/>
                <a:gd name="T6" fmla="*/ 912 w 913"/>
                <a:gd name="T7" fmla="*/ 804 h 804"/>
                <a:gd name="T8" fmla="*/ 912 w 913"/>
                <a:gd name="T9" fmla="*/ 777 h 804"/>
                <a:gd name="T10" fmla="*/ 136 w 913"/>
                <a:gd name="T11" fmla="*/ 329 h 804"/>
                <a:gd name="T12" fmla="*/ 23 w 913"/>
                <a:gd name="T13" fmla="*/ 134 h 804"/>
                <a:gd name="T14" fmla="*/ 136 w 913"/>
                <a:gd name="T15" fmla="*/ 70 h 804"/>
                <a:gd name="T16" fmla="*/ 913 w 913"/>
                <a:gd name="T17" fmla="*/ 518 h 804"/>
                <a:gd name="T18" fmla="*/ 913 w 913"/>
                <a:gd name="T19" fmla="*/ 492 h 804"/>
                <a:gd name="T20" fmla="*/ 136 w 913"/>
                <a:gd name="T21" fmla="*/ 4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3" h="804">
                  <a:moveTo>
                    <a:pt x="136" y="44"/>
                  </a:moveTo>
                  <a:cubicBezTo>
                    <a:pt x="62" y="0"/>
                    <a:pt x="0" y="35"/>
                    <a:pt x="0" y="121"/>
                  </a:cubicBezTo>
                  <a:cubicBezTo>
                    <a:pt x="0" y="207"/>
                    <a:pt x="61" y="312"/>
                    <a:pt x="135" y="355"/>
                  </a:cubicBezTo>
                  <a:cubicBezTo>
                    <a:pt x="912" y="804"/>
                    <a:pt x="912" y="804"/>
                    <a:pt x="912" y="804"/>
                  </a:cubicBezTo>
                  <a:cubicBezTo>
                    <a:pt x="912" y="777"/>
                    <a:pt x="912" y="777"/>
                    <a:pt x="912" y="777"/>
                  </a:cubicBezTo>
                  <a:cubicBezTo>
                    <a:pt x="136" y="329"/>
                    <a:pt x="136" y="329"/>
                    <a:pt x="136" y="329"/>
                  </a:cubicBezTo>
                  <a:cubicBezTo>
                    <a:pt x="73" y="293"/>
                    <a:pt x="23" y="206"/>
                    <a:pt x="23" y="134"/>
                  </a:cubicBezTo>
                  <a:cubicBezTo>
                    <a:pt x="24" y="63"/>
                    <a:pt x="74" y="34"/>
                    <a:pt x="136" y="70"/>
                  </a:cubicBezTo>
                  <a:cubicBezTo>
                    <a:pt x="913" y="518"/>
                    <a:pt x="913" y="518"/>
                    <a:pt x="913" y="518"/>
                  </a:cubicBezTo>
                  <a:cubicBezTo>
                    <a:pt x="913" y="492"/>
                    <a:pt x="913" y="492"/>
                    <a:pt x="913" y="492"/>
                  </a:cubicBezTo>
                  <a:lnTo>
                    <a:pt x="136" y="44"/>
                  </a:lnTo>
                  <a:close/>
                </a:path>
              </a:pathLst>
            </a:custGeom>
            <a:solidFill>
              <a:srgbClr val="BF1C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5" name="Freeform 99"/>
            <p:cNvSpPr>
              <a:spLocks/>
            </p:cNvSpPr>
            <p:nvPr/>
          </p:nvSpPr>
          <p:spPr bwMode="auto">
            <a:xfrm>
              <a:off x="2813050" y="4186238"/>
              <a:ext cx="431800" cy="258763"/>
            </a:xfrm>
            <a:custGeom>
              <a:avLst/>
              <a:gdLst>
                <a:gd name="T0" fmla="*/ 137 w 141"/>
                <a:gd name="T1" fmla="*/ 84 h 84"/>
                <a:gd name="T2" fmla="*/ 136 w 141"/>
                <a:gd name="T3" fmla="*/ 84 h 84"/>
                <a:gd name="T4" fmla="*/ 2 w 141"/>
                <a:gd name="T5" fmla="*/ 6 h 84"/>
                <a:gd name="T6" fmla="*/ 1 w 141"/>
                <a:gd name="T7" fmla="*/ 2 h 84"/>
                <a:gd name="T8" fmla="*/ 5 w 141"/>
                <a:gd name="T9" fmla="*/ 1 h 84"/>
                <a:gd name="T10" fmla="*/ 139 w 141"/>
                <a:gd name="T11" fmla="*/ 79 h 84"/>
                <a:gd name="T12" fmla="*/ 140 w 141"/>
                <a:gd name="T13" fmla="*/ 83 h 84"/>
                <a:gd name="T14" fmla="*/ 137 w 141"/>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84">
                  <a:moveTo>
                    <a:pt x="137" y="84"/>
                  </a:moveTo>
                  <a:cubicBezTo>
                    <a:pt x="137" y="84"/>
                    <a:pt x="136" y="84"/>
                    <a:pt x="136" y="84"/>
                  </a:cubicBezTo>
                  <a:cubicBezTo>
                    <a:pt x="2" y="6"/>
                    <a:pt x="2" y="6"/>
                    <a:pt x="2" y="6"/>
                  </a:cubicBezTo>
                  <a:cubicBezTo>
                    <a:pt x="1" y="5"/>
                    <a:pt x="0" y="4"/>
                    <a:pt x="1" y="2"/>
                  </a:cubicBezTo>
                  <a:cubicBezTo>
                    <a:pt x="2" y="1"/>
                    <a:pt x="4" y="0"/>
                    <a:pt x="5" y="1"/>
                  </a:cubicBezTo>
                  <a:cubicBezTo>
                    <a:pt x="139" y="79"/>
                    <a:pt x="139" y="79"/>
                    <a:pt x="139" y="79"/>
                  </a:cubicBezTo>
                  <a:cubicBezTo>
                    <a:pt x="140" y="80"/>
                    <a:pt x="141" y="82"/>
                    <a:pt x="140" y="83"/>
                  </a:cubicBezTo>
                  <a:cubicBezTo>
                    <a:pt x="139" y="84"/>
                    <a:pt x="138" y="84"/>
                    <a:pt x="137" y="8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6" name="Freeform 100"/>
            <p:cNvSpPr>
              <a:spLocks/>
            </p:cNvSpPr>
            <p:nvPr/>
          </p:nvSpPr>
          <p:spPr bwMode="auto">
            <a:xfrm>
              <a:off x="2803525" y="4244975"/>
              <a:ext cx="358775" cy="481013"/>
            </a:xfrm>
            <a:custGeom>
              <a:avLst/>
              <a:gdLst>
                <a:gd name="T0" fmla="*/ 117 w 117"/>
                <a:gd name="T1" fmla="*/ 47 h 157"/>
                <a:gd name="T2" fmla="*/ 36 w 117"/>
                <a:gd name="T3" fmla="*/ 0 h 157"/>
                <a:gd name="T4" fmla="*/ 0 w 117"/>
                <a:gd name="T5" fmla="*/ 61 h 157"/>
                <a:gd name="T6" fmla="*/ 1 w 117"/>
                <a:gd name="T7" fmla="*/ 108 h 157"/>
                <a:gd name="T8" fmla="*/ 2 w 117"/>
                <a:gd name="T9" fmla="*/ 110 h 157"/>
                <a:gd name="T10" fmla="*/ 83 w 117"/>
                <a:gd name="T11" fmla="*/ 157 h 157"/>
                <a:gd name="T12" fmla="*/ 82 w 117"/>
                <a:gd name="T13" fmla="*/ 155 h 157"/>
                <a:gd name="T14" fmla="*/ 82 w 117"/>
                <a:gd name="T15" fmla="*/ 109 h 157"/>
                <a:gd name="T16" fmla="*/ 117 w 117"/>
                <a:gd name="T17" fmla="*/ 4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57">
                  <a:moveTo>
                    <a:pt x="117" y="47"/>
                  </a:moveTo>
                  <a:cubicBezTo>
                    <a:pt x="36" y="0"/>
                    <a:pt x="36" y="0"/>
                    <a:pt x="36" y="0"/>
                  </a:cubicBezTo>
                  <a:cubicBezTo>
                    <a:pt x="16" y="11"/>
                    <a:pt x="0" y="39"/>
                    <a:pt x="0" y="61"/>
                  </a:cubicBezTo>
                  <a:cubicBezTo>
                    <a:pt x="1" y="108"/>
                    <a:pt x="1" y="108"/>
                    <a:pt x="1" y="108"/>
                  </a:cubicBezTo>
                  <a:cubicBezTo>
                    <a:pt x="1" y="109"/>
                    <a:pt x="1" y="109"/>
                    <a:pt x="2" y="110"/>
                  </a:cubicBezTo>
                  <a:cubicBezTo>
                    <a:pt x="83" y="157"/>
                    <a:pt x="83" y="157"/>
                    <a:pt x="83" y="157"/>
                  </a:cubicBezTo>
                  <a:cubicBezTo>
                    <a:pt x="83" y="157"/>
                    <a:pt x="82" y="156"/>
                    <a:pt x="82" y="155"/>
                  </a:cubicBezTo>
                  <a:cubicBezTo>
                    <a:pt x="82" y="109"/>
                    <a:pt x="82" y="109"/>
                    <a:pt x="82" y="109"/>
                  </a:cubicBezTo>
                  <a:cubicBezTo>
                    <a:pt x="82" y="86"/>
                    <a:pt x="98" y="59"/>
                    <a:pt x="117" y="47"/>
                  </a:cubicBezTo>
                  <a:close/>
                </a:path>
              </a:pathLst>
            </a:custGeom>
            <a:solidFill>
              <a:srgbClr val="6AC4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47" name="Freeform 101"/>
            <p:cNvSpPr>
              <a:spLocks/>
            </p:cNvSpPr>
            <p:nvPr/>
          </p:nvSpPr>
          <p:spPr bwMode="auto">
            <a:xfrm>
              <a:off x="3054350" y="4389438"/>
              <a:ext cx="107950" cy="339725"/>
            </a:xfrm>
            <a:custGeom>
              <a:avLst/>
              <a:gdLst>
                <a:gd name="T0" fmla="*/ 0 w 35"/>
                <a:gd name="T1" fmla="*/ 62 h 111"/>
                <a:gd name="T2" fmla="*/ 0 w 35"/>
                <a:gd name="T3" fmla="*/ 108 h 111"/>
                <a:gd name="T4" fmla="*/ 3 w 35"/>
                <a:gd name="T5" fmla="*/ 110 h 111"/>
                <a:gd name="T6" fmla="*/ 6 w 35"/>
                <a:gd name="T7" fmla="*/ 104 h 111"/>
                <a:gd name="T8" fmla="*/ 6 w 35"/>
                <a:gd name="T9" fmla="*/ 58 h 111"/>
                <a:gd name="T10" fmla="*/ 15 w 35"/>
                <a:gd name="T11" fmla="*/ 29 h 111"/>
                <a:gd name="T12" fmla="*/ 35 w 35"/>
                <a:gd name="T13" fmla="*/ 8 h 111"/>
                <a:gd name="T14" fmla="*/ 35 w 35"/>
                <a:gd name="T15" fmla="*/ 0 h 111"/>
                <a:gd name="T16" fmla="*/ 0 w 35"/>
                <a:gd name="T17"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11">
                  <a:moveTo>
                    <a:pt x="0" y="62"/>
                  </a:moveTo>
                  <a:cubicBezTo>
                    <a:pt x="0" y="108"/>
                    <a:pt x="0" y="108"/>
                    <a:pt x="0" y="108"/>
                  </a:cubicBezTo>
                  <a:cubicBezTo>
                    <a:pt x="0" y="110"/>
                    <a:pt x="2" y="111"/>
                    <a:pt x="3" y="110"/>
                  </a:cubicBezTo>
                  <a:cubicBezTo>
                    <a:pt x="5" y="109"/>
                    <a:pt x="6" y="106"/>
                    <a:pt x="6" y="104"/>
                  </a:cubicBezTo>
                  <a:cubicBezTo>
                    <a:pt x="6" y="58"/>
                    <a:pt x="6" y="58"/>
                    <a:pt x="6" y="58"/>
                  </a:cubicBezTo>
                  <a:cubicBezTo>
                    <a:pt x="6" y="49"/>
                    <a:pt x="10" y="38"/>
                    <a:pt x="15" y="29"/>
                  </a:cubicBezTo>
                  <a:cubicBezTo>
                    <a:pt x="20" y="20"/>
                    <a:pt x="27" y="12"/>
                    <a:pt x="35" y="8"/>
                  </a:cubicBezTo>
                  <a:cubicBezTo>
                    <a:pt x="35" y="0"/>
                    <a:pt x="35" y="0"/>
                    <a:pt x="35" y="0"/>
                  </a:cubicBezTo>
                  <a:cubicBezTo>
                    <a:pt x="16" y="12"/>
                    <a:pt x="0" y="39"/>
                    <a:pt x="0" y="62"/>
                  </a:cubicBezTo>
                  <a:close/>
                </a:path>
              </a:pathLst>
            </a:custGeom>
            <a:solidFill>
              <a:srgbClr val="2C7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26" name="Group 425"/>
          <p:cNvGrpSpPr/>
          <p:nvPr/>
        </p:nvGrpSpPr>
        <p:grpSpPr>
          <a:xfrm>
            <a:off x="5347541" y="2499213"/>
            <a:ext cx="2008935" cy="1427930"/>
            <a:chOff x="2868613" y="936625"/>
            <a:chExt cx="6032500" cy="4287838"/>
          </a:xfrm>
        </p:grpSpPr>
        <p:sp>
          <p:nvSpPr>
            <p:cNvPr id="427" name="Freeform 102"/>
            <p:cNvSpPr>
              <a:spLocks/>
            </p:cNvSpPr>
            <p:nvPr/>
          </p:nvSpPr>
          <p:spPr bwMode="auto">
            <a:xfrm>
              <a:off x="2938463" y="1069975"/>
              <a:ext cx="5959475" cy="4070350"/>
            </a:xfrm>
            <a:custGeom>
              <a:avLst/>
              <a:gdLst>
                <a:gd name="T0" fmla="*/ 1167 w 1943"/>
                <a:gd name="T1" fmla="*/ 266 h 1327"/>
                <a:gd name="T2" fmla="*/ 1055 w 1943"/>
                <a:gd name="T3" fmla="*/ 72 h 1327"/>
                <a:gd name="T4" fmla="*/ 1088 w 1943"/>
                <a:gd name="T5" fmla="*/ 0 h 1327"/>
                <a:gd name="T6" fmla="*/ 33 w 1943"/>
                <a:gd name="T7" fmla="*/ 612 h 1327"/>
                <a:gd name="T8" fmla="*/ 1 w 1943"/>
                <a:gd name="T9" fmla="*/ 684 h 1327"/>
                <a:gd name="T10" fmla="*/ 113 w 1943"/>
                <a:gd name="T11" fmla="*/ 879 h 1327"/>
                <a:gd name="T12" fmla="*/ 889 w 1943"/>
                <a:gd name="T13" fmla="*/ 1327 h 1327"/>
                <a:gd name="T14" fmla="*/ 1943 w 1943"/>
                <a:gd name="T15" fmla="*/ 714 h 1327"/>
                <a:gd name="T16" fmla="*/ 1167 w 1943"/>
                <a:gd name="T17" fmla="*/ 266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3" h="1327">
                  <a:moveTo>
                    <a:pt x="1167" y="266"/>
                  </a:moveTo>
                  <a:cubicBezTo>
                    <a:pt x="1105" y="230"/>
                    <a:pt x="1055" y="143"/>
                    <a:pt x="1055" y="72"/>
                  </a:cubicBezTo>
                  <a:cubicBezTo>
                    <a:pt x="1055" y="36"/>
                    <a:pt x="1068" y="11"/>
                    <a:pt x="1088" y="0"/>
                  </a:cubicBezTo>
                  <a:cubicBezTo>
                    <a:pt x="33" y="612"/>
                    <a:pt x="33" y="612"/>
                    <a:pt x="33" y="612"/>
                  </a:cubicBezTo>
                  <a:cubicBezTo>
                    <a:pt x="13" y="624"/>
                    <a:pt x="1" y="649"/>
                    <a:pt x="1" y="684"/>
                  </a:cubicBezTo>
                  <a:cubicBezTo>
                    <a:pt x="0" y="756"/>
                    <a:pt x="51" y="843"/>
                    <a:pt x="113" y="879"/>
                  </a:cubicBezTo>
                  <a:cubicBezTo>
                    <a:pt x="889" y="1327"/>
                    <a:pt x="889" y="1327"/>
                    <a:pt x="889" y="1327"/>
                  </a:cubicBezTo>
                  <a:cubicBezTo>
                    <a:pt x="1943" y="714"/>
                    <a:pt x="1943" y="714"/>
                    <a:pt x="1943" y="714"/>
                  </a:cubicBezTo>
                  <a:lnTo>
                    <a:pt x="1167" y="266"/>
                  </a:lnTo>
                  <a:close/>
                </a:path>
              </a:pathLst>
            </a:custGeom>
            <a:solidFill>
              <a:srgbClr val="38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28" name="Freeform 103"/>
            <p:cNvSpPr>
              <a:spLocks/>
            </p:cNvSpPr>
            <p:nvPr/>
          </p:nvSpPr>
          <p:spPr bwMode="auto">
            <a:xfrm>
              <a:off x="5665788" y="3260725"/>
              <a:ext cx="3232150" cy="1963738"/>
            </a:xfrm>
            <a:custGeom>
              <a:avLst/>
              <a:gdLst>
                <a:gd name="T0" fmla="*/ 0 w 2036"/>
                <a:gd name="T1" fmla="*/ 1237 h 1237"/>
                <a:gd name="T2" fmla="*/ 2036 w 2036"/>
                <a:gd name="T3" fmla="*/ 52 h 1237"/>
                <a:gd name="T4" fmla="*/ 2036 w 2036"/>
                <a:gd name="T5" fmla="*/ 0 h 1237"/>
                <a:gd name="T6" fmla="*/ 0 w 2036"/>
                <a:gd name="T7" fmla="*/ 1184 h 1237"/>
                <a:gd name="T8" fmla="*/ 0 w 2036"/>
                <a:gd name="T9" fmla="*/ 1237 h 1237"/>
              </a:gdLst>
              <a:ahLst/>
              <a:cxnLst>
                <a:cxn ang="0">
                  <a:pos x="T0" y="T1"/>
                </a:cxn>
                <a:cxn ang="0">
                  <a:pos x="T2" y="T3"/>
                </a:cxn>
                <a:cxn ang="0">
                  <a:pos x="T4" y="T5"/>
                </a:cxn>
                <a:cxn ang="0">
                  <a:pos x="T6" y="T7"/>
                </a:cxn>
                <a:cxn ang="0">
                  <a:pos x="T8" y="T9"/>
                </a:cxn>
              </a:cxnLst>
              <a:rect l="0" t="0" r="r" b="b"/>
              <a:pathLst>
                <a:path w="2036" h="1237">
                  <a:moveTo>
                    <a:pt x="0" y="1237"/>
                  </a:moveTo>
                  <a:lnTo>
                    <a:pt x="2036" y="52"/>
                  </a:lnTo>
                  <a:lnTo>
                    <a:pt x="2036" y="0"/>
                  </a:lnTo>
                  <a:lnTo>
                    <a:pt x="0" y="1184"/>
                  </a:lnTo>
                  <a:lnTo>
                    <a:pt x="0" y="1237"/>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29" name="Freeform 104"/>
            <p:cNvSpPr>
              <a:spLocks/>
            </p:cNvSpPr>
            <p:nvPr/>
          </p:nvSpPr>
          <p:spPr bwMode="auto">
            <a:xfrm>
              <a:off x="5530850" y="2535238"/>
              <a:ext cx="3195638" cy="2492375"/>
            </a:xfrm>
            <a:custGeom>
              <a:avLst/>
              <a:gdLst>
                <a:gd name="T0" fmla="*/ 1042 w 1042"/>
                <a:gd name="T1" fmla="*/ 0 h 812"/>
                <a:gd name="T2" fmla="*/ 23 w 1042"/>
                <a:gd name="T3" fmla="*/ 574 h 812"/>
                <a:gd name="T4" fmla="*/ 4 w 1042"/>
                <a:gd name="T5" fmla="*/ 683 h 812"/>
                <a:gd name="T6" fmla="*/ 23 w 1042"/>
                <a:gd name="T7" fmla="*/ 812 h 812"/>
                <a:gd name="T8" fmla="*/ 1032 w 1042"/>
                <a:gd name="T9" fmla="*/ 236 h 812"/>
                <a:gd name="T10" fmla="*/ 1042 w 1042"/>
                <a:gd name="T11" fmla="*/ 0 h 812"/>
              </a:gdLst>
              <a:ahLst/>
              <a:cxnLst>
                <a:cxn ang="0">
                  <a:pos x="T0" y="T1"/>
                </a:cxn>
                <a:cxn ang="0">
                  <a:pos x="T2" y="T3"/>
                </a:cxn>
                <a:cxn ang="0">
                  <a:pos x="T4" y="T5"/>
                </a:cxn>
                <a:cxn ang="0">
                  <a:pos x="T6" y="T7"/>
                </a:cxn>
                <a:cxn ang="0">
                  <a:pos x="T8" y="T9"/>
                </a:cxn>
                <a:cxn ang="0">
                  <a:pos x="T10" y="T11"/>
                </a:cxn>
              </a:cxnLst>
              <a:rect l="0" t="0" r="r" b="b"/>
              <a:pathLst>
                <a:path w="1042" h="812">
                  <a:moveTo>
                    <a:pt x="1042" y="0"/>
                  </a:moveTo>
                  <a:cubicBezTo>
                    <a:pt x="977" y="37"/>
                    <a:pt x="23" y="574"/>
                    <a:pt x="23" y="574"/>
                  </a:cubicBezTo>
                  <a:cubicBezTo>
                    <a:pt x="23" y="574"/>
                    <a:pt x="7" y="594"/>
                    <a:pt x="4" y="683"/>
                  </a:cubicBezTo>
                  <a:cubicBezTo>
                    <a:pt x="0" y="784"/>
                    <a:pt x="23" y="812"/>
                    <a:pt x="23" y="812"/>
                  </a:cubicBezTo>
                  <a:cubicBezTo>
                    <a:pt x="1032" y="236"/>
                    <a:pt x="1032" y="236"/>
                    <a:pt x="1032" y="236"/>
                  </a:cubicBezTo>
                  <a:cubicBezTo>
                    <a:pt x="1032" y="236"/>
                    <a:pt x="997" y="74"/>
                    <a:pt x="1042" y="0"/>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0" name="Freeform 105"/>
            <p:cNvSpPr>
              <a:spLocks/>
            </p:cNvSpPr>
            <p:nvPr/>
          </p:nvSpPr>
          <p:spPr bwMode="auto">
            <a:xfrm>
              <a:off x="5667375" y="2386013"/>
              <a:ext cx="3233738" cy="1960563"/>
            </a:xfrm>
            <a:custGeom>
              <a:avLst/>
              <a:gdLst>
                <a:gd name="T0" fmla="*/ 0 w 2037"/>
                <a:gd name="T1" fmla="*/ 1235 h 1235"/>
                <a:gd name="T2" fmla="*/ 2037 w 2037"/>
                <a:gd name="T3" fmla="*/ 52 h 1235"/>
                <a:gd name="T4" fmla="*/ 2037 w 2037"/>
                <a:gd name="T5" fmla="*/ 0 h 1235"/>
                <a:gd name="T6" fmla="*/ 0 w 2037"/>
                <a:gd name="T7" fmla="*/ 1185 h 1235"/>
                <a:gd name="T8" fmla="*/ 0 w 2037"/>
                <a:gd name="T9" fmla="*/ 1235 h 1235"/>
              </a:gdLst>
              <a:ahLst/>
              <a:cxnLst>
                <a:cxn ang="0">
                  <a:pos x="T0" y="T1"/>
                </a:cxn>
                <a:cxn ang="0">
                  <a:pos x="T2" y="T3"/>
                </a:cxn>
                <a:cxn ang="0">
                  <a:pos x="T4" y="T5"/>
                </a:cxn>
                <a:cxn ang="0">
                  <a:pos x="T6" y="T7"/>
                </a:cxn>
                <a:cxn ang="0">
                  <a:pos x="T8" y="T9"/>
                </a:cxn>
              </a:cxnLst>
              <a:rect l="0" t="0" r="r" b="b"/>
              <a:pathLst>
                <a:path w="2037" h="1235">
                  <a:moveTo>
                    <a:pt x="0" y="1235"/>
                  </a:moveTo>
                  <a:lnTo>
                    <a:pt x="2037" y="52"/>
                  </a:lnTo>
                  <a:lnTo>
                    <a:pt x="2037" y="0"/>
                  </a:lnTo>
                  <a:lnTo>
                    <a:pt x="0" y="1185"/>
                  </a:lnTo>
                  <a:lnTo>
                    <a:pt x="0" y="1235"/>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1" name="Freeform 106"/>
            <p:cNvSpPr>
              <a:spLocks/>
            </p:cNvSpPr>
            <p:nvPr/>
          </p:nvSpPr>
          <p:spPr bwMode="auto">
            <a:xfrm>
              <a:off x="2990850" y="936625"/>
              <a:ext cx="5910263" cy="3330575"/>
            </a:xfrm>
            <a:custGeom>
              <a:avLst/>
              <a:gdLst>
                <a:gd name="T0" fmla="*/ 1151 w 1927"/>
                <a:gd name="T1" fmla="*/ 24 h 1085"/>
                <a:gd name="T2" fmla="*/ 1054 w 1927"/>
                <a:gd name="T3" fmla="*/ 14 h 1085"/>
                <a:gd name="T4" fmla="*/ 0 w 1927"/>
                <a:gd name="T5" fmla="*/ 627 h 1085"/>
                <a:gd name="T6" fmla="*/ 97 w 1927"/>
                <a:gd name="T7" fmla="*/ 636 h 1085"/>
                <a:gd name="T8" fmla="*/ 873 w 1927"/>
                <a:gd name="T9" fmla="*/ 1085 h 1085"/>
                <a:gd name="T10" fmla="*/ 1927 w 1927"/>
                <a:gd name="T11" fmla="*/ 472 h 1085"/>
                <a:gd name="T12" fmla="*/ 1151 w 1927"/>
                <a:gd name="T13" fmla="*/ 24 h 1085"/>
              </a:gdLst>
              <a:ahLst/>
              <a:cxnLst>
                <a:cxn ang="0">
                  <a:pos x="T0" y="T1"/>
                </a:cxn>
                <a:cxn ang="0">
                  <a:pos x="T2" y="T3"/>
                </a:cxn>
                <a:cxn ang="0">
                  <a:pos x="T4" y="T5"/>
                </a:cxn>
                <a:cxn ang="0">
                  <a:pos x="T6" y="T7"/>
                </a:cxn>
                <a:cxn ang="0">
                  <a:pos x="T8" y="T9"/>
                </a:cxn>
                <a:cxn ang="0">
                  <a:pos x="T10" y="T11"/>
                </a:cxn>
                <a:cxn ang="0">
                  <a:pos x="T12" y="T13"/>
                </a:cxn>
              </a:cxnLst>
              <a:rect l="0" t="0" r="r" b="b"/>
              <a:pathLst>
                <a:path w="1927" h="1085">
                  <a:moveTo>
                    <a:pt x="1151" y="24"/>
                  </a:moveTo>
                  <a:cubicBezTo>
                    <a:pt x="1113" y="2"/>
                    <a:pt x="1079" y="0"/>
                    <a:pt x="1054" y="14"/>
                  </a:cubicBezTo>
                  <a:cubicBezTo>
                    <a:pt x="0" y="627"/>
                    <a:pt x="0" y="627"/>
                    <a:pt x="0" y="627"/>
                  </a:cubicBezTo>
                  <a:cubicBezTo>
                    <a:pt x="25" y="613"/>
                    <a:pt x="59" y="615"/>
                    <a:pt x="97" y="636"/>
                  </a:cubicBezTo>
                  <a:cubicBezTo>
                    <a:pt x="873" y="1085"/>
                    <a:pt x="873" y="1085"/>
                    <a:pt x="873" y="1085"/>
                  </a:cubicBezTo>
                  <a:cubicBezTo>
                    <a:pt x="1927" y="472"/>
                    <a:pt x="1927" y="472"/>
                    <a:pt x="1927" y="472"/>
                  </a:cubicBezTo>
                  <a:lnTo>
                    <a:pt x="1151" y="24"/>
                  </a:lnTo>
                  <a:close/>
                </a:path>
              </a:pathLst>
            </a:custGeom>
            <a:solidFill>
              <a:srgbClr val="38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2" name="Freeform 107"/>
            <p:cNvSpPr>
              <a:spLocks/>
            </p:cNvSpPr>
            <p:nvPr/>
          </p:nvSpPr>
          <p:spPr bwMode="auto">
            <a:xfrm>
              <a:off x="3005138" y="2903538"/>
              <a:ext cx="2595563" cy="2124075"/>
            </a:xfrm>
            <a:custGeom>
              <a:avLst/>
              <a:gdLst>
                <a:gd name="T0" fmla="*/ 102 w 846"/>
                <a:gd name="T1" fmla="*/ 262 h 692"/>
                <a:gd name="T2" fmla="*/ 0 w 846"/>
                <a:gd name="T3" fmla="*/ 86 h 692"/>
                <a:gd name="T4" fmla="*/ 41 w 846"/>
                <a:gd name="T5" fmla="*/ 0 h 692"/>
                <a:gd name="T6" fmla="*/ 81 w 846"/>
                <a:gd name="T7" fmla="*/ 12 h 692"/>
                <a:gd name="T8" fmla="*/ 846 w 846"/>
                <a:gd name="T9" fmla="*/ 454 h 692"/>
                <a:gd name="T10" fmla="*/ 827 w 846"/>
                <a:gd name="T11" fmla="*/ 563 h 692"/>
                <a:gd name="T12" fmla="*/ 846 w 846"/>
                <a:gd name="T13" fmla="*/ 692 h 692"/>
                <a:gd name="T14" fmla="*/ 102 w 846"/>
                <a:gd name="T15" fmla="*/ 262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6" h="692">
                  <a:moveTo>
                    <a:pt x="102" y="262"/>
                  </a:moveTo>
                  <a:cubicBezTo>
                    <a:pt x="46" y="230"/>
                    <a:pt x="0" y="150"/>
                    <a:pt x="0" y="86"/>
                  </a:cubicBezTo>
                  <a:cubicBezTo>
                    <a:pt x="0" y="73"/>
                    <a:pt x="3" y="0"/>
                    <a:pt x="41" y="0"/>
                  </a:cubicBezTo>
                  <a:cubicBezTo>
                    <a:pt x="53" y="0"/>
                    <a:pt x="66" y="4"/>
                    <a:pt x="81" y="12"/>
                  </a:cubicBezTo>
                  <a:cubicBezTo>
                    <a:pt x="846" y="454"/>
                    <a:pt x="846" y="454"/>
                    <a:pt x="846" y="454"/>
                  </a:cubicBezTo>
                  <a:cubicBezTo>
                    <a:pt x="846" y="454"/>
                    <a:pt x="830" y="474"/>
                    <a:pt x="827" y="563"/>
                  </a:cubicBezTo>
                  <a:cubicBezTo>
                    <a:pt x="823" y="664"/>
                    <a:pt x="846" y="692"/>
                    <a:pt x="846" y="692"/>
                  </a:cubicBezTo>
                  <a:lnTo>
                    <a:pt x="102" y="2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3" name="Freeform 108"/>
            <p:cNvSpPr>
              <a:spLocks/>
            </p:cNvSpPr>
            <p:nvPr/>
          </p:nvSpPr>
          <p:spPr bwMode="auto">
            <a:xfrm>
              <a:off x="2868613" y="2757488"/>
              <a:ext cx="2798763" cy="2466975"/>
            </a:xfrm>
            <a:custGeom>
              <a:avLst/>
              <a:gdLst>
                <a:gd name="T0" fmla="*/ 137 w 913"/>
                <a:gd name="T1" fmla="*/ 43 h 804"/>
                <a:gd name="T2" fmla="*/ 0 w 913"/>
                <a:gd name="T3" fmla="*/ 121 h 804"/>
                <a:gd name="T4" fmla="*/ 136 w 913"/>
                <a:gd name="T5" fmla="*/ 355 h 804"/>
                <a:gd name="T6" fmla="*/ 912 w 913"/>
                <a:gd name="T7" fmla="*/ 804 h 804"/>
                <a:gd name="T8" fmla="*/ 912 w 913"/>
                <a:gd name="T9" fmla="*/ 777 h 804"/>
                <a:gd name="T10" fmla="*/ 136 w 913"/>
                <a:gd name="T11" fmla="*/ 329 h 804"/>
                <a:gd name="T12" fmla="*/ 24 w 913"/>
                <a:gd name="T13" fmla="*/ 134 h 804"/>
                <a:gd name="T14" fmla="*/ 136 w 913"/>
                <a:gd name="T15" fmla="*/ 70 h 804"/>
                <a:gd name="T16" fmla="*/ 913 w 913"/>
                <a:gd name="T17" fmla="*/ 518 h 804"/>
                <a:gd name="T18" fmla="*/ 913 w 913"/>
                <a:gd name="T19" fmla="*/ 492 h 804"/>
                <a:gd name="T20" fmla="*/ 137 w 913"/>
                <a:gd name="T21" fmla="*/ 43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3" h="804">
                  <a:moveTo>
                    <a:pt x="137" y="43"/>
                  </a:moveTo>
                  <a:cubicBezTo>
                    <a:pt x="62" y="0"/>
                    <a:pt x="1" y="35"/>
                    <a:pt x="0" y="121"/>
                  </a:cubicBezTo>
                  <a:cubicBezTo>
                    <a:pt x="0" y="207"/>
                    <a:pt x="61" y="312"/>
                    <a:pt x="136" y="355"/>
                  </a:cubicBezTo>
                  <a:cubicBezTo>
                    <a:pt x="912" y="804"/>
                    <a:pt x="912" y="804"/>
                    <a:pt x="912" y="804"/>
                  </a:cubicBezTo>
                  <a:cubicBezTo>
                    <a:pt x="912" y="777"/>
                    <a:pt x="912" y="777"/>
                    <a:pt x="912" y="777"/>
                  </a:cubicBezTo>
                  <a:cubicBezTo>
                    <a:pt x="136" y="329"/>
                    <a:pt x="136" y="329"/>
                    <a:pt x="136" y="329"/>
                  </a:cubicBezTo>
                  <a:cubicBezTo>
                    <a:pt x="74" y="293"/>
                    <a:pt x="23" y="206"/>
                    <a:pt x="24" y="134"/>
                  </a:cubicBezTo>
                  <a:cubicBezTo>
                    <a:pt x="24" y="63"/>
                    <a:pt x="74" y="34"/>
                    <a:pt x="136" y="70"/>
                  </a:cubicBezTo>
                  <a:cubicBezTo>
                    <a:pt x="913" y="518"/>
                    <a:pt x="913" y="518"/>
                    <a:pt x="913" y="518"/>
                  </a:cubicBezTo>
                  <a:cubicBezTo>
                    <a:pt x="913" y="492"/>
                    <a:pt x="913" y="492"/>
                    <a:pt x="913" y="492"/>
                  </a:cubicBezTo>
                  <a:lnTo>
                    <a:pt x="137" y="43"/>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4" name="Freeform 109"/>
            <p:cNvSpPr>
              <a:spLocks/>
            </p:cNvSpPr>
            <p:nvPr/>
          </p:nvSpPr>
          <p:spPr bwMode="auto">
            <a:xfrm>
              <a:off x="4495800" y="3916363"/>
              <a:ext cx="403225" cy="242888"/>
            </a:xfrm>
            <a:custGeom>
              <a:avLst/>
              <a:gdLst>
                <a:gd name="T0" fmla="*/ 126 w 131"/>
                <a:gd name="T1" fmla="*/ 79 h 79"/>
                <a:gd name="T2" fmla="*/ 124 w 131"/>
                <a:gd name="T3" fmla="*/ 79 h 79"/>
                <a:gd name="T4" fmla="*/ 3 w 131"/>
                <a:gd name="T5" fmla="*/ 8 h 79"/>
                <a:gd name="T6" fmla="*/ 1 w 131"/>
                <a:gd name="T7" fmla="*/ 3 h 79"/>
                <a:gd name="T8" fmla="*/ 7 w 131"/>
                <a:gd name="T9" fmla="*/ 1 h 79"/>
                <a:gd name="T10" fmla="*/ 128 w 131"/>
                <a:gd name="T11" fmla="*/ 72 h 79"/>
                <a:gd name="T12" fmla="*/ 130 w 131"/>
                <a:gd name="T13" fmla="*/ 77 h 79"/>
                <a:gd name="T14" fmla="*/ 126 w 131"/>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79">
                  <a:moveTo>
                    <a:pt x="126" y="79"/>
                  </a:moveTo>
                  <a:cubicBezTo>
                    <a:pt x="126" y="79"/>
                    <a:pt x="125" y="79"/>
                    <a:pt x="124" y="79"/>
                  </a:cubicBezTo>
                  <a:cubicBezTo>
                    <a:pt x="3" y="8"/>
                    <a:pt x="3" y="8"/>
                    <a:pt x="3" y="8"/>
                  </a:cubicBezTo>
                  <a:cubicBezTo>
                    <a:pt x="1" y="7"/>
                    <a:pt x="0" y="5"/>
                    <a:pt x="1" y="3"/>
                  </a:cubicBezTo>
                  <a:cubicBezTo>
                    <a:pt x="2" y="1"/>
                    <a:pt x="5" y="0"/>
                    <a:pt x="7" y="1"/>
                  </a:cubicBezTo>
                  <a:cubicBezTo>
                    <a:pt x="128" y="72"/>
                    <a:pt x="128" y="72"/>
                    <a:pt x="128" y="72"/>
                  </a:cubicBezTo>
                  <a:cubicBezTo>
                    <a:pt x="130" y="73"/>
                    <a:pt x="131" y="75"/>
                    <a:pt x="130" y="77"/>
                  </a:cubicBezTo>
                  <a:cubicBezTo>
                    <a:pt x="129" y="79"/>
                    <a:pt x="128" y="79"/>
                    <a:pt x="126" y="79"/>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5" name="Freeform 110"/>
            <p:cNvSpPr>
              <a:spLocks/>
            </p:cNvSpPr>
            <p:nvPr/>
          </p:nvSpPr>
          <p:spPr bwMode="auto">
            <a:xfrm>
              <a:off x="4459288" y="3952875"/>
              <a:ext cx="371475" cy="496888"/>
            </a:xfrm>
            <a:custGeom>
              <a:avLst/>
              <a:gdLst>
                <a:gd name="T0" fmla="*/ 121 w 121"/>
                <a:gd name="T1" fmla="*/ 49 h 162"/>
                <a:gd name="T2" fmla="*/ 37 w 121"/>
                <a:gd name="T3" fmla="*/ 0 h 162"/>
                <a:gd name="T4" fmla="*/ 0 w 121"/>
                <a:gd name="T5" fmla="*/ 63 h 162"/>
                <a:gd name="T6" fmla="*/ 0 w 121"/>
                <a:gd name="T7" fmla="*/ 111 h 162"/>
                <a:gd name="T8" fmla="*/ 1 w 121"/>
                <a:gd name="T9" fmla="*/ 113 h 162"/>
                <a:gd name="T10" fmla="*/ 86 w 121"/>
                <a:gd name="T11" fmla="*/ 162 h 162"/>
                <a:gd name="T12" fmla="*/ 85 w 121"/>
                <a:gd name="T13" fmla="*/ 160 h 162"/>
                <a:gd name="T14" fmla="*/ 85 w 121"/>
                <a:gd name="T15" fmla="*/ 112 h 162"/>
                <a:gd name="T16" fmla="*/ 121 w 121"/>
                <a:gd name="T17"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62">
                  <a:moveTo>
                    <a:pt x="121" y="49"/>
                  </a:moveTo>
                  <a:cubicBezTo>
                    <a:pt x="37" y="0"/>
                    <a:pt x="37" y="0"/>
                    <a:pt x="37" y="0"/>
                  </a:cubicBezTo>
                  <a:cubicBezTo>
                    <a:pt x="17" y="12"/>
                    <a:pt x="0" y="40"/>
                    <a:pt x="0" y="63"/>
                  </a:cubicBezTo>
                  <a:cubicBezTo>
                    <a:pt x="0" y="111"/>
                    <a:pt x="0" y="111"/>
                    <a:pt x="0" y="111"/>
                  </a:cubicBezTo>
                  <a:cubicBezTo>
                    <a:pt x="0" y="112"/>
                    <a:pt x="1" y="113"/>
                    <a:pt x="1" y="113"/>
                  </a:cubicBezTo>
                  <a:cubicBezTo>
                    <a:pt x="86" y="162"/>
                    <a:pt x="86" y="162"/>
                    <a:pt x="86" y="162"/>
                  </a:cubicBezTo>
                  <a:cubicBezTo>
                    <a:pt x="85" y="162"/>
                    <a:pt x="85" y="161"/>
                    <a:pt x="85" y="160"/>
                  </a:cubicBezTo>
                  <a:cubicBezTo>
                    <a:pt x="85" y="112"/>
                    <a:pt x="85" y="112"/>
                    <a:pt x="85" y="112"/>
                  </a:cubicBezTo>
                  <a:cubicBezTo>
                    <a:pt x="84" y="89"/>
                    <a:pt x="101" y="61"/>
                    <a:pt x="121" y="49"/>
                  </a:cubicBezTo>
                  <a:close/>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6" name="Freeform 111"/>
            <p:cNvSpPr>
              <a:spLocks/>
            </p:cNvSpPr>
            <p:nvPr/>
          </p:nvSpPr>
          <p:spPr bwMode="auto">
            <a:xfrm>
              <a:off x="4718050" y="4103688"/>
              <a:ext cx="112713" cy="349250"/>
            </a:xfrm>
            <a:custGeom>
              <a:avLst/>
              <a:gdLst>
                <a:gd name="T0" fmla="*/ 1 w 37"/>
                <a:gd name="T1" fmla="*/ 63 h 114"/>
                <a:gd name="T2" fmla="*/ 1 w 37"/>
                <a:gd name="T3" fmla="*/ 111 h 114"/>
                <a:gd name="T4" fmla="*/ 4 w 37"/>
                <a:gd name="T5" fmla="*/ 113 h 114"/>
                <a:gd name="T6" fmla="*/ 7 w 37"/>
                <a:gd name="T7" fmla="*/ 107 h 114"/>
                <a:gd name="T8" fmla="*/ 7 w 37"/>
                <a:gd name="T9" fmla="*/ 59 h 114"/>
                <a:gd name="T10" fmla="*/ 16 w 37"/>
                <a:gd name="T11" fmla="*/ 30 h 114"/>
                <a:gd name="T12" fmla="*/ 37 w 37"/>
                <a:gd name="T13" fmla="*/ 7 h 114"/>
                <a:gd name="T14" fmla="*/ 37 w 37"/>
                <a:gd name="T15" fmla="*/ 0 h 114"/>
                <a:gd name="T16" fmla="*/ 1 w 37"/>
                <a:gd name="T17" fmla="*/ 6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14">
                  <a:moveTo>
                    <a:pt x="1" y="63"/>
                  </a:moveTo>
                  <a:cubicBezTo>
                    <a:pt x="1" y="111"/>
                    <a:pt x="1" y="111"/>
                    <a:pt x="1" y="111"/>
                  </a:cubicBezTo>
                  <a:cubicBezTo>
                    <a:pt x="1" y="113"/>
                    <a:pt x="2" y="114"/>
                    <a:pt x="4" y="113"/>
                  </a:cubicBezTo>
                  <a:cubicBezTo>
                    <a:pt x="6" y="112"/>
                    <a:pt x="7" y="109"/>
                    <a:pt x="7" y="107"/>
                  </a:cubicBezTo>
                  <a:cubicBezTo>
                    <a:pt x="7" y="59"/>
                    <a:pt x="7" y="59"/>
                    <a:pt x="7" y="59"/>
                  </a:cubicBezTo>
                  <a:cubicBezTo>
                    <a:pt x="7" y="50"/>
                    <a:pt x="10" y="39"/>
                    <a:pt x="16" y="30"/>
                  </a:cubicBezTo>
                  <a:cubicBezTo>
                    <a:pt x="21" y="20"/>
                    <a:pt x="29" y="12"/>
                    <a:pt x="37" y="7"/>
                  </a:cubicBezTo>
                  <a:cubicBezTo>
                    <a:pt x="37" y="0"/>
                    <a:pt x="37" y="0"/>
                    <a:pt x="37" y="0"/>
                  </a:cubicBezTo>
                  <a:cubicBezTo>
                    <a:pt x="17" y="12"/>
                    <a:pt x="0" y="40"/>
                    <a:pt x="1" y="63"/>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37" name="Freeform 112"/>
            <p:cNvSpPr>
              <a:spLocks noEditPoints="1"/>
            </p:cNvSpPr>
            <p:nvPr/>
          </p:nvSpPr>
          <p:spPr bwMode="auto">
            <a:xfrm>
              <a:off x="5656263" y="1393825"/>
              <a:ext cx="2462213" cy="1427163"/>
            </a:xfrm>
            <a:custGeom>
              <a:avLst/>
              <a:gdLst>
                <a:gd name="T0" fmla="*/ 96 w 803"/>
                <a:gd name="T1" fmla="*/ 94 h 465"/>
                <a:gd name="T2" fmla="*/ 77 w 803"/>
                <a:gd name="T3" fmla="*/ 83 h 465"/>
                <a:gd name="T4" fmla="*/ 147 w 803"/>
                <a:gd name="T5" fmla="*/ 47 h 465"/>
                <a:gd name="T6" fmla="*/ 118 w 803"/>
                <a:gd name="T7" fmla="*/ 63 h 465"/>
                <a:gd name="T8" fmla="*/ 130 w 803"/>
                <a:gd name="T9" fmla="*/ 52 h 465"/>
                <a:gd name="T10" fmla="*/ 103 w 803"/>
                <a:gd name="T11" fmla="*/ 28 h 465"/>
                <a:gd name="T12" fmla="*/ 45 w 803"/>
                <a:gd name="T13" fmla="*/ 39 h 465"/>
                <a:gd name="T14" fmla="*/ 0 w 803"/>
                <a:gd name="T15" fmla="*/ 39 h 465"/>
                <a:gd name="T16" fmla="*/ 103 w 803"/>
                <a:gd name="T17" fmla="*/ 28 h 465"/>
                <a:gd name="T18" fmla="*/ 74 w 803"/>
                <a:gd name="T19" fmla="*/ 22 h 465"/>
                <a:gd name="T20" fmla="*/ 58 w 803"/>
                <a:gd name="T21" fmla="*/ 30 h 465"/>
                <a:gd name="T22" fmla="*/ 389 w 803"/>
                <a:gd name="T23" fmla="*/ 263 h 465"/>
                <a:gd name="T24" fmla="*/ 357 w 803"/>
                <a:gd name="T25" fmla="*/ 230 h 465"/>
                <a:gd name="T26" fmla="*/ 321 w 803"/>
                <a:gd name="T27" fmla="*/ 224 h 465"/>
                <a:gd name="T28" fmla="*/ 433 w 803"/>
                <a:gd name="T29" fmla="*/ 212 h 465"/>
                <a:gd name="T30" fmla="*/ 397 w 803"/>
                <a:gd name="T31" fmla="*/ 224 h 465"/>
                <a:gd name="T32" fmla="*/ 401 w 803"/>
                <a:gd name="T33" fmla="*/ 215 h 465"/>
                <a:gd name="T34" fmla="*/ 323 w 803"/>
                <a:gd name="T35" fmla="*/ 223 h 465"/>
                <a:gd name="T36" fmla="*/ 312 w 803"/>
                <a:gd name="T37" fmla="*/ 191 h 465"/>
                <a:gd name="T38" fmla="*/ 265 w 803"/>
                <a:gd name="T39" fmla="*/ 192 h 465"/>
                <a:gd name="T40" fmla="*/ 361 w 803"/>
                <a:gd name="T41" fmla="*/ 193 h 465"/>
                <a:gd name="T42" fmla="*/ 342 w 803"/>
                <a:gd name="T43" fmla="*/ 183 h 465"/>
                <a:gd name="T44" fmla="*/ 321 w 803"/>
                <a:gd name="T45" fmla="*/ 180 h 465"/>
                <a:gd name="T46" fmla="*/ 217 w 803"/>
                <a:gd name="T47" fmla="*/ 126 h 465"/>
                <a:gd name="T48" fmla="*/ 136 w 803"/>
                <a:gd name="T49" fmla="*/ 108 h 465"/>
                <a:gd name="T50" fmla="*/ 219 w 803"/>
                <a:gd name="T51" fmla="*/ 87 h 465"/>
                <a:gd name="T52" fmla="*/ 199 w 803"/>
                <a:gd name="T53" fmla="*/ 115 h 465"/>
                <a:gd name="T54" fmla="*/ 172 w 803"/>
                <a:gd name="T55" fmla="*/ 99 h 465"/>
                <a:gd name="T56" fmla="*/ 261 w 803"/>
                <a:gd name="T57" fmla="*/ 122 h 465"/>
                <a:gd name="T58" fmla="*/ 225 w 803"/>
                <a:gd name="T59" fmla="*/ 169 h 465"/>
                <a:gd name="T60" fmla="*/ 262 w 803"/>
                <a:gd name="T61" fmla="*/ 145 h 465"/>
                <a:gd name="T62" fmla="*/ 249 w 803"/>
                <a:gd name="T63" fmla="*/ 166 h 465"/>
                <a:gd name="T64" fmla="*/ 245 w 803"/>
                <a:gd name="T65" fmla="*/ 142 h 465"/>
                <a:gd name="T66" fmla="*/ 294 w 803"/>
                <a:gd name="T67" fmla="*/ 151 h 465"/>
                <a:gd name="T68" fmla="*/ 296 w 803"/>
                <a:gd name="T69" fmla="*/ 132 h 465"/>
                <a:gd name="T70" fmla="*/ 576 w 803"/>
                <a:gd name="T71" fmla="*/ 371 h 465"/>
                <a:gd name="T72" fmla="*/ 642 w 803"/>
                <a:gd name="T73" fmla="*/ 333 h 465"/>
                <a:gd name="T74" fmla="*/ 700 w 803"/>
                <a:gd name="T75" fmla="*/ 433 h 465"/>
                <a:gd name="T76" fmla="*/ 780 w 803"/>
                <a:gd name="T77" fmla="*/ 444 h 465"/>
                <a:gd name="T78" fmla="*/ 749 w 803"/>
                <a:gd name="T79" fmla="*/ 442 h 465"/>
                <a:gd name="T80" fmla="*/ 725 w 803"/>
                <a:gd name="T81" fmla="*/ 435 h 465"/>
                <a:gd name="T82" fmla="*/ 771 w 803"/>
                <a:gd name="T83" fmla="*/ 423 h 465"/>
                <a:gd name="T84" fmla="*/ 796 w 803"/>
                <a:gd name="T85" fmla="*/ 422 h 465"/>
                <a:gd name="T86" fmla="*/ 722 w 803"/>
                <a:gd name="T87" fmla="*/ 379 h 465"/>
                <a:gd name="T88" fmla="*/ 676 w 803"/>
                <a:gd name="T89" fmla="*/ 405 h 465"/>
                <a:gd name="T90" fmla="*/ 608 w 803"/>
                <a:gd name="T91" fmla="*/ 390 h 465"/>
                <a:gd name="T92" fmla="*/ 670 w 803"/>
                <a:gd name="T93" fmla="*/ 371 h 465"/>
                <a:gd name="T94" fmla="*/ 672 w 803"/>
                <a:gd name="T95" fmla="*/ 426 h 465"/>
                <a:gd name="T96" fmla="*/ 604 w 803"/>
                <a:gd name="T97" fmla="*/ 310 h 465"/>
                <a:gd name="T98" fmla="*/ 576 w 803"/>
                <a:gd name="T99" fmla="*/ 294 h 465"/>
                <a:gd name="T100" fmla="*/ 502 w 803"/>
                <a:gd name="T101" fmla="*/ 328 h 465"/>
                <a:gd name="T102" fmla="*/ 549 w 803"/>
                <a:gd name="T103" fmla="*/ 300 h 465"/>
                <a:gd name="T104" fmla="*/ 593 w 803"/>
                <a:gd name="T105" fmla="*/ 326 h 465"/>
                <a:gd name="T106" fmla="*/ 574 w 803"/>
                <a:gd name="T107" fmla="*/ 336 h 465"/>
                <a:gd name="T108" fmla="*/ 628 w 803"/>
                <a:gd name="T109" fmla="*/ 324 h 465"/>
                <a:gd name="T110" fmla="*/ 453 w 803"/>
                <a:gd name="T111" fmla="*/ 278 h 465"/>
                <a:gd name="T112" fmla="*/ 462 w 803"/>
                <a:gd name="T113" fmla="*/ 229 h 465"/>
                <a:gd name="T114" fmla="*/ 440 w 803"/>
                <a:gd name="T115" fmla="*/ 259 h 465"/>
                <a:gd name="T116" fmla="*/ 425 w 803"/>
                <a:gd name="T117" fmla="*/ 284 h 465"/>
                <a:gd name="T118" fmla="*/ 503 w 803"/>
                <a:gd name="T119" fmla="*/ 274 h 465"/>
                <a:gd name="T120" fmla="*/ 455 w 803"/>
                <a:gd name="T121" fmla="*/ 301 h 465"/>
                <a:gd name="T122" fmla="*/ 514 w 803"/>
                <a:gd name="T123" fmla="*/ 258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3" h="465">
                  <a:moveTo>
                    <a:pt x="125" y="78"/>
                  </a:moveTo>
                  <a:cubicBezTo>
                    <a:pt x="116" y="105"/>
                    <a:pt x="116" y="105"/>
                    <a:pt x="116" y="105"/>
                  </a:cubicBezTo>
                  <a:cubicBezTo>
                    <a:pt x="96" y="94"/>
                    <a:pt x="96" y="94"/>
                    <a:pt x="96" y="94"/>
                  </a:cubicBezTo>
                  <a:cubicBezTo>
                    <a:pt x="106" y="72"/>
                    <a:pt x="106" y="72"/>
                    <a:pt x="106" y="72"/>
                  </a:cubicBezTo>
                  <a:cubicBezTo>
                    <a:pt x="101" y="69"/>
                    <a:pt x="101" y="69"/>
                    <a:pt x="101" y="69"/>
                  </a:cubicBezTo>
                  <a:cubicBezTo>
                    <a:pt x="77" y="83"/>
                    <a:pt x="77" y="83"/>
                    <a:pt x="77" y="83"/>
                  </a:cubicBezTo>
                  <a:cubicBezTo>
                    <a:pt x="59" y="73"/>
                    <a:pt x="59" y="73"/>
                    <a:pt x="59" y="73"/>
                  </a:cubicBezTo>
                  <a:cubicBezTo>
                    <a:pt x="125" y="34"/>
                    <a:pt x="125" y="34"/>
                    <a:pt x="125" y="34"/>
                  </a:cubicBezTo>
                  <a:cubicBezTo>
                    <a:pt x="147" y="47"/>
                    <a:pt x="147" y="47"/>
                    <a:pt x="147" y="47"/>
                  </a:cubicBezTo>
                  <a:cubicBezTo>
                    <a:pt x="165" y="57"/>
                    <a:pt x="168" y="66"/>
                    <a:pt x="155" y="74"/>
                  </a:cubicBezTo>
                  <a:cubicBezTo>
                    <a:pt x="147" y="78"/>
                    <a:pt x="137" y="79"/>
                    <a:pt x="125" y="78"/>
                  </a:cubicBezTo>
                  <a:close/>
                  <a:moveTo>
                    <a:pt x="118" y="63"/>
                  </a:moveTo>
                  <a:cubicBezTo>
                    <a:pt x="124" y="67"/>
                    <a:pt x="130" y="67"/>
                    <a:pt x="135" y="64"/>
                  </a:cubicBezTo>
                  <a:cubicBezTo>
                    <a:pt x="140" y="61"/>
                    <a:pt x="139" y="58"/>
                    <a:pt x="133" y="54"/>
                  </a:cubicBezTo>
                  <a:cubicBezTo>
                    <a:pt x="130" y="52"/>
                    <a:pt x="130" y="52"/>
                    <a:pt x="130" y="52"/>
                  </a:cubicBezTo>
                  <a:cubicBezTo>
                    <a:pt x="115" y="61"/>
                    <a:pt x="115" y="61"/>
                    <a:pt x="115" y="61"/>
                  </a:cubicBezTo>
                  <a:cubicBezTo>
                    <a:pt x="118" y="63"/>
                    <a:pt x="118" y="63"/>
                    <a:pt x="118" y="63"/>
                  </a:cubicBezTo>
                  <a:moveTo>
                    <a:pt x="103" y="28"/>
                  </a:moveTo>
                  <a:cubicBezTo>
                    <a:pt x="103" y="32"/>
                    <a:pt x="100" y="36"/>
                    <a:pt x="93" y="40"/>
                  </a:cubicBezTo>
                  <a:cubicBezTo>
                    <a:pt x="86" y="45"/>
                    <a:pt x="78" y="47"/>
                    <a:pt x="70" y="46"/>
                  </a:cubicBezTo>
                  <a:cubicBezTo>
                    <a:pt x="62" y="46"/>
                    <a:pt x="53" y="44"/>
                    <a:pt x="45" y="39"/>
                  </a:cubicBezTo>
                  <a:cubicBezTo>
                    <a:pt x="40" y="36"/>
                    <a:pt x="40" y="36"/>
                    <a:pt x="40" y="36"/>
                  </a:cubicBezTo>
                  <a:cubicBezTo>
                    <a:pt x="18" y="49"/>
                    <a:pt x="18" y="49"/>
                    <a:pt x="18" y="49"/>
                  </a:cubicBezTo>
                  <a:cubicBezTo>
                    <a:pt x="0" y="39"/>
                    <a:pt x="0" y="39"/>
                    <a:pt x="0" y="39"/>
                  </a:cubicBezTo>
                  <a:cubicBezTo>
                    <a:pt x="66" y="0"/>
                    <a:pt x="66" y="0"/>
                    <a:pt x="66" y="0"/>
                  </a:cubicBezTo>
                  <a:cubicBezTo>
                    <a:pt x="89" y="13"/>
                    <a:pt x="89" y="13"/>
                    <a:pt x="89" y="13"/>
                  </a:cubicBezTo>
                  <a:cubicBezTo>
                    <a:pt x="98" y="18"/>
                    <a:pt x="102" y="23"/>
                    <a:pt x="103" y="28"/>
                  </a:cubicBezTo>
                  <a:close/>
                  <a:moveTo>
                    <a:pt x="67" y="32"/>
                  </a:moveTo>
                  <a:cubicBezTo>
                    <a:pt x="70" y="32"/>
                    <a:pt x="73" y="31"/>
                    <a:pt x="75" y="30"/>
                  </a:cubicBezTo>
                  <a:cubicBezTo>
                    <a:pt x="80" y="27"/>
                    <a:pt x="79" y="24"/>
                    <a:pt x="74" y="22"/>
                  </a:cubicBezTo>
                  <a:cubicBezTo>
                    <a:pt x="70" y="19"/>
                    <a:pt x="70" y="19"/>
                    <a:pt x="70" y="19"/>
                  </a:cubicBezTo>
                  <a:cubicBezTo>
                    <a:pt x="55" y="28"/>
                    <a:pt x="55" y="28"/>
                    <a:pt x="55" y="28"/>
                  </a:cubicBezTo>
                  <a:cubicBezTo>
                    <a:pt x="58" y="30"/>
                    <a:pt x="58" y="30"/>
                    <a:pt x="58" y="30"/>
                  </a:cubicBezTo>
                  <a:cubicBezTo>
                    <a:pt x="61" y="31"/>
                    <a:pt x="63" y="32"/>
                    <a:pt x="67" y="32"/>
                  </a:cubicBezTo>
                  <a:moveTo>
                    <a:pt x="433" y="212"/>
                  </a:moveTo>
                  <a:cubicBezTo>
                    <a:pt x="389" y="263"/>
                    <a:pt x="389" y="263"/>
                    <a:pt x="389" y="263"/>
                  </a:cubicBezTo>
                  <a:cubicBezTo>
                    <a:pt x="369" y="251"/>
                    <a:pt x="369" y="251"/>
                    <a:pt x="369" y="251"/>
                  </a:cubicBezTo>
                  <a:cubicBezTo>
                    <a:pt x="378" y="242"/>
                    <a:pt x="378" y="242"/>
                    <a:pt x="378" y="242"/>
                  </a:cubicBezTo>
                  <a:cubicBezTo>
                    <a:pt x="357" y="230"/>
                    <a:pt x="357" y="230"/>
                    <a:pt x="357" y="230"/>
                  </a:cubicBezTo>
                  <a:cubicBezTo>
                    <a:pt x="341" y="235"/>
                    <a:pt x="341" y="235"/>
                    <a:pt x="341" y="235"/>
                  </a:cubicBezTo>
                  <a:cubicBezTo>
                    <a:pt x="322" y="224"/>
                    <a:pt x="322" y="224"/>
                    <a:pt x="322" y="224"/>
                  </a:cubicBezTo>
                  <a:cubicBezTo>
                    <a:pt x="321" y="224"/>
                    <a:pt x="321" y="224"/>
                    <a:pt x="321" y="224"/>
                  </a:cubicBezTo>
                  <a:cubicBezTo>
                    <a:pt x="323" y="223"/>
                    <a:pt x="323" y="223"/>
                    <a:pt x="323" y="223"/>
                  </a:cubicBezTo>
                  <a:cubicBezTo>
                    <a:pt x="409" y="198"/>
                    <a:pt x="409" y="198"/>
                    <a:pt x="409" y="198"/>
                  </a:cubicBezTo>
                  <a:lnTo>
                    <a:pt x="433" y="212"/>
                  </a:lnTo>
                  <a:close/>
                  <a:moveTo>
                    <a:pt x="375" y="224"/>
                  </a:moveTo>
                  <a:cubicBezTo>
                    <a:pt x="389" y="232"/>
                    <a:pt x="389" y="232"/>
                    <a:pt x="389" y="232"/>
                  </a:cubicBezTo>
                  <a:cubicBezTo>
                    <a:pt x="397" y="224"/>
                    <a:pt x="397" y="224"/>
                    <a:pt x="397" y="224"/>
                  </a:cubicBezTo>
                  <a:cubicBezTo>
                    <a:pt x="399" y="222"/>
                    <a:pt x="401" y="220"/>
                    <a:pt x="404" y="217"/>
                  </a:cubicBezTo>
                  <a:cubicBezTo>
                    <a:pt x="407" y="214"/>
                    <a:pt x="409" y="212"/>
                    <a:pt x="410" y="211"/>
                  </a:cubicBezTo>
                  <a:cubicBezTo>
                    <a:pt x="408" y="212"/>
                    <a:pt x="405" y="213"/>
                    <a:pt x="401" y="215"/>
                  </a:cubicBezTo>
                  <a:cubicBezTo>
                    <a:pt x="397" y="216"/>
                    <a:pt x="388" y="219"/>
                    <a:pt x="375" y="224"/>
                  </a:cubicBezTo>
                  <a:moveTo>
                    <a:pt x="332" y="197"/>
                  </a:moveTo>
                  <a:cubicBezTo>
                    <a:pt x="323" y="223"/>
                    <a:pt x="323" y="223"/>
                    <a:pt x="323" y="223"/>
                  </a:cubicBezTo>
                  <a:cubicBezTo>
                    <a:pt x="321" y="224"/>
                    <a:pt x="321" y="224"/>
                    <a:pt x="321" y="224"/>
                  </a:cubicBezTo>
                  <a:cubicBezTo>
                    <a:pt x="302" y="213"/>
                    <a:pt x="302" y="213"/>
                    <a:pt x="302" y="213"/>
                  </a:cubicBezTo>
                  <a:cubicBezTo>
                    <a:pt x="312" y="191"/>
                    <a:pt x="312" y="191"/>
                    <a:pt x="312" y="191"/>
                  </a:cubicBezTo>
                  <a:cubicBezTo>
                    <a:pt x="307" y="188"/>
                    <a:pt x="307" y="188"/>
                    <a:pt x="307" y="188"/>
                  </a:cubicBezTo>
                  <a:cubicBezTo>
                    <a:pt x="283" y="202"/>
                    <a:pt x="283" y="202"/>
                    <a:pt x="283" y="202"/>
                  </a:cubicBezTo>
                  <a:cubicBezTo>
                    <a:pt x="265" y="192"/>
                    <a:pt x="265" y="192"/>
                    <a:pt x="265" y="192"/>
                  </a:cubicBezTo>
                  <a:cubicBezTo>
                    <a:pt x="331" y="153"/>
                    <a:pt x="331" y="153"/>
                    <a:pt x="331" y="153"/>
                  </a:cubicBezTo>
                  <a:cubicBezTo>
                    <a:pt x="353" y="166"/>
                    <a:pt x="353" y="166"/>
                    <a:pt x="353" y="166"/>
                  </a:cubicBezTo>
                  <a:cubicBezTo>
                    <a:pt x="371" y="176"/>
                    <a:pt x="374" y="185"/>
                    <a:pt x="361" y="193"/>
                  </a:cubicBezTo>
                  <a:cubicBezTo>
                    <a:pt x="353" y="197"/>
                    <a:pt x="343" y="198"/>
                    <a:pt x="332" y="197"/>
                  </a:cubicBezTo>
                  <a:close/>
                  <a:moveTo>
                    <a:pt x="324" y="182"/>
                  </a:moveTo>
                  <a:cubicBezTo>
                    <a:pt x="330" y="186"/>
                    <a:pt x="336" y="186"/>
                    <a:pt x="342" y="183"/>
                  </a:cubicBezTo>
                  <a:cubicBezTo>
                    <a:pt x="346" y="180"/>
                    <a:pt x="345" y="177"/>
                    <a:pt x="339" y="173"/>
                  </a:cubicBezTo>
                  <a:cubicBezTo>
                    <a:pt x="336" y="171"/>
                    <a:pt x="336" y="171"/>
                    <a:pt x="336" y="171"/>
                  </a:cubicBezTo>
                  <a:cubicBezTo>
                    <a:pt x="321" y="180"/>
                    <a:pt x="321" y="180"/>
                    <a:pt x="321" y="180"/>
                  </a:cubicBezTo>
                  <a:cubicBezTo>
                    <a:pt x="324" y="182"/>
                    <a:pt x="324" y="182"/>
                    <a:pt x="324" y="182"/>
                  </a:cubicBezTo>
                  <a:moveTo>
                    <a:pt x="235" y="106"/>
                  </a:moveTo>
                  <a:cubicBezTo>
                    <a:pt x="234" y="113"/>
                    <a:pt x="229" y="119"/>
                    <a:pt x="217" y="126"/>
                  </a:cubicBezTo>
                  <a:cubicBezTo>
                    <a:pt x="206" y="132"/>
                    <a:pt x="195" y="135"/>
                    <a:pt x="184" y="136"/>
                  </a:cubicBezTo>
                  <a:cubicBezTo>
                    <a:pt x="173" y="136"/>
                    <a:pt x="162" y="133"/>
                    <a:pt x="151" y="127"/>
                  </a:cubicBezTo>
                  <a:cubicBezTo>
                    <a:pt x="141" y="121"/>
                    <a:pt x="136" y="114"/>
                    <a:pt x="136" y="108"/>
                  </a:cubicBezTo>
                  <a:cubicBezTo>
                    <a:pt x="136" y="101"/>
                    <a:pt x="142" y="95"/>
                    <a:pt x="153" y="88"/>
                  </a:cubicBezTo>
                  <a:cubicBezTo>
                    <a:pt x="164" y="82"/>
                    <a:pt x="175" y="79"/>
                    <a:pt x="186" y="78"/>
                  </a:cubicBezTo>
                  <a:cubicBezTo>
                    <a:pt x="198" y="78"/>
                    <a:pt x="209" y="81"/>
                    <a:pt x="219" y="87"/>
                  </a:cubicBezTo>
                  <a:cubicBezTo>
                    <a:pt x="230" y="93"/>
                    <a:pt x="235" y="100"/>
                    <a:pt x="235" y="106"/>
                  </a:cubicBezTo>
                  <a:close/>
                  <a:moveTo>
                    <a:pt x="181" y="121"/>
                  </a:moveTo>
                  <a:cubicBezTo>
                    <a:pt x="186" y="121"/>
                    <a:pt x="192" y="119"/>
                    <a:pt x="199" y="115"/>
                  </a:cubicBezTo>
                  <a:cubicBezTo>
                    <a:pt x="205" y="111"/>
                    <a:pt x="209" y="107"/>
                    <a:pt x="210" y="104"/>
                  </a:cubicBezTo>
                  <a:cubicBezTo>
                    <a:pt x="211" y="101"/>
                    <a:pt x="209" y="98"/>
                    <a:pt x="205" y="96"/>
                  </a:cubicBezTo>
                  <a:cubicBezTo>
                    <a:pt x="196" y="91"/>
                    <a:pt x="185" y="92"/>
                    <a:pt x="172" y="99"/>
                  </a:cubicBezTo>
                  <a:cubicBezTo>
                    <a:pt x="159" y="107"/>
                    <a:pt x="157" y="113"/>
                    <a:pt x="166" y="118"/>
                  </a:cubicBezTo>
                  <a:cubicBezTo>
                    <a:pt x="170" y="121"/>
                    <a:pt x="175" y="122"/>
                    <a:pt x="181" y="121"/>
                  </a:cubicBezTo>
                  <a:moveTo>
                    <a:pt x="261" y="122"/>
                  </a:moveTo>
                  <a:cubicBezTo>
                    <a:pt x="249" y="122"/>
                    <a:pt x="238" y="125"/>
                    <a:pt x="227" y="131"/>
                  </a:cubicBezTo>
                  <a:cubicBezTo>
                    <a:pt x="216" y="137"/>
                    <a:pt x="210" y="144"/>
                    <a:pt x="210" y="151"/>
                  </a:cubicBezTo>
                  <a:cubicBezTo>
                    <a:pt x="210" y="157"/>
                    <a:pt x="215" y="164"/>
                    <a:pt x="225" y="169"/>
                  </a:cubicBezTo>
                  <a:cubicBezTo>
                    <a:pt x="234" y="175"/>
                    <a:pt x="244" y="179"/>
                    <a:pt x="255" y="182"/>
                  </a:cubicBezTo>
                  <a:cubicBezTo>
                    <a:pt x="290" y="161"/>
                    <a:pt x="290" y="161"/>
                    <a:pt x="290" y="161"/>
                  </a:cubicBezTo>
                  <a:cubicBezTo>
                    <a:pt x="262" y="145"/>
                    <a:pt x="262" y="145"/>
                    <a:pt x="262" y="145"/>
                  </a:cubicBezTo>
                  <a:cubicBezTo>
                    <a:pt x="248" y="153"/>
                    <a:pt x="248" y="153"/>
                    <a:pt x="248" y="153"/>
                  </a:cubicBezTo>
                  <a:cubicBezTo>
                    <a:pt x="260" y="160"/>
                    <a:pt x="260" y="160"/>
                    <a:pt x="260" y="160"/>
                  </a:cubicBezTo>
                  <a:cubicBezTo>
                    <a:pt x="249" y="166"/>
                    <a:pt x="249" y="166"/>
                    <a:pt x="249" y="166"/>
                  </a:cubicBezTo>
                  <a:cubicBezTo>
                    <a:pt x="247" y="165"/>
                    <a:pt x="244" y="163"/>
                    <a:pt x="241" y="162"/>
                  </a:cubicBezTo>
                  <a:cubicBezTo>
                    <a:pt x="236" y="159"/>
                    <a:pt x="234" y="156"/>
                    <a:pt x="235" y="152"/>
                  </a:cubicBezTo>
                  <a:cubicBezTo>
                    <a:pt x="236" y="149"/>
                    <a:pt x="239" y="146"/>
                    <a:pt x="245" y="142"/>
                  </a:cubicBezTo>
                  <a:cubicBezTo>
                    <a:pt x="251" y="138"/>
                    <a:pt x="258" y="136"/>
                    <a:pt x="264" y="136"/>
                  </a:cubicBezTo>
                  <a:cubicBezTo>
                    <a:pt x="270" y="136"/>
                    <a:pt x="276" y="137"/>
                    <a:pt x="281" y="140"/>
                  </a:cubicBezTo>
                  <a:cubicBezTo>
                    <a:pt x="287" y="143"/>
                    <a:pt x="291" y="147"/>
                    <a:pt x="294" y="151"/>
                  </a:cubicBezTo>
                  <a:cubicBezTo>
                    <a:pt x="313" y="146"/>
                    <a:pt x="313" y="146"/>
                    <a:pt x="313" y="146"/>
                  </a:cubicBezTo>
                  <a:cubicBezTo>
                    <a:pt x="312" y="144"/>
                    <a:pt x="309" y="142"/>
                    <a:pt x="306" y="139"/>
                  </a:cubicBezTo>
                  <a:cubicBezTo>
                    <a:pt x="304" y="136"/>
                    <a:pt x="300" y="134"/>
                    <a:pt x="296" y="132"/>
                  </a:cubicBezTo>
                  <a:cubicBezTo>
                    <a:pt x="285" y="125"/>
                    <a:pt x="273" y="122"/>
                    <a:pt x="261" y="122"/>
                  </a:cubicBezTo>
                  <a:close/>
                  <a:moveTo>
                    <a:pt x="642" y="333"/>
                  </a:moveTo>
                  <a:cubicBezTo>
                    <a:pt x="576" y="371"/>
                    <a:pt x="576" y="371"/>
                    <a:pt x="576" y="371"/>
                  </a:cubicBezTo>
                  <a:cubicBezTo>
                    <a:pt x="594" y="381"/>
                    <a:pt x="594" y="381"/>
                    <a:pt x="594" y="381"/>
                  </a:cubicBezTo>
                  <a:cubicBezTo>
                    <a:pt x="660" y="343"/>
                    <a:pt x="660" y="343"/>
                    <a:pt x="660" y="343"/>
                  </a:cubicBezTo>
                  <a:lnTo>
                    <a:pt x="642" y="333"/>
                  </a:lnTo>
                  <a:close/>
                  <a:moveTo>
                    <a:pt x="751" y="405"/>
                  </a:moveTo>
                  <a:cubicBezTo>
                    <a:pt x="739" y="405"/>
                    <a:pt x="727" y="408"/>
                    <a:pt x="717" y="414"/>
                  </a:cubicBezTo>
                  <a:cubicBezTo>
                    <a:pt x="706" y="420"/>
                    <a:pt x="700" y="427"/>
                    <a:pt x="700" y="433"/>
                  </a:cubicBezTo>
                  <a:cubicBezTo>
                    <a:pt x="700" y="440"/>
                    <a:pt x="705" y="446"/>
                    <a:pt x="715" y="452"/>
                  </a:cubicBezTo>
                  <a:cubicBezTo>
                    <a:pt x="724" y="458"/>
                    <a:pt x="734" y="462"/>
                    <a:pt x="744" y="465"/>
                  </a:cubicBezTo>
                  <a:cubicBezTo>
                    <a:pt x="780" y="444"/>
                    <a:pt x="780" y="444"/>
                    <a:pt x="780" y="444"/>
                  </a:cubicBezTo>
                  <a:cubicBezTo>
                    <a:pt x="751" y="427"/>
                    <a:pt x="751" y="427"/>
                    <a:pt x="751" y="427"/>
                  </a:cubicBezTo>
                  <a:cubicBezTo>
                    <a:pt x="738" y="435"/>
                    <a:pt x="738" y="435"/>
                    <a:pt x="738" y="435"/>
                  </a:cubicBezTo>
                  <a:cubicBezTo>
                    <a:pt x="749" y="442"/>
                    <a:pt x="749" y="442"/>
                    <a:pt x="749" y="442"/>
                  </a:cubicBezTo>
                  <a:cubicBezTo>
                    <a:pt x="739" y="448"/>
                    <a:pt x="739" y="448"/>
                    <a:pt x="739" y="448"/>
                  </a:cubicBezTo>
                  <a:cubicBezTo>
                    <a:pt x="736" y="447"/>
                    <a:pt x="734" y="446"/>
                    <a:pt x="731" y="444"/>
                  </a:cubicBezTo>
                  <a:cubicBezTo>
                    <a:pt x="726" y="442"/>
                    <a:pt x="724" y="439"/>
                    <a:pt x="725" y="435"/>
                  </a:cubicBezTo>
                  <a:cubicBezTo>
                    <a:pt x="725" y="432"/>
                    <a:pt x="729" y="428"/>
                    <a:pt x="735" y="425"/>
                  </a:cubicBezTo>
                  <a:cubicBezTo>
                    <a:pt x="741" y="421"/>
                    <a:pt x="747" y="419"/>
                    <a:pt x="754" y="419"/>
                  </a:cubicBezTo>
                  <a:cubicBezTo>
                    <a:pt x="760" y="418"/>
                    <a:pt x="766" y="420"/>
                    <a:pt x="771" y="423"/>
                  </a:cubicBezTo>
                  <a:cubicBezTo>
                    <a:pt x="777" y="426"/>
                    <a:pt x="781" y="430"/>
                    <a:pt x="783" y="434"/>
                  </a:cubicBezTo>
                  <a:cubicBezTo>
                    <a:pt x="803" y="429"/>
                    <a:pt x="803" y="429"/>
                    <a:pt x="803" y="429"/>
                  </a:cubicBezTo>
                  <a:cubicBezTo>
                    <a:pt x="801" y="427"/>
                    <a:pt x="799" y="424"/>
                    <a:pt x="796" y="422"/>
                  </a:cubicBezTo>
                  <a:cubicBezTo>
                    <a:pt x="793" y="419"/>
                    <a:pt x="790" y="417"/>
                    <a:pt x="785" y="414"/>
                  </a:cubicBezTo>
                  <a:cubicBezTo>
                    <a:pt x="774" y="408"/>
                    <a:pt x="763" y="405"/>
                    <a:pt x="751" y="405"/>
                  </a:cubicBezTo>
                  <a:close/>
                  <a:moveTo>
                    <a:pt x="722" y="379"/>
                  </a:moveTo>
                  <a:cubicBezTo>
                    <a:pt x="692" y="396"/>
                    <a:pt x="692" y="396"/>
                    <a:pt x="692" y="396"/>
                  </a:cubicBezTo>
                  <a:cubicBezTo>
                    <a:pt x="688" y="398"/>
                    <a:pt x="683" y="401"/>
                    <a:pt x="676" y="406"/>
                  </a:cubicBezTo>
                  <a:cubicBezTo>
                    <a:pt x="676" y="405"/>
                    <a:pt x="676" y="405"/>
                    <a:pt x="676" y="405"/>
                  </a:cubicBezTo>
                  <a:cubicBezTo>
                    <a:pt x="698" y="365"/>
                    <a:pt x="698" y="365"/>
                    <a:pt x="698" y="365"/>
                  </a:cubicBezTo>
                  <a:cubicBezTo>
                    <a:pt x="674" y="351"/>
                    <a:pt x="674" y="351"/>
                    <a:pt x="674" y="351"/>
                  </a:cubicBezTo>
                  <a:cubicBezTo>
                    <a:pt x="608" y="390"/>
                    <a:pt x="608" y="390"/>
                    <a:pt x="608" y="390"/>
                  </a:cubicBezTo>
                  <a:cubicBezTo>
                    <a:pt x="624" y="399"/>
                    <a:pt x="624" y="399"/>
                    <a:pt x="624" y="399"/>
                  </a:cubicBezTo>
                  <a:cubicBezTo>
                    <a:pt x="654" y="382"/>
                    <a:pt x="654" y="382"/>
                    <a:pt x="654" y="382"/>
                  </a:cubicBezTo>
                  <a:cubicBezTo>
                    <a:pt x="658" y="379"/>
                    <a:pt x="663" y="376"/>
                    <a:pt x="670" y="371"/>
                  </a:cubicBezTo>
                  <a:cubicBezTo>
                    <a:pt x="670" y="372"/>
                    <a:pt x="670" y="372"/>
                    <a:pt x="670" y="372"/>
                  </a:cubicBezTo>
                  <a:cubicBezTo>
                    <a:pt x="648" y="413"/>
                    <a:pt x="648" y="413"/>
                    <a:pt x="648" y="413"/>
                  </a:cubicBezTo>
                  <a:cubicBezTo>
                    <a:pt x="672" y="426"/>
                    <a:pt x="672" y="426"/>
                    <a:pt x="672" y="426"/>
                  </a:cubicBezTo>
                  <a:cubicBezTo>
                    <a:pt x="738" y="388"/>
                    <a:pt x="738" y="388"/>
                    <a:pt x="738" y="388"/>
                  </a:cubicBezTo>
                  <a:lnTo>
                    <a:pt x="722" y="379"/>
                  </a:lnTo>
                  <a:close/>
                  <a:moveTo>
                    <a:pt x="604" y="310"/>
                  </a:moveTo>
                  <a:cubicBezTo>
                    <a:pt x="543" y="330"/>
                    <a:pt x="543" y="330"/>
                    <a:pt x="543" y="330"/>
                  </a:cubicBezTo>
                  <a:cubicBezTo>
                    <a:pt x="543" y="330"/>
                    <a:pt x="543" y="330"/>
                    <a:pt x="543" y="330"/>
                  </a:cubicBezTo>
                  <a:cubicBezTo>
                    <a:pt x="576" y="294"/>
                    <a:pt x="576" y="294"/>
                    <a:pt x="576" y="294"/>
                  </a:cubicBezTo>
                  <a:cubicBezTo>
                    <a:pt x="552" y="281"/>
                    <a:pt x="552" y="281"/>
                    <a:pt x="552" y="281"/>
                  </a:cubicBezTo>
                  <a:cubicBezTo>
                    <a:pt x="486" y="319"/>
                    <a:pt x="486" y="319"/>
                    <a:pt x="486" y="319"/>
                  </a:cubicBezTo>
                  <a:cubicBezTo>
                    <a:pt x="502" y="328"/>
                    <a:pt x="502" y="328"/>
                    <a:pt x="502" y="328"/>
                  </a:cubicBezTo>
                  <a:cubicBezTo>
                    <a:pt x="530" y="311"/>
                    <a:pt x="530" y="311"/>
                    <a:pt x="530" y="311"/>
                  </a:cubicBezTo>
                  <a:cubicBezTo>
                    <a:pt x="535" y="309"/>
                    <a:pt x="541" y="305"/>
                    <a:pt x="548" y="300"/>
                  </a:cubicBezTo>
                  <a:cubicBezTo>
                    <a:pt x="549" y="300"/>
                    <a:pt x="549" y="300"/>
                    <a:pt x="549" y="300"/>
                  </a:cubicBezTo>
                  <a:cubicBezTo>
                    <a:pt x="515" y="336"/>
                    <a:pt x="515" y="336"/>
                    <a:pt x="515" y="336"/>
                  </a:cubicBezTo>
                  <a:cubicBezTo>
                    <a:pt x="532" y="346"/>
                    <a:pt x="532" y="346"/>
                    <a:pt x="532" y="346"/>
                  </a:cubicBezTo>
                  <a:cubicBezTo>
                    <a:pt x="593" y="326"/>
                    <a:pt x="593" y="326"/>
                    <a:pt x="593" y="326"/>
                  </a:cubicBezTo>
                  <a:cubicBezTo>
                    <a:pt x="593" y="326"/>
                    <a:pt x="593" y="326"/>
                    <a:pt x="593" y="326"/>
                  </a:cubicBezTo>
                  <a:cubicBezTo>
                    <a:pt x="586" y="330"/>
                    <a:pt x="581" y="332"/>
                    <a:pt x="579" y="333"/>
                  </a:cubicBezTo>
                  <a:cubicBezTo>
                    <a:pt x="577" y="334"/>
                    <a:pt x="576" y="335"/>
                    <a:pt x="574" y="336"/>
                  </a:cubicBezTo>
                  <a:cubicBezTo>
                    <a:pt x="545" y="353"/>
                    <a:pt x="545" y="353"/>
                    <a:pt x="545" y="353"/>
                  </a:cubicBezTo>
                  <a:cubicBezTo>
                    <a:pt x="562" y="363"/>
                    <a:pt x="562" y="363"/>
                    <a:pt x="562" y="363"/>
                  </a:cubicBezTo>
                  <a:cubicBezTo>
                    <a:pt x="628" y="324"/>
                    <a:pt x="628" y="324"/>
                    <a:pt x="628" y="324"/>
                  </a:cubicBezTo>
                  <a:lnTo>
                    <a:pt x="604" y="310"/>
                  </a:lnTo>
                  <a:close/>
                  <a:moveTo>
                    <a:pt x="514" y="258"/>
                  </a:moveTo>
                  <a:cubicBezTo>
                    <a:pt x="453" y="278"/>
                    <a:pt x="453" y="278"/>
                    <a:pt x="453" y="278"/>
                  </a:cubicBezTo>
                  <a:cubicBezTo>
                    <a:pt x="453" y="278"/>
                    <a:pt x="453" y="278"/>
                    <a:pt x="453" y="278"/>
                  </a:cubicBezTo>
                  <a:cubicBezTo>
                    <a:pt x="486" y="242"/>
                    <a:pt x="486" y="242"/>
                    <a:pt x="486" y="242"/>
                  </a:cubicBezTo>
                  <a:cubicBezTo>
                    <a:pt x="462" y="229"/>
                    <a:pt x="462" y="229"/>
                    <a:pt x="462" y="229"/>
                  </a:cubicBezTo>
                  <a:cubicBezTo>
                    <a:pt x="396" y="267"/>
                    <a:pt x="396" y="267"/>
                    <a:pt x="396" y="267"/>
                  </a:cubicBezTo>
                  <a:cubicBezTo>
                    <a:pt x="412" y="276"/>
                    <a:pt x="412" y="276"/>
                    <a:pt x="412" y="276"/>
                  </a:cubicBezTo>
                  <a:cubicBezTo>
                    <a:pt x="440" y="259"/>
                    <a:pt x="440" y="259"/>
                    <a:pt x="440" y="259"/>
                  </a:cubicBezTo>
                  <a:cubicBezTo>
                    <a:pt x="445" y="257"/>
                    <a:pt x="451" y="253"/>
                    <a:pt x="458" y="248"/>
                  </a:cubicBezTo>
                  <a:cubicBezTo>
                    <a:pt x="459" y="248"/>
                    <a:pt x="459" y="248"/>
                    <a:pt x="459" y="248"/>
                  </a:cubicBezTo>
                  <a:cubicBezTo>
                    <a:pt x="425" y="284"/>
                    <a:pt x="425" y="284"/>
                    <a:pt x="425" y="284"/>
                  </a:cubicBezTo>
                  <a:cubicBezTo>
                    <a:pt x="442" y="294"/>
                    <a:pt x="442" y="294"/>
                    <a:pt x="442" y="294"/>
                  </a:cubicBezTo>
                  <a:cubicBezTo>
                    <a:pt x="503" y="274"/>
                    <a:pt x="503" y="274"/>
                    <a:pt x="503" y="274"/>
                  </a:cubicBezTo>
                  <a:cubicBezTo>
                    <a:pt x="503" y="274"/>
                    <a:pt x="503" y="274"/>
                    <a:pt x="503" y="274"/>
                  </a:cubicBezTo>
                  <a:cubicBezTo>
                    <a:pt x="496" y="278"/>
                    <a:pt x="491" y="280"/>
                    <a:pt x="489" y="281"/>
                  </a:cubicBezTo>
                  <a:cubicBezTo>
                    <a:pt x="487" y="283"/>
                    <a:pt x="485" y="283"/>
                    <a:pt x="484" y="284"/>
                  </a:cubicBezTo>
                  <a:cubicBezTo>
                    <a:pt x="455" y="301"/>
                    <a:pt x="455" y="301"/>
                    <a:pt x="455" y="301"/>
                  </a:cubicBezTo>
                  <a:cubicBezTo>
                    <a:pt x="472" y="311"/>
                    <a:pt x="472" y="311"/>
                    <a:pt x="472" y="311"/>
                  </a:cubicBezTo>
                  <a:cubicBezTo>
                    <a:pt x="538" y="272"/>
                    <a:pt x="538" y="272"/>
                    <a:pt x="538" y="272"/>
                  </a:cubicBezTo>
                  <a:lnTo>
                    <a:pt x="514" y="258"/>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350" name="Group 349"/>
          <p:cNvGrpSpPr/>
          <p:nvPr/>
        </p:nvGrpSpPr>
        <p:grpSpPr>
          <a:xfrm>
            <a:off x="7120233" y="495310"/>
            <a:ext cx="3271542" cy="4346151"/>
            <a:chOff x="2170113" y="195263"/>
            <a:chExt cx="4572001" cy="6073775"/>
          </a:xfrm>
        </p:grpSpPr>
        <p:sp>
          <p:nvSpPr>
            <p:cNvPr id="351" name="Freeform 350"/>
            <p:cNvSpPr>
              <a:spLocks/>
            </p:cNvSpPr>
            <p:nvPr/>
          </p:nvSpPr>
          <p:spPr bwMode="auto">
            <a:xfrm>
              <a:off x="6596063" y="5776913"/>
              <a:ext cx="139700" cy="469900"/>
            </a:xfrm>
            <a:custGeom>
              <a:avLst/>
              <a:gdLst>
                <a:gd name="T0" fmla="*/ 8 w 38"/>
                <a:gd name="T1" fmla="*/ 113 h 129"/>
                <a:gd name="T2" fmla="*/ 8 w 38"/>
                <a:gd name="T3" fmla="*/ 17 h 129"/>
                <a:gd name="T4" fmla="*/ 38 w 38"/>
                <a:gd name="T5" fmla="*/ 0 h 129"/>
                <a:gd name="T6" fmla="*/ 38 w 38"/>
                <a:gd name="T7" fmla="*/ 96 h 129"/>
                <a:gd name="T8" fmla="*/ 30 w 38"/>
                <a:gd name="T9" fmla="*/ 112 h 129"/>
                <a:gd name="T10" fmla="*/ 0 w 38"/>
                <a:gd name="T11" fmla="*/ 129 h 129"/>
                <a:gd name="T12" fmla="*/ 8 w 38"/>
                <a:gd name="T13" fmla="*/ 113 h 129"/>
              </a:gdLst>
              <a:ahLst/>
              <a:cxnLst>
                <a:cxn ang="0">
                  <a:pos x="T0" y="T1"/>
                </a:cxn>
                <a:cxn ang="0">
                  <a:pos x="T2" y="T3"/>
                </a:cxn>
                <a:cxn ang="0">
                  <a:pos x="T4" y="T5"/>
                </a:cxn>
                <a:cxn ang="0">
                  <a:pos x="T6" y="T7"/>
                </a:cxn>
                <a:cxn ang="0">
                  <a:pos x="T8" y="T9"/>
                </a:cxn>
                <a:cxn ang="0">
                  <a:pos x="T10" y="T11"/>
                </a:cxn>
                <a:cxn ang="0">
                  <a:pos x="T12" y="T13"/>
                </a:cxn>
              </a:cxnLst>
              <a:rect l="0" t="0" r="r" b="b"/>
              <a:pathLst>
                <a:path w="38" h="129">
                  <a:moveTo>
                    <a:pt x="8" y="113"/>
                  </a:moveTo>
                  <a:cubicBezTo>
                    <a:pt x="8" y="17"/>
                    <a:pt x="8" y="17"/>
                    <a:pt x="8" y="17"/>
                  </a:cubicBezTo>
                  <a:cubicBezTo>
                    <a:pt x="38" y="0"/>
                    <a:pt x="38" y="0"/>
                    <a:pt x="38" y="0"/>
                  </a:cubicBezTo>
                  <a:cubicBezTo>
                    <a:pt x="38" y="96"/>
                    <a:pt x="38" y="96"/>
                    <a:pt x="38" y="96"/>
                  </a:cubicBezTo>
                  <a:cubicBezTo>
                    <a:pt x="38" y="104"/>
                    <a:pt x="35" y="109"/>
                    <a:pt x="30" y="112"/>
                  </a:cubicBezTo>
                  <a:cubicBezTo>
                    <a:pt x="0" y="129"/>
                    <a:pt x="0" y="129"/>
                    <a:pt x="0" y="129"/>
                  </a:cubicBezTo>
                  <a:cubicBezTo>
                    <a:pt x="5" y="127"/>
                    <a:pt x="8" y="121"/>
                    <a:pt x="8" y="113"/>
                  </a:cubicBezTo>
                  <a:close/>
                </a:path>
              </a:pathLst>
            </a:custGeom>
            <a:solidFill>
              <a:srgbClr val="CAD4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2" name="Freeform 351"/>
            <p:cNvSpPr>
              <a:spLocks/>
            </p:cNvSpPr>
            <p:nvPr/>
          </p:nvSpPr>
          <p:spPr bwMode="auto">
            <a:xfrm>
              <a:off x="3327401" y="4586288"/>
              <a:ext cx="1325563" cy="1412875"/>
            </a:xfrm>
            <a:custGeom>
              <a:avLst/>
              <a:gdLst>
                <a:gd name="T0" fmla="*/ 363 w 363"/>
                <a:gd name="T1" fmla="*/ 263 h 387"/>
                <a:gd name="T2" fmla="*/ 354 w 363"/>
                <a:gd name="T3" fmla="*/ 291 h 387"/>
                <a:gd name="T4" fmla="*/ 334 w 363"/>
                <a:gd name="T5" fmla="*/ 313 h 387"/>
                <a:gd name="T6" fmla="*/ 223 w 363"/>
                <a:gd name="T7" fmla="*/ 377 h 387"/>
                <a:gd name="T8" fmla="*/ 218 w 363"/>
                <a:gd name="T9" fmla="*/ 384 h 387"/>
                <a:gd name="T10" fmla="*/ 219 w 363"/>
                <a:gd name="T11" fmla="*/ 387 h 387"/>
                <a:gd name="T12" fmla="*/ 2 w 363"/>
                <a:gd name="T13" fmla="*/ 261 h 387"/>
                <a:gd name="T14" fmla="*/ 0 w 363"/>
                <a:gd name="T15" fmla="*/ 258 h 387"/>
                <a:gd name="T16" fmla="*/ 5 w 363"/>
                <a:gd name="T17" fmla="*/ 250 h 387"/>
                <a:gd name="T18" fmla="*/ 116 w 363"/>
                <a:gd name="T19" fmla="*/ 186 h 387"/>
                <a:gd name="T20" fmla="*/ 137 w 363"/>
                <a:gd name="T21" fmla="*/ 164 h 387"/>
                <a:gd name="T22" fmla="*/ 145 w 363"/>
                <a:gd name="T23" fmla="*/ 136 h 387"/>
                <a:gd name="T24" fmla="*/ 145 w 363"/>
                <a:gd name="T25" fmla="*/ 0 h 387"/>
                <a:gd name="T26" fmla="*/ 362 w 363"/>
                <a:gd name="T27" fmla="*/ 127 h 387"/>
                <a:gd name="T28" fmla="*/ 363 w 363"/>
                <a:gd name="T29" fmla="*/ 263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3" h="387">
                  <a:moveTo>
                    <a:pt x="363" y="263"/>
                  </a:moveTo>
                  <a:cubicBezTo>
                    <a:pt x="363" y="272"/>
                    <a:pt x="360" y="282"/>
                    <a:pt x="354" y="291"/>
                  </a:cubicBezTo>
                  <a:cubicBezTo>
                    <a:pt x="349" y="300"/>
                    <a:pt x="342" y="308"/>
                    <a:pt x="334" y="313"/>
                  </a:cubicBezTo>
                  <a:cubicBezTo>
                    <a:pt x="223" y="377"/>
                    <a:pt x="223" y="377"/>
                    <a:pt x="223" y="377"/>
                  </a:cubicBezTo>
                  <a:cubicBezTo>
                    <a:pt x="220" y="378"/>
                    <a:pt x="218" y="382"/>
                    <a:pt x="218" y="384"/>
                  </a:cubicBezTo>
                  <a:cubicBezTo>
                    <a:pt x="218" y="386"/>
                    <a:pt x="219" y="387"/>
                    <a:pt x="219" y="387"/>
                  </a:cubicBezTo>
                  <a:cubicBezTo>
                    <a:pt x="2" y="261"/>
                    <a:pt x="2" y="261"/>
                    <a:pt x="2" y="261"/>
                  </a:cubicBezTo>
                  <a:cubicBezTo>
                    <a:pt x="1" y="260"/>
                    <a:pt x="0" y="259"/>
                    <a:pt x="0" y="258"/>
                  </a:cubicBezTo>
                  <a:cubicBezTo>
                    <a:pt x="0" y="255"/>
                    <a:pt x="2" y="252"/>
                    <a:pt x="5" y="250"/>
                  </a:cubicBezTo>
                  <a:cubicBezTo>
                    <a:pt x="116" y="186"/>
                    <a:pt x="116" y="186"/>
                    <a:pt x="116" y="186"/>
                  </a:cubicBezTo>
                  <a:cubicBezTo>
                    <a:pt x="124" y="181"/>
                    <a:pt x="131" y="174"/>
                    <a:pt x="137" y="164"/>
                  </a:cubicBezTo>
                  <a:cubicBezTo>
                    <a:pt x="142" y="155"/>
                    <a:pt x="145" y="145"/>
                    <a:pt x="145" y="136"/>
                  </a:cubicBezTo>
                  <a:cubicBezTo>
                    <a:pt x="145" y="0"/>
                    <a:pt x="145" y="0"/>
                    <a:pt x="145" y="0"/>
                  </a:cubicBezTo>
                  <a:cubicBezTo>
                    <a:pt x="362" y="127"/>
                    <a:pt x="362" y="127"/>
                    <a:pt x="362" y="127"/>
                  </a:cubicBezTo>
                  <a:lnTo>
                    <a:pt x="363" y="263"/>
                  </a:lnTo>
                  <a:close/>
                </a:path>
              </a:pathLst>
            </a:custGeom>
            <a:solidFill>
              <a:srgbClr val="F4F6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3" name="Freeform 352"/>
            <p:cNvSpPr>
              <a:spLocks/>
            </p:cNvSpPr>
            <p:nvPr/>
          </p:nvSpPr>
          <p:spPr bwMode="auto">
            <a:xfrm>
              <a:off x="3857626" y="4557713"/>
              <a:ext cx="822325" cy="492125"/>
            </a:xfrm>
            <a:custGeom>
              <a:avLst/>
              <a:gdLst>
                <a:gd name="T0" fmla="*/ 7 w 225"/>
                <a:gd name="T1" fmla="*/ 0 h 135"/>
                <a:gd name="T2" fmla="*/ 4 w 225"/>
                <a:gd name="T3" fmla="*/ 1 h 135"/>
                <a:gd name="T4" fmla="*/ 0 w 225"/>
                <a:gd name="T5" fmla="*/ 8 h 135"/>
                <a:gd name="T6" fmla="*/ 217 w 225"/>
                <a:gd name="T7" fmla="*/ 135 h 135"/>
                <a:gd name="T8" fmla="*/ 222 w 225"/>
                <a:gd name="T9" fmla="*/ 127 h 135"/>
                <a:gd name="T10" fmla="*/ 225 w 225"/>
                <a:gd name="T11" fmla="*/ 127 h 135"/>
                <a:gd name="T12" fmla="*/ 7 w 225"/>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225" h="135">
                  <a:moveTo>
                    <a:pt x="7" y="0"/>
                  </a:moveTo>
                  <a:cubicBezTo>
                    <a:pt x="6" y="0"/>
                    <a:pt x="5" y="0"/>
                    <a:pt x="4" y="1"/>
                  </a:cubicBezTo>
                  <a:cubicBezTo>
                    <a:pt x="2" y="2"/>
                    <a:pt x="0" y="5"/>
                    <a:pt x="0" y="8"/>
                  </a:cubicBezTo>
                  <a:cubicBezTo>
                    <a:pt x="217" y="135"/>
                    <a:pt x="217" y="135"/>
                    <a:pt x="217" y="135"/>
                  </a:cubicBezTo>
                  <a:cubicBezTo>
                    <a:pt x="217" y="132"/>
                    <a:pt x="219" y="129"/>
                    <a:pt x="222" y="127"/>
                  </a:cubicBezTo>
                  <a:cubicBezTo>
                    <a:pt x="223" y="127"/>
                    <a:pt x="224" y="127"/>
                    <a:pt x="225" y="127"/>
                  </a:cubicBezTo>
                  <a:lnTo>
                    <a:pt x="7" y="0"/>
                  </a:lnTo>
                  <a:close/>
                </a:path>
              </a:pathLst>
            </a:custGeom>
            <a:solidFill>
              <a:srgbClr val="FAFB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4" name="Freeform 353"/>
            <p:cNvSpPr>
              <a:spLocks/>
            </p:cNvSpPr>
            <p:nvPr/>
          </p:nvSpPr>
          <p:spPr bwMode="auto">
            <a:xfrm>
              <a:off x="4124326" y="5016500"/>
              <a:ext cx="561975" cy="985837"/>
            </a:xfrm>
            <a:custGeom>
              <a:avLst/>
              <a:gdLst>
                <a:gd name="T0" fmla="*/ 149 w 154"/>
                <a:gd name="T1" fmla="*/ 1 h 270"/>
                <a:gd name="T2" fmla="*/ 153 w 154"/>
                <a:gd name="T3" fmla="*/ 4 h 270"/>
                <a:gd name="T4" fmla="*/ 154 w 154"/>
                <a:gd name="T5" fmla="*/ 140 h 270"/>
                <a:gd name="T6" fmla="*/ 116 w 154"/>
                <a:gd name="T7" fmla="*/ 205 h 270"/>
                <a:gd name="T8" fmla="*/ 5 w 154"/>
                <a:gd name="T9" fmla="*/ 269 h 270"/>
                <a:gd name="T10" fmla="*/ 0 w 154"/>
                <a:gd name="T11" fmla="*/ 266 h 270"/>
                <a:gd name="T12" fmla="*/ 5 w 154"/>
                <a:gd name="T13" fmla="*/ 259 h 270"/>
                <a:gd name="T14" fmla="*/ 116 w 154"/>
                <a:gd name="T15" fmla="*/ 195 h 270"/>
                <a:gd name="T16" fmla="*/ 136 w 154"/>
                <a:gd name="T17" fmla="*/ 173 h 270"/>
                <a:gd name="T18" fmla="*/ 145 w 154"/>
                <a:gd name="T19" fmla="*/ 145 h 270"/>
                <a:gd name="T20" fmla="*/ 144 w 154"/>
                <a:gd name="T21" fmla="*/ 9 h 270"/>
                <a:gd name="T22" fmla="*/ 149 w 154"/>
                <a:gd name="T23"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270">
                  <a:moveTo>
                    <a:pt x="149" y="1"/>
                  </a:moveTo>
                  <a:cubicBezTo>
                    <a:pt x="151" y="0"/>
                    <a:pt x="153" y="1"/>
                    <a:pt x="153" y="4"/>
                  </a:cubicBezTo>
                  <a:cubicBezTo>
                    <a:pt x="154" y="140"/>
                    <a:pt x="154" y="140"/>
                    <a:pt x="154" y="140"/>
                  </a:cubicBezTo>
                  <a:cubicBezTo>
                    <a:pt x="154" y="164"/>
                    <a:pt x="137" y="193"/>
                    <a:pt x="116" y="205"/>
                  </a:cubicBezTo>
                  <a:cubicBezTo>
                    <a:pt x="5" y="269"/>
                    <a:pt x="5" y="269"/>
                    <a:pt x="5" y="269"/>
                  </a:cubicBezTo>
                  <a:cubicBezTo>
                    <a:pt x="2" y="270"/>
                    <a:pt x="0" y="269"/>
                    <a:pt x="0" y="266"/>
                  </a:cubicBezTo>
                  <a:cubicBezTo>
                    <a:pt x="0" y="264"/>
                    <a:pt x="2" y="260"/>
                    <a:pt x="5" y="259"/>
                  </a:cubicBezTo>
                  <a:cubicBezTo>
                    <a:pt x="116" y="195"/>
                    <a:pt x="116" y="195"/>
                    <a:pt x="116" y="195"/>
                  </a:cubicBezTo>
                  <a:cubicBezTo>
                    <a:pt x="124" y="190"/>
                    <a:pt x="131" y="182"/>
                    <a:pt x="136" y="173"/>
                  </a:cubicBezTo>
                  <a:cubicBezTo>
                    <a:pt x="142" y="164"/>
                    <a:pt x="145" y="154"/>
                    <a:pt x="145" y="145"/>
                  </a:cubicBezTo>
                  <a:cubicBezTo>
                    <a:pt x="144" y="9"/>
                    <a:pt x="144" y="9"/>
                    <a:pt x="144" y="9"/>
                  </a:cubicBezTo>
                  <a:cubicBezTo>
                    <a:pt x="144" y="6"/>
                    <a:pt x="146" y="3"/>
                    <a:pt x="149" y="1"/>
                  </a:cubicBezTo>
                  <a:close/>
                </a:path>
              </a:pathLst>
            </a:custGeom>
            <a:solidFill>
              <a:srgbClr val="E8EA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5" name="Freeform 354"/>
            <p:cNvSpPr>
              <a:spLocks/>
            </p:cNvSpPr>
            <p:nvPr/>
          </p:nvSpPr>
          <p:spPr bwMode="auto">
            <a:xfrm>
              <a:off x="2170113" y="3268663"/>
              <a:ext cx="4456113" cy="3000375"/>
            </a:xfrm>
            <a:custGeom>
              <a:avLst/>
              <a:gdLst>
                <a:gd name="T0" fmla="*/ 0 w 1220"/>
                <a:gd name="T1" fmla="*/ 0 h 822"/>
                <a:gd name="T2" fmla="*/ 0 w 1220"/>
                <a:gd name="T3" fmla="*/ 96 h 822"/>
                <a:gd name="T4" fmla="*/ 24 w 1220"/>
                <a:gd name="T5" fmla="*/ 139 h 822"/>
                <a:gd name="T6" fmla="*/ 505 w 1220"/>
                <a:gd name="T7" fmla="*/ 416 h 822"/>
                <a:gd name="T8" fmla="*/ 714 w 1220"/>
                <a:gd name="T9" fmla="*/ 537 h 822"/>
                <a:gd name="T10" fmla="*/ 1195 w 1220"/>
                <a:gd name="T11" fmla="*/ 814 h 822"/>
                <a:gd name="T12" fmla="*/ 1220 w 1220"/>
                <a:gd name="T13" fmla="*/ 800 h 822"/>
                <a:gd name="T14" fmla="*/ 1220 w 1220"/>
                <a:gd name="T15" fmla="*/ 704 h 822"/>
                <a:gd name="T16" fmla="*/ 0 w 1220"/>
                <a:gd name="T17"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0" h="822">
                  <a:moveTo>
                    <a:pt x="0" y="0"/>
                  </a:moveTo>
                  <a:cubicBezTo>
                    <a:pt x="0" y="96"/>
                    <a:pt x="0" y="96"/>
                    <a:pt x="0" y="96"/>
                  </a:cubicBezTo>
                  <a:cubicBezTo>
                    <a:pt x="0" y="112"/>
                    <a:pt x="11" y="131"/>
                    <a:pt x="24" y="139"/>
                  </a:cubicBezTo>
                  <a:cubicBezTo>
                    <a:pt x="505" y="416"/>
                    <a:pt x="505" y="416"/>
                    <a:pt x="505" y="416"/>
                  </a:cubicBezTo>
                  <a:cubicBezTo>
                    <a:pt x="714" y="537"/>
                    <a:pt x="714" y="537"/>
                    <a:pt x="714" y="537"/>
                  </a:cubicBezTo>
                  <a:cubicBezTo>
                    <a:pt x="1195" y="814"/>
                    <a:pt x="1195" y="814"/>
                    <a:pt x="1195" y="814"/>
                  </a:cubicBezTo>
                  <a:cubicBezTo>
                    <a:pt x="1209" y="822"/>
                    <a:pt x="1220" y="816"/>
                    <a:pt x="1220" y="800"/>
                  </a:cubicBezTo>
                  <a:cubicBezTo>
                    <a:pt x="1220" y="704"/>
                    <a:pt x="1220" y="704"/>
                    <a:pt x="1220" y="704"/>
                  </a:cubicBezTo>
                  <a:lnTo>
                    <a:pt x="0" y="0"/>
                  </a:lnTo>
                  <a:close/>
                </a:path>
              </a:pathLst>
            </a:custGeom>
            <a:solidFill>
              <a:srgbClr val="E2E8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6" name="Freeform 355"/>
            <p:cNvSpPr>
              <a:spLocks/>
            </p:cNvSpPr>
            <p:nvPr/>
          </p:nvSpPr>
          <p:spPr bwMode="auto">
            <a:xfrm>
              <a:off x="2170113" y="246063"/>
              <a:ext cx="4462463" cy="5592762"/>
            </a:xfrm>
            <a:custGeom>
              <a:avLst/>
              <a:gdLst>
                <a:gd name="T0" fmla="*/ 1198 w 1222"/>
                <a:gd name="T1" fmla="*/ 684 h 1532"/>
                <a:gd name="T2" fmla="*/ 1222 w 1222"/>
                <a:gd name="T3" fmla="*/ 726 h 1532"/>
                <a:gd name="T4" fmla="*/ 1220 w 1222"/>
                <a:gd name="T5" fmla="*/ 1532 h 1532"/>
                <a:gd name="T6" fmla="*/ 0 w 1222"/>
                <a:gd name="T7" fmla="*/ 828 h 1532"/>
                <a:gd name="T8" fmla="*/ 2 w 1222"/>
                <a:gd name="T9" fmla="*/ 22 h 1532"/>
                <a:gd name="T10" fmla="*/ 27 w 1222"/>
                <a:gd name="T11" fmla="*/ 8 h 1532"/>
                <a:gd name="T12" fmla="*/ 1198 w 1222"/>
                <a:gd name="T13" fmla="*/ 684 h 1532"/>
              </a:gdLst>
              <a:ahLst/>
              <a:cxnLst>
                <a:cxn ang="0">
                  <a:pos x="T0" y="T1"/>
                </a:cxn>
                <a:cxn ang="0">
                  <a:pos x="T2" y="T3"/>
                </a:cxn>
                <a:cxn ang="0">
                  <a:pos x="T4" y="T5"/>
                </a:cxn>
                <a:cxn ang="0">
                  <a:pos x="T6" y="T7"/>
                </a:cxn>
                <a:cxn ang="0">
                  <a:pos x="T8" y="T9"/>
                </a:cxn>
                <a:cxn ang="0">
                  <a:pos x="T10" y="T11"/>
                </a:cxn>
                <a:cxn ang="0">
                  <a:pos x="T12" y="T13"/>
                </a:cxn>
              </a:cxnLst>
              <a:rect l="0" t="0" r="r" b="b"/>
              <a:pathLst>
                <a:path w="1222" h="1532">
                  <a:moveTo>
                    <a:pt x="1198" y="684"/>
                  </a:moveTo>
                  <a:cubicBezTo>
                    <a:pt x="1211" y="691"/>
                    <a:pt x="1222" y="710"/>
                    <a:pt x="1222" y="726"/>
                  </a:cubicBezTo>
                  <a:cubicBezTo>
                    <a:pt x="1220" y="1532"/>
                    <a:pt x="1220" y="1532"/>
                    <a:pt x="1220" y="1532"/>
                  </a:cubicBezTo>
                  <a:cubicBezTo>
                    <a:pt x="0" y="828"/>
                    <a:pt x="0" y="828"/>
                    <a:pt x="0" y="828"/>
                  </a:cubicBezTo>
                  <a:cubicBezTo>
                    <a:pt x="2" y="22"/>
                    <a:pt x="2" y="22"/>
                    <a:pt x="2" y="22"/>
                  </a:cubicBezTo>
                  <a:cubicBezTo>
                    <a:pt x="2" y="6"/>
                    <a:pt x="13" y="0"/>
                    <a:pt x="27" y="8"/>
                  </a:cubicBezTo>
                  <a:lnTo>
                    <a:pt x="1198" y="684"/>
                  </a:ln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7" name="Freeform 356"/>
            <p:cNvSpPr>
              <a:spLocks/>
            </p:cNvSpPr>
            <p:nvPr/>
          </p:nvSpPr>
          <p:spPr bwMode="auto">
            <a:xfrm>
              <a:off x="2203451" y="195263"/>
              <a:ext cx="4538663" cy="5643562"/>
            </a:xfrm>
            <a:custGeom>
              <a:avLst/>
              <a:gdLst>
                <a:gd name="T0" fmla="*/ 30 w 1243"/>
                <a:gd name="T1" fmla="*/ 3 h 1546"/>
                <a:gd name="T2" fmla="*/ 48 w 1243"/>
                <a:gd name="T3" fmla="*/ 4 h 1546"/>
                <a:gd name="T4" fmla="*/ 1219 w 1243"/>
                <a:gd name="T5" fmla="*/ 680 h 1546"/>
                <a:gd name="T6" fmla="*/ 1243 w 1243"/>
                <a:gd name="T7" fmla="*/ 723 h 1546"/>
                <a:gd name="T8" fmla="*/ 1241 w 1243"/>
                <a:gd name="T9" fmla="*/ 1529 h 1546"/>
                <a:gd name="T10" fmla="*/ 1211 w 1243"/>
                <a:gd name="T11" fmla="*/ 1546 h 1546"/>
                <a:gd name="T12" fmla="*/ 1213 w 1243"/>
                <a:gd name="T13" fmla="*/ 740 h 1546"/>
                <a:gd name="T14" fmla="*/ 1189 w 1243"/>
                <a:gd name="T15" fmla="*/ 698 h 1546"/>
                <a:gd name="T16" fmla="*/ 18 w 1243"/>
                <a:gd name="T17" fmla="*/ 22 h 1546"/>
                <a:gd name="T18" fmla="*/ 0 w 1243"/>
                <a:gd name="T19" fmla="*/ 20 h 1546"/>
                <a:gd name="T20" fmla="*/ 30 w 1243"/>
                <a:gd name="T21" fmla="*/ 3 h 1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3" h="1546">
                  <a:moveTo>
                    <a:pt x="30" y="3"/>
                  </a:moveTo>
                  <a:cubicBezTo>
                    <a:pt x="35" y="0"/>
                    <a:pt x="41" y="0"/>
                    <a:pt x="48" y="4"/>
                  </a:cubicBezTo>
                  <a:cubicBezTo>
                    <a:pt x="1219" y="680"/>
                    <a:pt x="1219" y="680"/>
                    <a:pt x="1219" y="680"/>
                  </a:cubicBezTo>
                  <a:cubicBezTo>
                    <a:pt x="1232" y="688"/>
                    <a:pt x="1243" y="707"/>
                    <a:pt x="1243" y="723"/>
                  </a:cubicBezTo>
                  <a:cubicBezTo>
                    <a:pt x="1241" y="1529"/>
                    <a:pt x="1241" y="1529"/>
                    <a:pt x="1241" y="1529"/>
                  </a:cubicBezTo>
                  <a:cubicBezTo>
                    <a:pt x="1211" y="1546"/>
                    <a:pt x="1211" y="1546"/>
                    <a:pt x="1211" y="1546"/>
                  </a:cubicBezTo>
                  <a:cubicBezTo>
                    <a:pt x="1213" y="740"/>
                    <a:pt x="1213" y="740"/>
                    <a:pt x="1213" y="740"/>
                  </a:cubicBezTo>
                  <a:cubicBezTo>
                    <a:pt x="1213" y="724"/>
                    <a:pt x="1202" y="705"/>
                    <a:pt x="1189" y="698"/>
                  </a:cubicBezTo>
                  <a:cubicBezTo>
                    <a:pt x="18" y="22"/>
                    <a:pt x="18" y="22"/>
                    <a:pt x="18" y="22"/>
                  </a:cubicBezTo>
                  <a:cubicBezTo>
                    <a:pt x="11" y="18"/>
                    <a:pt x="5" y="17"/>
                    <a:pt x="0" y="20"/>
                  </a:cubicBezTo>
                  <a:lnTo>
                    <a:pt x="30" y="3"/>
                  </a:lnTo>
                  <a:close/>
                </a:path>
              </a:pathLst>
            </a:custGeom>
            <a:solidFill>
              <a:srgbClr val="E4E9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8" name="Freeform 357"/>
            <p:cNvSpPr>
              <a:spLocks/>
            </p:cNvSpPr>
            <p:nvPr/>
          </p:nvSpPr>
          <p:spPr bwMode="auto">
            <a:xfrm>
              <a:off x="2360613" y="581025"/>
              <a:ext cx="4083050" cy="4940300"/>
            </a:xfrm>
            <a:custGeom>
              <a:avLst/>
              <a:gdLst>
                <a:gd name="T0" fmla="*/ 2572 w 2572"/>
                <a:gd name="T1" fmla="*/ 3112 h 3112"/>
                <a:gd name="T2" fmla="*/ 0 w 2572"/>
                <a:gd name="T3" fmla="*/ 1626 h 3112"/>
                <a:gd name="T4" fmla="*/ 0 w 2572"/>
                <a:gd name="T5" fmla="*/ 0 h 3112"/>
                <a:gd name="T6" fmla="*/ 2572 w 2572"/>
                <a:gd name="T7" fmla="*/ 1486 h 3112"/>
                <a:gd name="T8" fmla="*/ 2572 w 2572"/>
                <a:gd name="T9" fmla="*/ 3112 h 3112"/>
              </a:gdLst>
              <a:ahLst/>
              <a:cxnLst>
                <a:cxn ang="0">
                  <a:pos x="T0" y="T1"/>
                </a:cxn>
                <a:cxn ang="0">
                  <a:pos x="T2" y="T3"/>
                </a:cxn>
                <a:cxn ang="0">
                  <a:pos x="T4" y="T5"/>
                </a:cxn>
                <a:cxn ang="0">
                  <a:pos x="T6" y="T7"/>
                </a:cxn>
                <a:cxn ang="0">
                  <a:pos x="T8" y="T9"/>
                </a:cxn>
              </a:cxnLst>
              <a:rect l="0" t="0" r="r" b="b"/>
              <a:pathLst>
                <a:path w="2572" h="3112">
                  <a:moveTo>
                    <a:pt x="2572" y="3112"/>
                  </a:moveTo>
                  <a:lnTo>
                    <a:pt x="0" y="1626"/>
                  </a:lnTo>
                  <a:lnTo>
                    <a:pt x="0" y="0"/>
                  </a:lnTo>
                  <a:lnTo>
                    <a:pt x="2572" y="1486"/>
                  </a:lnTo>
                  <a:lnTo>
                    <a:pt x="2572" y="3112"/>
                  </a:lnTo>
                  <a:close/>
                </a:path>
              </a:pathLst>
            </a:custGeom>
            <a:solidFill>
              <a:srgbClr val="77C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59" name="Freeform 358"/>
            <p:cNvSpPr>
              <a:spLocks/>
            </p:cNvSpPr>
            <p:nvPr/>
          </p:nvSpPr>
          <p:spPr bwMode="auto">
            <a:xfrm>
              <a:off x="2360613" y="581025"/>
              <a:ext cx="4083050" cy="2768600"/>
            </a:xfrm>
            <a:custGeom>
              <a:avLst/>
              <a:gdLst>
                <a:gd name="T0" fmla="*/ 2572 w 2572"/>
                <a:gd name="T1" fmla="*/ 1744 h 1744"/>
                <a:gd name="T2" fmla="*/ 0 w 2572"/>
                <a:gd name="T3" fmla="*/ 258 h 1744"/>
                <a:gd name="T4" fmla="*/ 0 w 2572"/>
                <a:gd name="T5" fmla="*/ 0 h 1744"/>
                <a:gd name="T6" fmla="*/ 2572 w 2572"/>
                <a:gd name="T7" fmla="*/ 1486 h 1744"/>
                <a:gd name="T8" fmla="*/ 2572 w 2572"/>
                <a:gd name="T9" fmla="*/ 1744 h 1744"/>
              </a:gdLst>
              <a:ahLst/>
              <a:cxnLst>
                <a:cxn ang="0">
                  <a:pos x="T0" y="T1"/>
                </a:cxn>
                <a:cxn ang="0">
                  <a:pos x="T2" y="T3"/>
                </a:cxn>
                <a:cxn ang="0">
                  <a:pos x="T4" y="T5"/>
                </a:cxn>
                <a:cxn ang="0">
                  <a:pos x="T6" y="T7"/>
                </a:cxn>
                <a:cxn ang="0">
                  <a:pos x="T8" y="T9"/>
                </a:cxn>
              </a:cxnLst>
              <a:rect l="0" t="0" r="r" b="b"/>
              <a:pathLst>
                <a:path w="2572" h="1744">
                  <a:moveTo>
                    <a:pt x="2572" y="1744"/>
                  </a:moveTo>
                  <a:lnTo>
                    <a:pt x="0" y="258"/>
                  </a:lnTo>
                  <a:lnTo>
                    <a:pt x="0" y="0"/>
                  </a:lnTo>
                  <a:lnTo>
                    <a:pt x="2572" y="1486"/>
                  </a:lnTo>
                  <a:lnTo>
                    <a:pt x="2572" y="1744"/>
                  </a:lnTo>
                  <a:close/>
                </a:path>
              </a:pathLst>
            </a:custGeom>
            <a:solidFill>
              <a:srgbClr val="476E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0" name="Freeform 359"/>
            <p:cNvSpPr>
              <a:spLocks/>
            </p:cNvSpPr>
            <p:nvPr/>
          </p:nvSpPr>
          <p:spPr bwMode="auto">
            <a:xfrm>
              <a:off x="2360613" y="990600"/>
              <a:ext cx="663575" cy="2555875"/>
            </a:xfrm>
            <a:custGeom>
              <a:avLst/>
              <a:gdLst>
                <a:gd name="T0" fmla="*/ 418 w 418"/>
                <a:gd name="T1" fmla="*/ 1610 h 1610"/>
                <a:gd name="T2" fmla="*/ 0 w 418"/>
                <a:gd name="T3" fmla="*/ 1368 h 1610"/>
                <a:gd name="T4" fmla="*/ 0 w 418"/>
                <a:gd name="T5" fmla="*/ 0 h 1610"/>
                <a:gd name="T6" fmla="*/ 418 w 418"/>
                <a:gd name="T7" fmla="*/ 241 h 1610"/>
                <a:gd name="T8" fmla="*/ 418 w 418"/>
                <a:gd name="T9" fmla="*/ 1610 h 1610"/>
              </a:gdLst>
              <a:ahLst/>
              <a:cxnLst>
                <a:cxn ang="0">
                  <a:pos x="T0" y="T1"/>
                </a:cxn>
                <a:cxn ang="0">
                  <a:pos x="T2" y="T3"/>
                </a:cxn>
                <a:cxn ang="0">
                  <a:pos x="T4" y="T5"/>
                </a:cxn>
                <a:cxn ang="0">
                  <a:pos x="T6" y="T7"/>
                </a:cxn>
                <a:cxn ang="0">
                  <a:pos x="T8" y="T9"/>
                </a:cxn>
              </a:cxnLst>
              <a:rect l="0" t="0" r="r" b="b"/>
              <a:pathLst>
                <a:path w="418" h="1610">
                  <a:moveTo>
                    <a:pt x="418" y="1610"/>
                  </a:moveTo>
                  <a:lnTo>
                    <a:pt x="0" y="1368"/>
                  </a:lnTo>
                  <a:lnTo>
                    <a:pt x="0" y="0"/>
                  </a:lnTo>
                  <a:lnTo>
                    <a:pt x="418" y="241"/>
                  </a:lnTo>
                  <a:lnTo>
                    <a:pt x="418" y="1610"/>
                  </a:lnTo>
                  <a:close/>
                </a:path>
              </a:pathLst>
            </a:custGeom>
            <a:solidFill>
              <a:srgbClr val="406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1" name="Freeform 360"/>
            <p:cNvSpPr>
              <a:spLocks/>
            </p:cNvSpPr>
            <p:nvPr/>
          </p:nvSpPr>
          <p:spPr bwMode="auto">
            <a:xfrm>
              <a:off x="3243263" y="1257300"/>
              <a:ext cx="611188" cy="441325"/>
            </a:xfrm>
            <a:custGeom>
              <a:avLst/>
              <a:gdLst>
                <a:gd name="T0" fmla="*/ 150 w 167"/>
                <a:gd name="T1" fmla="*/ 115 h 121"/>
                <a:gd name="T2" fmla="*/ 17 w 167"/>
                <a:gd name="T3" fmla="*/ 38 h 121"/>
                <a:gd name="T4" fmla="*/ 0 w 167"/>
                <a:gd name="T5" fmla="*/ 12 h 121"/>
                <a:gd name="T6" fmla="*/ 0 w 167"/>
                <a:gd name="T7" fmla="*/ 12 h 121"/>
                <a:gd name="T8" fmla="*/ 17 w 167"/>
                <a:gd name="T9" fmla="*/ 5 h 121"/>
                <a:gd name="T10" fmla="*/ 150 w 167"/>
                <a:gd name="T11" fmla="*/ 83 h 121"/>
                <a:gd name="T12" fmla="*/ 167 w 167"/>
                <a:gd name="T13" fmla="*/ 108 h 121"/>
                <a:gd name="T14" fmla="*/ 167 w 167"/>
                <a:gd name="T15" fmla="*/ 108 h 121"/>
                <a:gd name="T16" fmla="*/ 150 w 167"/>
                <a:gd name="T17" fmla="*/ 1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1">
                  <a:moveTo>
                    <a:pt x="150" y="115"/>
                  </a:moveTo>
                  <a:cubicBezTo>
                    <a:pt x="17" y="38"/>
                    <a:pt x="17" y="38"/>
                    <a:pt x="17" y="38"/>
                  </a:cubicBezTo>
                  <a:cubicBezTo>
                    <a:pt x="8" y="33"/>
                    <a:pt x="0" y="21"/>
                    <a:pt x="0" y="12"/>
                  </a:cubicBezTo>
                  <a:cubicBezTo>
                    <a:pt x="0" y="12"/>
                    <a:pt x="0" y="12"/>
                    <a:pt x="0" y="12"/>
                  </a:cubicBezTo>
                  <a:cubicBezTo>
                    <a:pt x="0" y="3"/>
                    <a:pt x="8" y="0"/>
                    <a:pt x="17" y="5"/>
                  </a:cubicBezTo>
                  <a:cubicBezTo>
                    <a:pt x="150" y="83"/>
                    <a:pt x="150" y="83"/>
                    <a:pt x="150" y="83"/>
                  </a:cubicBezTo>
                  <a:cubicBezTo>
                    <a:pt x="159" y="88"/>
                    <a:pt x="167" y="99"/>
                    <a:pt x="167" y="108"/>
                  </a:cubicBezTo>
                  <a:cubicBezTo>
                    <a:pt x="167" y="108"/>
                    <a:pt x="167" y="108"/>
                    <a:pt x="167" y="108"/>
                  </a:cubicBezTo>
                  <a:cubicBezTo>
                    <a:pt x="167" y="117"/>
                    <a:pt x="159" y="121"/>
                    <a:pt x="15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2" name="Freeform 361"/>
            <p:cNvSpPr>
              <a:spLocks/>
            </p:cNvSpPr>
            <p:nvPr/>
          </p:nvSpPr>
          <p:spPr bwMode="auto">
            <a:xfrm>
              <a:off x="3989388" y="1687513"/>
              <a:ext cx="609600" cy="438150"/>
            </a:xfrm>
            <a:custGeom>
              <a:avLst/>
              <a:gdLst>
                <a:gd name="T0" fmla="*/ 150 w 167"/>
                <a:gd name="T1" fmla="*/ 115 h 120"/>
                <a:gd name="T2" fmla="*/ 17 w 167"/>
                <a:gd name="T3" fmla="*/ 38 h 120"/>
                <a:gd name="T4" fmla="*/ 0 w 167"/>
                <a:gd name="T5" fmla="*/ 12 h 120"/>
                <a:gd name="T6" fmla="*/ 0 w 167"/>
                <a:gd name="T7" fmla="*/ 12 h 120"/>
                <a:gd name="T8" fmla="*/ 17 w 167"/>
                <a:gd name="T9" fmla="*/ 5 h 120"/>
                <a:gd name="T10" fmla="*/ 150 w 167"/>
                <a:gd name="T11" fmla="*/ 82 h 120"/>
                <a:gd name="T12" fmla="*/ 167 w 167"/>
                <a:gd name="T13" fmla="*/ 108 h 120"/>
                <a:gd name="T14" fmla="*/ 167 w 167"/>
                <a:gd name="T15" fmla="*/ 108 h 120"/>
                <a:gd name="T16" fmla="*/ 150 w 167"/>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0">
                  <a:moveTo>
                    <a:pt x="150" y="115"/>
                  </a:moveTo>
                  <a:cubicBezTo>
                    <a:pt x="17" y="38"/>
                    <a:pt x="17" y="38"/>
                    <a:pt x="17" y="38"/>
                  </a:cubicBezTo>
                  <a:cubicBezTo>
                    <a:pt x="8" y="33"/>
                    <a:pt x="0" y="21"/>
                    <a:pt x="0" y="12"/>
                  </a:cubicBezTo>
                  <a:cubicBezTo>
                    <a:pt x="0" y="12"/>
                    <a:pt x="0" y="12"/>
                    <a:pt x="0" y="12"/>
                  </a:cubicBezTo>
                  <a:cubicBezTo>
                    <a:pt x="0" y="3"/>
                    <a:pt x="8" y="0"/>
                    <a:pt x="17" y="5"/>
                  </a:cubicBezTo>
                  <a:cubicBezTo>
                    <a:pt x="150" y="82"/>
                    <a:pt x="150" y="82"/>
                    <a:pt x="150" y="82"/>
                  </a:cubicBezTo>
                  <a:cubicBezTo>
                    <a:pt x="159" y="88"/>
                    <a:pt x="167" y="99"/>
                    <a:pt x="167" y="108"/>
                  </a:cubicBezTo>
                  <a:cubicBezTo>
                    <a:pt x="167" y="108"/>
                    <a:pt x="167" y="108"/>
                    <a:pt x="167" y="108"/>
                  </a:cubicBezTo>
                  <a:cubicBezTo>
                    <a:pt x="167" y="117"/>
                    <a:pt x="159" y="120"/>
                    <a:pt x="15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3" name="Freeform 362"/>
            <p:cNvSpPr>
              <a:spLocks/>
            </p:cNvSpPr>
            <p:nvPr/>
          </p:nvSpPr>
          <p:spPr bwMode="auto">
            <a:xfrm>
              <a:off x="4733926" y="2119313"/>
              <a:ext cx="609600" cy="438150"/>
            </a:xfrm>
            <a:custGeom>
              <a:avLst/>
              <a:gdLst>
                <a:gd name="T0" fmla="*/ 150 w 167"/>
                <a:gd name="T1" fmla="*/ 115 h 120"/>
                <a:gd name="T2" fmla="*/ 17 w 167"/>
                <a:gd name="T3" fmla="*/ 38 h 120"/>
                <a:gd name="T4" fmla="*/ 0 w 167"/>
                <a:gd name="T5" fmla="*/ 12 h 120"/>
                <a:gd name="T6" fmla="*/ 0 w 167"/>
                <a:gd name="T7" fmla="*/ 12 h 120"/>
                <a:gd name="T8" fmla="*/ 17 w 167"/>
                <a:gd name="T9" fmla="*/ 5 h 120"/>
                <a:gd name="T10" fmla="*/ 150 w 167"/>
                <a:gd name="T11" fmla="*/ 82 h 120"/>
                <a:gd name="T12" fmla="*/ 167 w 167"/>
                <a:gd name="T13" fmla="*/ 108 h 120"/>
                <a:gd name="T14" fmla="*/ 167 w 167"/>
                <a:gd name="T15" fmla="*/ 108 h 120"/>
                <a:gd name="T16" fmla="*/ 150 w 167"/>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0">
                  <a:moveTo>
                    <a:pt x="150" y="115"/>
                  </a:moveTo>
                  <a:cubicBezTo>
                    <a:pt x="17" y="38"/>
                    <a:pt x="17" y="38"/>
                    <a:pt x="17" y="38"/>
                  </a:cubicBezTo>
                  <a:cubicBezTo>
                    <a:pt x="8" y="32"/>
                    <a:pt x="0" y="21"/>
                    <a:pt x="0" y="12"/>
                  </a:cubicBezTo>
                  <a:cubicBezTo>
                    <a:pt x="0" y="12"/>
                    <a:pt x="0" y="12"/>
                    <a:pt x="0" y="12"/>
                  </a:cubicBezTo>
                  <a:cubicBezTo>
                    <a:pt x="0" y="3"/>
                    <a:pt x="8" y="0"/>
                    <a:pt x="17" y="5"/>
                  </a:cubicBezTo>
                  <a:cubicBezTo>
                    <a:pt x="150" y="82"/>
                    <a:pt x="150" y="82"/>
                    <a:pt x="150" y="82"/>
                  </a:cubicBezTo>
                  <a:cubicBezTo>
                    <a:pt x="159" y="87"/>
                    <a:pt x="167" y="99"/>
                    <a:pt x="167" y="108"/>
                  </a:cubicBezTo>
                  <a:cubicBezTo>
                    <a:pt x="167" y="108"/>
                    <a:pt x="167" y="108"/>
                    <a:pt x="167" y="108"/>
                  </a:cubicBezTo>
                  <a:cubicBezTo>
                    <a:pt x="167" y="117"/>
                    <a:pt x="159" y="120"/>
                    <a:pt x="150" y="1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4" name="Freeform 363"/>
            <p:cNvSpPr>
              <a:spLocks/>
            </p:cNvSpPr>
            <p:nvPr/>
          </p:nvSpPr>
          <p:spPr bwMode="auto">
            <a:xfrm>
              <a:off x="5478463" y="2546350"/>
              <a:ext cx="611188" cy="441325"/>
            </a:xfrm>
            <a:custGeom>
              <a:avLst/>
              <a:gdLst>
                <a:gd name="T0" fmla="*/ 150 w 167"/>
                <a:gd name="T1" fmla="*/ 116 h 121"/>
                <a:gd name="T2" fmla="*/ 17 w 167"/>
                <a:gd name="T3" fmla="*/ 38 h 121"/>
                <a:gd name="T4" fmla="*/ 0 w 167"/>
                <a:gd name="T5" fmla="*/ 13 h 121"/>
                <a:gd name="T6" fmla="*/ 0 w 167"/>
                <a:gd name="T7" fmla="*/ 13 h 121"/>
                <a:gd name="T8" fmla="*/ 17 w 167"/>
                <a:gd name="T9" fmla="*/ 6 h 121"/>
                <a:gd name="T10" fmla="*/ 150 w 167"/>
                <a:gd name="T11" fmla="*/ 83 h 121"/>
                <a:gd name="T12" fmla="*/ 167 w 167"/>
                <a:gd name="T13" fmla="*/ 109 h 121"/>
                <a:gd name="T14" fmla="*/ 167 w 167"/>
                <a:gd name="T15" fmla="*/ 109 h 121"/>
                <a:gd name="T16" fmla="*/ 150 w 167"/>
                <a:gd name="T17"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21">
                  <a:moveTo>
                    <a:pt x="150" y="116"/>
                  </a:moveTo>
                  <a:cubicBezTo>
                    <a:pt x="17" y="38"/>
                    <a:pt x="17" y="38"/>
                    <a:pt x="17" y="38"/>
                  </a:cubicBezTo>
                  <a:cubicBezTo>
                    <a:pt x="8" y="33"/>
                    <a:pt x="0" y="22"/>
                    <a:pt x="0" y="13"/>
                  </a:cubicBezTo>
                  <a:cubicBezTo>
                    <a:pt x="0" y="13"/>
                    <a:pt x="0" y="13"/>
                    <a:pt x="0" y="13"/>
                  </a:cubicBezTo>
                  <a:cubicBezTo>
                    <a:pt x="0" y="4"/>
                    <a:pt x="8" y="0"/>
                    <a:pt x="17" y="6"/>
                  </a:cubicBezTo>
                  <a:cubicBezTo>
                    <a:pt x="150" y="83"/>
                    <a:pt x="150" y="83"/>
                    <a:pt x="150" y="83"/>
                  </a:cubicBezTo>
                  <a:cubicBezTo>
                    <a:pt x="159" y="88"/>
                    <a:pt x="167" y="100"/>
                    <a:pt x="167" y="109"/>
                  </a:cubicBezTo>
                  <a:cubicBezTo>
                    <a:pt x="167" y="109"/>
                    <a:pt x="167" y="109"/>
                    <a:pt x="167" y="109"/>
                  </a:cubicBezTo>
                  <a:cubicBezTo>
                    <a:pt x="167" y="118"/>
                    <a:pt x="159" y="121"/>
                    <a:pt x="150"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5" name="Freeform 364"/>
            <p:cNvSpPr>
              <a:spLocks/>
            </p:cNvSpPr>
            <p:nvPr/>
          </p:nvSpPr>
          <p:spPr bwMode="auto">
            <a:xfrm>
              <a:off x="2439988" y="1201738"/>
              <a:ext cx="190500" cy="296862"/>
            </a:xfrm>
            <a:custGeom>
              <a:avLst/>
              <a:gdLst>
                <a:gd name="T0" fmla="*/ 120 w 120"/>
                <a:gd name="T1" fmla="*/ 187 h 187"/>
                <a:gd name="T2" fmla="*/ 0 w 120"/>
                <a:gd name="T3" fmla="*/ 118 h 187"/>
                <a:gd name="T4" fmla="*/ 0 w 120"/>
                <a:gd name="T5" fmla="*/ 0 h 187"/>
                <a:gd name="T6" fmla="*/ 120 w 120"/>
                <a:gd name="T7" fmla="*/ 67 h 187"/>
                <a:gd name="T8" fmla="*/ 120 w 120"/>
                <a:gd name="T9" fmla="*/ 187 h 187"/>
              </a:gdLst>
              <a:ahLst/>
              <a:cxnLst>
                <a:cxn ang="0">
                  <a:pos x="T0" y="T1"/>
                </a:cxn>
                <a:cxn ang="0">
                  <a:pos x="T2" y="T3"/>
                </a:cxn>
                <a:cxn ang="0">
                  <a:pos x="T4" y="T5"/>
                </a:cxn>
                <a:cxn ang="0">
                  <a:pos x="T6" y="T7"/>
                </a:cxn>
                <a:cxn ang="0">
                  <a:pos x="T8" y="T9"/>
                </a:cxn>
              </a:cxnLst>
              <a:rect l="0" t="0" r="r" b="b"/>
              <a:pathLst>
                <a:path w="120" h="187">
                  <a:moveTo>
                    <a:pt x="120" y="187"/>
                  </a:moveTo>
                  <a:lnTo>
                    <a:pt x="0" y="118"/>
                  </a:lnTo>
                  <a:lnTo>
                    <a:pt x="0" y="0"/>
                  </a:lnTo>
                  <a:lnTo>
                    <a:pt x="120" y="67"/>
                  </a:lnTo>
                  <a:lnTo>
                    <a:pt x="120"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6" name="Freeform 365"/>
            <p:cNvSpPr>
              <a:spLocks/>
            </p:cNvSpPr>
            <p:nvPr/>
          </p:nvSpPr>
          <p:spPr bwMode="auto">
            <a:xfrm>
              <a:off x="2717801" y="1358900"/>
              <a:ext cx="190500" cy="296862"/>
            </a:xfrm>
            <a:custGeom>
              <a:avLst/>
              <a:gdLst>
                <a:gd name="T0" fmla="*/ 120 w 120"/>
                <a:gd name="T1" fmla="*/ 187 h 187"/>
                <a:gd name="T2" fmla="*/ 0 w 120"/>
                <a:gd name="T3" fmla="*/ 120 h 187"/>
                <a:gd name="T4" fmla="*/ 0 w 120"/>
                <a:gd name="T5" fmla="*/ 0 h 187"/>
                <a:gd name="T6" fmla="*/ 120 w 120"/>
                <a:gd name="T7" fmla="*/ 69 h 187"/>
                <a:gd name="T8" fmla="*/ 120 w 120"/>
                <a:gd name="T9" fmla="*/ 187 h 187"/>
              </a:gdLst>
              <a:ahLst/>
              <a:cxnLst>
                <a:cxn ang="0">
                  <a:pos x="T0" y="T1"/>
                </a:cxn>
                <a:cxn ang="0">
                  <a:pos x="T2" y="T3"/>
                </a:cxn>
                <a:cxn ang="0">
                  <a:pos x="T4" y="T5"/>
                </a:cxn>
                <a:cxn ang="0">
                  <a:pos x="T6" y="T7"/>
                </a:cxn>
                <a:cxn ang="0">
                  <a:pos x="T8" y="T9"/>
                </a:cxn>
              </a:cxnLst>
              <a:rect l="0" t="0" r="r" b="b"/>
              <a:pathLst>
                <a:path w="120" h="187">
                  <a:moveTo>
                    <a:pt x="120" y="187"/>
                  </a:moveTo>
                  <a:lnTo>
                    <a:pt x="0" y="120"/>
                  </a:lnTo>
                  <a:lnTo>
                    <a:pt x="0" y="0"/>
                  </a:lnTo>
                  <a:lnTo>
                    <a:pt x="120" y="69"/>
                  </a:lnTo>
                  <a:lnTo>
                    <a:pt x="120"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7" name="Freeform 366"/>
            <p:cNvSpPr>
              <a:spLocks/>
            </p:cNvSpPr>
            <p:nvPr/>
          </p:nvSpPr>
          <p:spPr bwMode="auto">
            <a:xfrm>
              <a:off x="2439988" y="1476375"/>
              <a:ext cx="190500" cy="295275"/>
            </a:xfrm>
            <a:custGeom>
              <a:avLst/>
              <a:gdLst>
                <a:gd name="T0" fmla="*/ 120 w 120"/>
                <a:gd name="T1" fmla="*/ 186 h 186"/>
                <a:gd name="T2" fmla="*/ 0 w 120"/>
                <a:gd name="T3" fmla="*/ 119 h 186"/>
                <a:gd name="T4" fmla="*/ 0 w 120"/>
                <a:gd name="T5" fmla="*/ 0 h 186"/>
                <a:gd name="T6" fmla="*/ 120 w 120"/>
                <a:gd name="T7" fmla="*/ 69 h 186"/>
                <a:gd name="T8" fmla="*/ 120 w 120"/>
                <a:gd name="T9" fmla="*/ 186 h 186"/>
              </a:gdLst>
              <a:ahLst/>
              <a:cxnLst>
                <a:cxn ang="0">
                  <a:pos x="T0" y="T1"/>
                </a:cxn>
                <a:cxn ang="0">
                  <a:pos x="T2" y="T3"/>
                </a:cxn>
                <a:cxn ang="0">
                  <a:pos x="T4" y="T5"/>
                </a:cxn>
                <a:cxn ang="0">
                  <a:pos x="T6" y="T7"/>
                </a:cxn>
                <a:cxn ang="0">
                  <a:pos x="T8" y="T9"/>
                </a:cxn>
              </a:cxnLst>
              <a:rect l="0" t="0" r="r" b="b"/>
              <a:pathLst>
                <a:path w="120" h="186">
                  <a:moveTo>
                    <a:pt x="120" y="186"/>
                  </a:moveTo>
                  <a:lnTo>
                    <a:pt x="0" y="119"/>
                  </a:lnTo>
                  <a:lnTo>
                    <a:pt x="0" y="0"/>
                  </a:lnTo>
                  <a:lnTo>
                    <a:pt x="120" y="69"/>
                  </a:lnTo>
                  <a:lnTo>
                    <a:pt x="12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8" name="Freeform 367"/>
            <p:cNvSpPr>
              <a:spLocks/>
            </p:cNvSpPr>
            <p:nvPr/>
          </p:nvSpPr>
          <p:spPr bwMode="auto">
            <a:xfrm>
              <a:off x="2717801" y="1636713"/>
              <a:ext cx="190500" cy="295275"/>
            </a:xfrm>
            <a:custGeom>
              <a:avLst/>
              <a:gdLst>
                <a:gd name="T0" fmla="*/ 120 w 120"/>
                <a:gd name="T1" fmla="*/ 186 h 186"/>
                <a:gd name="T2" fmla="*/ 0 w 120"/>
                <a:gd name="T3" fmla="*/ 120 h 186"/>
                <a:gd name="T4" fmla="*/ 0 w 120"/>
                <a:gd name="T5" fmla="*/ 0 h 186"/>
                <a:gd name="T6" fmla="*/ 120 w 120"/>
                <a:gd name="T7" fmla="*/ 69 h 186"/>
                <a:gd name="T8" fmla="*/ 120 w 120"/>
                <a:gd name="T9" fmla="*/ 186 h 186"/>
              </a:gdLst>
              <a:ahLst/>
              <a:cxnLst>
                <a:cxn ang="0">
                  <a:pos x="T0" y="T1"/>
                </a:cxn>
                <a:cxn ang="0">
                  <a:pos x="T2" y="T3"/>
                </a:cxn>
                <a:cxn ang="0">
                  <a:pos x="T4" y="T5"/>
                </a:cxn>
                <a:cxn ang="0">
                  <a:pos x="T6" y="T7"/>
                </a:cxn>
                <a:cxn ang="0">
                  <a:pos x="T8" y="T9"/>
                </a:cxn>
              </a:cxnLst>
              <a:rect l="0" t="0" r="r" b="b"/>
              <a:pathLst>
                <a:path w="120" h="186">
                  <a:moveTo>
                    <a:pt x="120" y="186"/>
                  </a:moveTo>
                  <a:lnTo>
                    <a:pt x="0" y="120"/>
                  </a:lnTo>
                  <a:lnTo>
                    <a:pt x="0" y="0"/>
                  </a:lnTo>
                  <a:lnTo>
                    <a:pt x="120" y="69"/>
                  </a:lnTo>
                  <a:lnTo>
                    <a:pt x="12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69" name="Freeform 368"/>
            <p:cNvSpPr>
              <a:spLocks/>
            </p:cNvSpPr>
            <p:nvPr/>
          </p:nvSpPr>
          <p:spPr bwMode="auto">
            <a:xfrm>
              <a:off x="2439988" y="1754188"/>
              <a:ext cx="190500" cy="295275"/>
            </a:xfrm>
            <a:custGeom>
              <a:avLst/>
              <a:gdLst>
                <a:gd name="T0" fmla="*/ 120 w 120"/>
                <a:gd name="T1" fmla="*/ 186 h 186"/>
                <a:gd name="T2" fmla="*/ 0 w 120"/>
                <a:gd name="T3" fmla="*/ 119 h 186"/>
                <a:gd name="T4" fmla="*/ 0 w 120"/>
                <a:gd name="T5" fmla="*/ 0 h 186"/>
                <a:gd name="T6" fmla="*/ 120 w 120"/>
                <a:gd name="T7" fmla="*/ 69 h 186"/>
                <a:gd name="T8" fmla="*/ 120 w 120"/>
                <a:gd name="T9" fmla="*/ 186 h 186"/>
              </a:gdLst>
              <a:ahLst/>
              <a:cxnLst>
                <a:cxn ang="0">
                  <a:pos x="T0" y="T1"/>
                </a:cxn>
                <a:cxn ang="0">
                  <a:pos x="T2" y="T3"/>
                </a:cxn>
                <a:cxn ang="0">
                  <a:pos x="T4" y="T5"/>
                </a:cxn>
                <a:cxn ang="0">
                  <a:pos x="T6" y="T7"/>
                </a:cxn>
                <a:cxn ang="0">
                  <a:pos x="T8" y="T9"/>
                </a:cxn>
              </a:cxnLst>
              <a:rect l="0" t="0" r="r" b="b"/>
              <a:pathLst>
                <a:path w="120" h="186">
                  <a:moveTo>
                    <a:pt x="120" y="186"/>
                  </a:moveTo>
                  <a:lnTo>
                    <a:pt x="0" y="119"/>
                  </a:lnTo>
                  <a:lnTo>
                    <a:pt x="0" y="0"/>
                  </a:lnTo>
                  <a:lnTo>
                    <a:pt x="120" y="69"/>
                  </a:lnTo>
                  <a:lnTo>
                    <a:pt x="12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0" name="Freeform 369"/>
            <p:cNvSpPr>
              <a:spLocks/>
            </p:cNvSpPr>
            <p:nvPr/>
          </p:nvSpPr>
          <p:spPr bwMode="auto">
            <a:xfrm>
              <a:off x="2717801" y="1914525"/>
              <a:ext cx="190500" cy="295275"/>
            </a:xfrm>
            <a:custGeom>
              <a:avLst/>
              <a:gdLst>
                <a:gd name="T0" fmla="*/ 120 w 120"/>
                <a:gd name="T1" fmla="*/ 186 h 186"/>
                <a:gd name="T2" fmla="*/ 0 w 120"/>
                <a:gd name="T3" fmla="*/ 119 h 186"/>
                <a:gd name="T4" fmla="*/ 0 w 120"/>
                <a:gd name="T5" fmla="*/ 0 h 186"/>
                <a:gd name="T6" fmla="*/ 120 w 120"/>
                <a:gd name="T7" fmla="*/ 69 h 186"/>
                <a:gd name="T8" fmla="*/ 120 w 120"/>
                <a:gd name="T9" fmla="*/ 186 h 186"/>
              </a:gdLst>
              <a:ahLst/>
              <a:cxnLst>
                <a:cxn ang="0">
                  <a:pos x="T0" y="T1"/>
                </a:cxn>
                <a:cxn ang="0">
                  <a:pos x="T2" y="T3"/>
                </a:cxn>
                <a:cxn ang="0">
                  <a:pos x="T4" y="T5"/>
                </a:cxn>
                <a:cxn ang="0">
                  <a:pos x="T6" y="T7"/>
                </a:cxn>
                <a:cxn ang="0">
                  <a:pos x="T8" y="T9"/>
                </a:cxn>
              </a:cxnLst>
              <a:rect l="0" t="0" r="r" b="b"/>
              <a:pathLst>
                <a:path w="120" h="186">
                  <a:moveTo>
                    <a:pt x="120" y="186"/>
                  </a:moveTo>
                  <a:lnTo>
                    <a:pt x="0" y="119"/>
                  </a:lnTo>
                  <a:lnTo>
                    <a:pt x="0" y="0"/>
                  </a:lnTo>
                  <a:lnTo>
                    <a:pt x="120" y="69"/>
                  </a:lnTo>
                  <a:lnTo>
                    <a:pt x="12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1" name="Freeform 370"/>
            <p:cNvSpPr>
              <a:spLocks/>
            </p:cNvSpPr>
            <p:nvPr/>
          </p:nvSpPr>
          <p:spPr bwMode="auto">
            <a:xfrm>
              <a:off x="2439988" y="2030413"/>
              <a:ext cx="190500" cy="296862"/>
            </a:xfrm>
            <a:custGeom>
              <a:avLst/>
              <a:gdLst>
                <a:gd name="T0" fmla="*/ 120 w 120"/>
                <a:gd name="T1" fmla="*/ 187 h 187"/>
                <a:gd name="T2" fmla="*/ 0 w 120"/>
                <a:gd name="T3" fmla="*/ 120 h 187"/>
                <a:gd name="T4" fmla="*/ 0 w 120"/>
                <a:gd name="T5" fmla="*/ 0 h 187"/>
                <a:gd name="T6" fmla="*/ 120 w 120"/>
                <a:gd name="T7" fmla="*/ 69 h 187"/>
                <a:gd name="T8" fmla="*/ 120 w 120"/>
                <a:gd name="T9" fmla="*/ 187 h 187"/>
              </a:gdLst>
              <a:ahLst/>
              <a:cxnLst>
                <a:cxn ang="0">
                  <a:pos x="T0" y="T1"/>
                </a:cxn>
                <a:cxn ang="0">
                  <a:pos x="T2" y="T3"/>
                </a:cxn>
                <a:cxn ang="0">
                  <a:pos x="T4" y="T5"/>
                </a:cxn>
                <a:cxn ang="0">
                  <a:pos x="T6" y="T7"/>
                </a:cxn>
                <a:cxn ang="0">
                  <a:pos x="T8" y="T9"/>
                </a:cxn>
              </a:cxnLst>
              <a:rect l="0" t="0" r="r" b="b"/>
              <a:pathLst>
                <a:path w="120" h="187">
                  <a:moveTo>
                    <a:pt x="120" y="187"/>
                  </a:moveTo>
                  <a:lnTo>
                    <a:pt x="0" y="120"/>
                  </a:lnTo>
                  <a:lnTo>
                    <a:pt x="0" y="0"/>
                  </a:lnTo>
                  <a:lnTo>
                    <a:pt x="120" y="69"/>
                  </a:lnTo>
                  <a:lnTo>
                    <a:pt x="120" y="1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2" name="Freeform 371"/>
            <p:cNvSpPr>
              <a:spLocks/>
            </p:cNvSpPr>
            <p:nvPr/>
          </p:nvSpPr>
          <p:spPr bwMode="auto">
            <a:xfrm>
              <a:off x="2439988" y="2308225"/>
              <a:ext cx="190500" cy="295275"/>
            </a:xfrm>
            <a:custGeom>
              <a:avLst/>
              <a:gdLst>
                <a:gd name="T0" fmla="*/ 120 w 120"/>
                <a:gd name="T1" fmla="*/ 186 h 186"/>
                <a:gd name="T2" fmla="*/ 0 w 120"/>
                <a:gd name="T3" fmla="*/ 120 h 186"/>
                <a:gd name="T4" fmla="*/ 0 w 120"/>
                <a:gd name="T5" fmla="*/ 0 h 186"/>
                <a:gd name="T6" fmla="*/ 120 w 120"/>
                <a:gd name="T7" fmla="*/ 69 h 186"/>
                <a:gd name="T8" fmla="*/ 120 w 120"/>
                <a:gd name="T9" fmla="*/ 186 h 186"/>
              </a:gdLst>
              <a:ahLst/>
              <a:cxnLst>
                <a:cxn ang="0">
                  <a:pos x="T0" y="T1"/>
                </a:cxn>
                <a:cxn ang="0">
                  <a:pos x="T2" y="T3"/>
                </a:cxn>
                <a:cxn ang="0">
                  <a:pos x="T4" y="T5"/>
                </a:cxn>
                <a:cxn ang="0">
                  <a:pos x="T6" y="T7"/>
                </a:cxn>
                <a:cxn ang="0">
                  <a:pos x="T8" y="T9"/>
                </a:cxn>
              </a:cxnLst>
              <a:rect l="0" t="0" r="r" b="b"/>
              <a:pathLst>
                <a:path w="120" h="186">
                  <a:moveTo>
                    <a:pt x="120" y="186"/>
                  </a:moveTo>
                  <a:lnTo>
                    <a:pt x="0" y="120"/>
                  </a:lnTo>
                  <a:lnTo>
                    <a:pt x="0" y="0"/>
                  </a:lnTo>
                  <a:lnTo>
                    <a:pt x="120" y="69"/>
                  </a:lnTo>
                  <a:lnTo>
                    <a:pt x="12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3" name="Freeform 372"/>
            <p:cNvSpPr>
              <a:spLocks/>
            </p:cNvSpPr>
            <p:nvPr/>
          </p:nvSpPr>
          <p:spPr bwMode="auto">
            <a:xfrm>
              <a:off x="2717801" y="2192338"/>
              <a:ext cx="190500" cy="295275"/>
            </a:xfrm>
            <a:custGeom>
              <a:avLst/>
              <a:gdLst>
                <a:gd name="T0" fmla="*/ 120 w 120"/>
                <a:gd name="T1" fmla="*/ 186 h 186"/>
                <a:gd name="T2" fmla="*/ 0 w 120"/>
                <a:gd name="T3" fmla="*/ 119 h 186"/>
                <a:gd name="T4" fmla="*/ 0 w 120"/>
                <a:gd name="T5" fmla="*/ 0 h 186"/>
                <a:gd name="T6" fmla="*/ 120 w 120"/>
                <a:gd name="T7" fmla="*/ 69 h 186"/>
                <a:gd name="T8" fmla="*/ 120 w 120"/>
                <a:gd name="T9" fmla="*/ 186 h 186"/>
              </a:gdLst>
              <a:ahLst/>
              <a:cxnLst>
                <a:cxn ang="0">
                  <a:pos x="T0" y="T1"/>
                </a:cxn>
                <a:cxn ang="0">
                  <a:pos x="T2" y="T3"/>
                </a:cxn>
                <a:cxn ang="0">
                  <a:pos x="T4" y="T5"/>
                </a:cxn>
                <a:cxn ang="0">
                  <a:pos x="T6" y="T7"/>
                </a:cxn>
                <a:cxn ang="0">
                  <a:pos x="T8" y="T9"/>
                </a:cxn>
              </a:cxnLst>
              <a:rect l="0" t="0" r="r" b="b"/>
              <a:pathLst>
                <a:path w="120" h="186">
                  <a:moveTo>
                    <a:pt x="120" y="186"/>
                  </a:moveTo>
                  <a:lnTo>
                    <a:pt x="0" y="119"/>
                  </a:lnTo>
                  <a:lnTo>
                    <a:pt x="0" y="0"/>
                  </a:lnTo>
                  <a:lnTo>
                    <a:pt x="120" y="69"/>
                  </a:lnTo>
                  <a:lnTo>
                    <a:pt x="120" y="1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4" name="Freeform 373"/>
            <p:cNvSpPr>
              <a:spLocks/>
            </p:cNvSpPr>
            <p:nvPr/>
          </p:nvSpPr>
          <p:spPr bwMode="auto">
            <a:xfrm>
              <a:off x="5781676" y="2968625"/>
              <a:ext cx="661988" cy="876300"/>
            </a:xfrm>
            <a:custGeom>
              <a:avLst/>
              <a:gdLst>
                <a:gd name="T0" fmla="*/ 417 w 417"/>
                <a:gd name="T1" fmla="*/ 240 h 552"/>
                <a:gd name="T2" fmla="*/ 0 w 417"/>
                <a:gd name="T3" fmla="*/ 0 h 552"/>
                <a:gd name="T4" fmla="*/ 0 w 417"/>
                <a:gd name="T5" fmla="*/ 313 h 552"/>
                <a:gd name="T6" fmla="*/ 417 w 417"/>
                <a:gd name="T7" fmla="*/ 552 h 552"/>
                <a:gd name="T8" fmla="*/ 417 w 417"/>
                <a:gd name="T9" fmla="*/ 240 h 552"/>
              </a:gdLst>
              <a:ahLst/>
              <a:cxnLst>
                <a:cxn ang="0">
                  <a:pos x="T0" y="T1"/>
                </a:cxn>
                <a:cxn ang="0">
                  <a:pos x="T2" y="T3"/>
                </a:cxn>
                <a:cxn ang="0">
                  <a:pos x="T4" y="T5"/>
                </a:cxn>
                <a:cxn ang="0">
                  <a:pos x="T6" y="T7"/>
                </a:cxn>
                <a:cxn ang="0">
                  <a:pos x="T8" y="T9"/>
                </a:cxn>
              </a:cxnLst>
              <a:rect l="0" t="0" r="r" b="b"/>
              <a:pathLst>
                <a:path w="417" h="552">
                  <a:moveTo>
                    <a:pt x="417" y="240"/>
                  </a:moveTo>
                  <a:lnTo>
                    <a:pt x="0" y="0"/>
                  </a:lnTo>
                  <a:lnTo>
                    <a:pt x="0" y="313"/>
                  </a:lnTo>
                  <a:lnTo>
                    <a:pt x="417" y="552"/>
                  </a:lnTo>
                  <a:lnTo>
                    <a:pt x="417" y="240"/>
                  </a:lnTo>
                  <a:close/>
                </a:path>
              </a:pathLst>
            </a:custGeom>
            <a:solidFill>
              <a:srgbClr val="406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5" name="Freeform 374"/>
            <p:cNvSpPr>
              <a:spLocks/>
            </p:cNvSpPr>
            <p:nvPr/>
          </p:nvSpPr>
          <p:spPr bwMode="auto">
            <a:xfrm>
              <a:off x="5781676" y="4192588"/>
              <a:ext cx="661988" cy="1328737"/>
            </a:xfrm>
            <a:custGeom>
              <a:avLst/>
              <a:gdLst>
                <a:gd name="T0" fmla="*/ 0 w 417"/>
                <a:gd name="T1" fmla="*/ 595 h 837"/>
                <a:gd name="T2" fmla="*/ 417 w 417"/>
                <a:gd name="T3" fmla="*/ 837 h 837"/>
                <a:gd name="T4" fmla="*/ 417 w 417"/>
                <a:gd name="T5" fmla="*/ 241 h 837"/>
                <a:gd name="T6" fmla="*/ 0 w 417"/>
                <a:gd name="T7" fmla="*/ 0 h 837"/>
                <a:gd name="T8" fmla="*/ 0 w 417"/>
                <a:gd name="T9" fmla="*/ 595 h 837"/>
              </a:gdLst>
              <a:ahLst/>
              <a:cxnLst>
                <a:cxn ang="0">
                  <a:pos x="T0" y="T1"/>
                </a:cxn>
                <a:cxn ang="0">
                  <a:pos x="T2" y="T3"/>
                </a:cxn>
                <a:cxn ang="0">
                  <a:pos x="T4" y="T5"/>
                </a:cxn>
                <a:cxn ang="0">
                  <a:pos x="T6" y="T7"/>
                </a:cxn>
                <a:cxn ang="0">
                  <a:pos x="T8" y="T9"/>
                </a:cxn>
              </a:cxnLst>
              <a:rect l="0" t="0" r="r" b="b"/>
              <a:pathLst>
                <a:path w="417" h="837">
                  <a:moveTo>
                    <a:pt x="0" y="595"/>
                  </a:moveTo>
                  <a:lnTo>
                    <a:pt x="417" y="837"/>
                  </a:lnTo>
                  <a:lnTo>
                    <a:pt x="417" y="241"/>
                  </a:lnTo>
                  <a:lnTo>
                    <a:pt x="0" y="0"/>
                  </a:lnTo>
                  <a:lnTo>
                    <a:pt x="0" y="595"/>
                  </a:lnTo>
                  <a:close/>
                </a:path>
              </a:pathLst>
            </a:custGeom>
            <a:solidFill>
              <a:srgbClr val="406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6" name="Freeform 375"/>
            <p:cNvSpPr>
              <a:spLocks/>
            </p:cNvSpPr>
            <p:nvPr/>
          </p:nvSpPr>
          <p:spPr bwMode="auto">
            <a:xfrm>
              <a:off x="5781676" y="3465513"/>
              <a:ext cx="661988" cy="1109662"/>
            </a:xfrm>
            <a:custGeom>
              <a:avLst/>
              <a:gdLst>
                <a:gd name="T0" fmla="*/ 0 w 417"/>
                <a:gd name="T1" fmla="*/ 0 h 699"/>
                <a:gd name="T2" fmla="*/ 0 w 417"/>
                <a:gd name="T3" fmla="*/ 458 h 699"/>
                <a:gd name="T4" fmla="*/ 417 w 417"/>
                <a:gd name="T5" fmla="*/ 699 h 699"/>
                <a:gd name="T6" fmla="*/ 417 w 417"/>
                <a:gd name="T7" fmla="*/ 239 h 699"/>
                <a:gd name="T8" fmla="*/ 0 w 417"/>
                <a:gd name="T9" fmla="*/ 0 h 699"/>
              </a:gdLst>
              <a:ahLst/>
              <a:cxnLst>
                <a:cxn ang="0">
                  <a:pos x="T0" y="T1"/>
                </a:cxn>
                <a:cxn ang="0">
                  <a:pos x="T2" y="T3"/>
                </a:cxn>
                <a:cxn ang="0">
                  <a:pos x="T4" y="T5"/>
                </a:cxn>
                <a:cxn ang="0">
                  <a:pos x="T6" y="T7"/>
                </a:cxn>
                <a:cxn ang="0">
                  <a:pos x="T8" y="T9"/>
                </a:cxn>
              </a:cxnLst>
              <a:rect l="0" t="0" r="r" b="b"/>
              <a:pathLst>
                <a:path w="417" h="699">
                  <a:moveTo>
                    <a:pt x="0" y="0"/>
                  </a:moveTo>
                  <a:lnTo>
                    <a:pt x="0" y="458"/>
                  </a:lnTo>
                  <a:lnTo>
                    <a:pt x="417" y="699"/>
                  </a:lnTo>
                  <a:lnTo>
                    <a:pt x="417" y="239"/>
                  </a:lnTo>
                  <a:lnTo>
                    <a:pt x="0" y="0"/>
                  </a:lnTo>
                  <a:close/>
                </a:path>
              </a:pathLst>
            </a:custGeom>
            <a:solidFill>
              <a:srgbClr val="4C76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7" name="Freeform 376"/>
            <p:cNvSpPr>
              <a:spLocks/>
            </p:cNvSpPr>
            <p:nvPr/>
          </p:nvSpPr>
          <p:spPr bwMode="auto">
            <a:xfrm>
              <a:off x="5781676" y="3465513"/>
              <a:ext cx="212725" cy="238125"/>
            </a:xfrm>
            <a:custGeom>
              <a:avLst/>
              <a:gdLst>
                <a:gd name="T0" fmla="*/ 0 w 134"/>
                <a:gd name="T1" fmla="*/ 0 h 150"/>
                <a:gd name="T2" fmla="*/ 0 w 134"/>
                <a:gd name="T3" fmla="*/ 74 h 150"/>
                <a:gd name="T4" fmla="*/ 134 w 134"/>
                <a:gd name="T5" fmla="*/ 150 h 150"/>
                <a:gd name="T6" fmla="*/ 134 w 134"/>
                <a:gd name="T7" fmla="*/ 76 h 150"/>
                <a:gd name="T8" fmla="*/ 0 w 134"/>
                <a:gd name="T9" fmla="*/ 0 h 150"/>
              </a:gdLst>
              <a:ahLst/>
              <a:cxnLst>
                <a:cxn ang="0">
                  <a:pos x="T0" y="T1"/>
                </a:cxn>
                <a:cxn ang="0">
                  <a:pos x="T2" y="T3"/>
                </a:cxn>
                <a:cxn ang="0">
                  <a:pos x="T4" y="T5"/>
                </a:cxn>
                <a:cxn ang="0">
                  <a:pos x="T6" y="T7"/>
                </a:cxn>
                <a:cxn ang="0">
                  <a:pos x="T8" y="T9"/>
                </a:cxn>
              </a:cxnLst>
              <a:rect l="0" t="0" r="r" b="b"/>
              <a:pathLst>
                <a:path w="134" h="150">
                  <a:moveTo>
                    <a:pt x="0" y="0"/>
                  </a:moveTo>
                  <a:lnTo>
                    <a:pt x="0" y="74"/>
                  </a:lnTo>
                  <a:lnTo>
                    <a:pt x="134" y="150"/>
                  </a:lnTo>
                  <a:lnTo>
                    <a:pt x="134" y="76"/>
                  </a:lnTo>
                  <a:lnTo>
                    <a:pt x="0" y="0"/>
                  </a:lnTo>
                  <a:close/>
                </a:path>
              </a:pathLst>
            </a:custGeom>
            <a:solidFill>
              <a:srgbClr val="3552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8" name="Freeform 377"/>
            <p:cNvSpPr>
              <a:spLocks/>
            </p:cNvSpPr>
            <p:nvPr/>
          </p:nvSpPr>
          <p:spPr bwMode="auto">
            <a:xfrm>
              <a:off x="5994401" y="3586163"/>
              <a:ext cx="241300" cy="255587"/>
            </a:xfrm>
            <a:custGeom>
              <a:avLst/>
              <a:gdLst>
                <a:gd name="T0" fmla="*/ 0 w 152"/>
                <a:gd name="T1" fmla="*/ 0 h 161"/>
                <a:gd name="T2" fmla="*/ 0 w 152"/>
                <a:gd name="T3" fmla="*/ 74 h 161"/>
                <a:gd name="T4" fmla="*/ 152 w 152"/>
                <a:gd name="T5" fmla="*/ 161 h 161"/>
                <a:gd name="T6" fmla="*/ 152 w 152"/>
                <a:gd name="T7" fmla="*/ 87 h 161"/>
                <a:gd name="T8" fmla="*/ 0 w 152"/>
                <a:gd name="T9" fmla="*/ 0 h 161"/>
              </a:gdLst>
              <a:ahLst/>
              <a:cxnLst>
                <a:cxn ang="0">
                  <a:pos x="T0" y="T1"/>
                </a:cxn>
                <a:cxn ang="0">
                  <a:pos x="T2" y="T3"/>
                </a:cxn>
                <a:cxn ang="0">
                  <a:pos x="T4" y="T5"/>
                </a:cxn>
                <a:cxn ang="0">
                  <a:pos x="T6" y="T7"/>
                </a:cxn>
                <a:cxn ang="0">
                  <a:pos x="T8" y="T9"/>
                </a:cxn>
              </a:cxnLst>
              <a:rect l="0" t="0" r="r" b="b"/>
              <a:pathLst>
                <a:path w="152" h="161">
                  <a:moveTo>
                    <a:pt x="0" y="0"/>
                  </a:moveTo>
                  <a:lnTo>
                    <a:pt x="0" y="74"/>
                  </a:lnTo>
                  <a:lnTo>
                    <a:pt x="152" y="161"/>
                  </a:lnTo>
                  <a:lnTo>
                    <a:pt x="152" y="87"/>
                  </a:lnTo>
                  <a:lnTo>
                    <a:pt x="0" y="0"/>
                  </a:lnTo>
                  <a:close/>
                </a:path>
              </a:pathLst>
            </a:custGeom>
            <a:solidFill>
              <a:srgbClr val="456B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79" name="Freeform 378"/>
            <p:cNvSpPr>
              <a:spLocks/>
            </p:cNvSpPr>
            <p:nvPr/>
          </p:nvSpPr>
          <p:spPr bwMode="auto">
            <a:xfrm>
              <a:off x="6235701" y="3724275"/>
              <a:ext cx="207963" cy="238125"/>
            </a:xfrm>
            <a:custGeom>
              <a:avLst/>
              <a:gdLst>
                <a:gd name="T0" fmla="*/ 131 w 131"/>
                <a:gd name="T1" fmla="*/ 76 h 150"/>
                <a:gd name="T2" fmla="*/ 0 w 131"/>
                <a:gd name="T3" fmla="*/ 0 h 150"/>
                <a:gd name="T4" fmla="*/ 0 w 131"/>
                <a:gd name="T5" fmla="*/ 74 h 150"/>
                <a:gd name="T6" fmla="*/ 131 w 131"/>
                <a:gd name="T7" fmla="*/ 150 h 150"/>
                <a:gd name="T8" fmla="*/ 131 w 131"/>
                <a:gd name="T9" fmla="*/ 76 h 150"/>
              </a:gdLst>
              <a:ahLst/>
              <a:cxnLst>
                <a:cxn ang="0">
                  <a:pos x="T0" y="T1"/>
                </a:cxn>
                <a:cxn ang="0">
                  <a:pos x="T2" y="T3"/>
                </a:cxn>
                <a:cxn ang="0">
                  <a:pos x="T4" y="T5"/>
                </a:cxn>
                <a:cxn ang="0">
                  <a:pos x="T6" y="T7"/>
                </a:cxn>
                <a:cxn ang="0">
                  <a:pos x="T8" y="T9"/>
                </a:cxn>
              </a:cxnLst>
              <a:rect l="0" t="0" r="r" b="b"/>
              <a:pathLst>
                <a:path w="131" h="150">
                  <a:moveTo>
                    <a:pt x="131" y="76"/>
                  </a:moveTo>
                  <a:lnTo>
                    <a:pt x="0" y="0"/>
                  </a:lnTo>
                  <a:lnTo>
                    <a:pt x="0" y="74"/>
                  </a:lnTo>
                  <a:lnTo>
                    <a:pt x="131" y="150"/>
                  </a:lnTo>
                  <a:lnTo>
                    <a:pt x="131" y="76"/>
                  </a:lnTo>
                  <a:close/>
                </a:path>
              </a:pathLst>
            </a:custGeom>
            <a:solidFill>
              <a:srgbClr val="3552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0" name="Freeform 379"/>
            <p:cNvSpPr>
              <a:spLocks/>
            </p:cNvSpPr>
            <p:nvPr/>
          </p:nvSpPr>
          <p:spPr bwMode="auto">
            <a:xfrm>
              <a:off x="5873751" y="4324350"/>
              <a:ext cx="481013" cy="312737"/>
            </a:xfrm>
            <a:custGeom>
              <a:avLst/>
              <a:gdLst>
                <a:gd name="T0" fmla="*/ 125 w 132"/>
                <a:gd name="T1" fmla="*/ 84 h 86"/>
                <a:gd name="T2" fmla="*/ 7 w 132"/>
                <a:gd name="T3" fmla="*/ 16 h 86"/>
                <a:gd name="T4" fmla="*/ 0 w 132"/>
                <a:gd name="T5" fmla="*/ 5 h 86"/>
                <a:gd name="T6" fmla="*/ 0 w 132"/>
                <a:gd name="T7" fmla="*/ 5 h 86"/>
                <a:gd name="T8" fmla="*/ 7 w 132"/>
                <a:gd name="T9" fmla="*/ 2 h 86"/>
                <a:gd name="T10" fmla="*/ 125 w 132"/>
                <a:gd name="T11" fmla="*/ 70 h 86"/>
                <a:gd name="T12" fmla="*/ 132 w 132"/>
                <a:gd name="T13" fmla="*/ 81 h 86"/>
                <a:gd name="T14" fmla="*/ 132 w 132"/>
                <a:gd name="T15" fmla="*/ 81 h 86"/>
                <a:gd name="T16" fmla="*/ 125 w 132"/>
                <a:gd name="T17"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6">
                  <a:moveTo>
                    <a:pt x="125" y="84"/>
                  </a:moveTo>
                  <a:cubicBezTo>
                    <a:pt x="7" y="16"/>
                    <a:pt x="7" y="16"/>
                    <a:pt x="7" y="16"/>
                  </a:cubicBezTo>
                  <a:cubicBezTo>
                    <a:pt x="3" y="14"/>
                    <a:pt x="0" y="9"/>
                    <a:pt x="0" y="5"/>
                  </a:cubicBezTo>
                  <a:cubicBezTo>
                    <a:pt x="0" y="5"/>
                    <a:pt x="0" y="5"/>
                    <a:pt x="0" y="5"/>
                  </a:cubicBezTo>
                  <a:cubicBezTo>
                    <a:pt x="0" y="1"/>
                    <a:pt x="3" y="0"/>
                    <a:pt x="7" y="2"/>
                  </a:cubicBezTo>
                  <a:cubicBezTo>
                    <a:pt x="125" y="70"/>
                    <a:pt x="125" y="70"/>
                    <a:pt x="125" y="70"/>
                  </a:cubicBezTo>
                  <a:cubicBezTo>
                    <a:pt x="129" y="72"/>
                    <a:pt x="132" y="77"/>
                    <a:pt x="132" y="81"/>
                  </a:cubicBezTo>
                  <a:cubicBezTo>
                    <a:pt x="132" y="81"/>
                    <a:pt x="132" y="81"/>
                    <a:pt x="132" y="81"/>
                  </a:cubicBezTo>
                  <a:cubicBezTo>
                    <a:pt x="132" y="85"/>
                    <a:pt x="129" y="86"/>
                    <a:pt x="125"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1" name="Freeform 380"/>
            <p:cNvSpPr>
              <a:spLocks/>
            </p:cNvSpPr>
            <p:nvPr/>
          </p:nvSpPr>
          <p:spPr bwMode="auto">
            <a:xfrm>
              <a:off x="3141663" y="1692275"/>
              <a:ext cx="842963" cy="503237"/>
            </a:xfrm>
            <a:custGeom>
              <a:avLst/>
              <a:gdLst>
                <a:gd name="T0" fmla="*/ 227 w 231"/>
                <a:gd name="T1" fmla="*/ 137 h 138"/>
                <a:gd name="T2" fmla="*/ 4 w 231"/>
                <a:gd name="T3" fmla="*/ 8 h 138"/>
                <a:gd name="T4" fmla="*/ 0 w 231"/>
                <a:gd name="T5" fmla="*/ 2 h 138"/>
                <a:gd name="T6" fmla="*/ 0 w 231"/>
                <a:gd name="T7" fmla="*/ 2 h 138"/>
                <a:gd name="T8" fmla="*/ 4 w 231"/>
                <a:gd name="T9" fmla="*/ 1 h 138"/>
                <a:gd name="T10" fmla="*/ 227 w 231"/>
                <a:gd name="T11" fmla="*/ 130 h 138"/>
                <a:gd name="T12" fmla="*/ 231 w 231"/>
                <a:gd name="T13" fmla="*/ 135 h 138"/>
                <a:gd name="T14" fmla="*/ 231 w 231"/>
                <a:gd name="T15" fmla="*/ 135 h 138"/>
                <a:gd name="T16" fmla="*/ 227 w 231"/>
                <a:gd name="T1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8">
                  <a:moveTo>
                    <a:pt x="227" y="137"/>
                  </a:moveTo>
                  <a:cubicBezTo>
                    <a:pt x="4" y="8"/>
                    <a:pt x="4" y="8"/>
                    <a:pt x="4" y="8"/>
                  </a:cubicBezTo>
                  <a:cubicBezTo>
                    <a:pt x="2" y="6"/>
                    <a:pt x="0" y="4"/>
                    <a:pt x="0" y="2"/>
                  </a:cubicBezTo>
                  <a:cubicBezTo>
                    <a:pt x="0" y="2"/>
                    <a:pt x="0" y="2"/>
                    <a:pt x="0" y="2"/>
                  </a:cubicBezTo>
                  <a:cubicBezTo>
                    <a:pt x="0" y="0"/>
                    <a:pt x="2" y="0"/>
                    <a:pt x="4" y="1"/>
                  </a:cubicBezTo>
                  <a:cubicBezTo>
                    <a:pt x="227" y="130"/>
                    <a:pt x="227" y="130"/>
                    <a:pt x="227" y="130"/>
                  </a:cubicBezTo>
                  <a:cubicBezTo>
                    <a:pt x="229" y="131"/>
                    <a:pt x="231" y="133"/>
                    <a:pt x="231" y="135"/>
                  </a:cubicBezTo>
                  <a:cubicBezTo>
                    <a:pt x="231" y="135"/>
                    <a:pt x="231" y="135"/>
                    <a:pt x="231" y="135"/>
                  </a:cubicBezTo>
                  <a:cubicBezTo>
                    <a:pt x="231" y="137"/>
                    <a:pt x="229" y="138"/>
                    <a:pt x="227" y="137"/>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2" name="Freeform 381"/>
            <p:cNvSpPr>
              <a:spLocks/>
            </p:cNvSpPr>
            <p:nvPr/>
          </p:nvSpPr>
          <p:spPr bwMode="auto">
            <a:xfrm>
              <a:off x="3141663" y="1841500"/>
              <a:ext cx="842963" cy="503237"/>
            </a:xfrm>
            <a:custGeom>
              <a:avLst/>
              <a:gdLst>
                <a:gd name="T0" fmla="*/ 227 w 231"/>
                <a:gd name="T1" fmla="*/ 137 h 138"/>
                <a:gd name="T2" fmla="*/ 4 w 231"/>
                <a:gd name="T3" fmla="*/ 8 h 138"/>
                <a:gd name="T4" fmla="*/ 0 w 231"/>
                <a:gd name="T5" fmla="*/ 2 h 138"/>
                <a:gd name="T6" fmla="*/ 0 w 231"/>
                <a:gd name="T7" fmla="*/ 2 h 138"/>
                <a:gd name="T8" fmla="*/ 4 w 231"/>
                <a:gd name="T9" fmla="*/ 1 h 138"/>
                <a:gd name="T10" fmla="*/ 227 w 231"/>
                <a:gd name="T11" fmla="*/ 130 h 138"/>
                <a:gd name="T12" fmla="*/ 231 w 231"/>
                <a:gd name="T13" fmla="*/ 135 h 138"/>
                <a:gd name="T14" fmla="*/ 231 w 231"/>
                <a:gd name="T15" fmla="*/ 135 h 138"/>
                <a:gd name="T16" fmla="*/ 227 w 231"/>
                <a:gd name="T1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8">
                  <a:moveTo>
                    <a:pt x="227" y="137"/>
                  </a:moveTo>
                  <a:cubicBezTo>
                    <a:pt x="4" y="8"/>
                    <a:pt x="4" y="8"/>
                    <a:pt x="4" y="8"/>
                  </a:cubicBezTo>
                  <a:cubicBezTo>
                    <a:pt x="2" y="7"/>
                    <a:pt x="0" y="4"/>
                    <a:pt x="0" y="2"/>
                  </a:cubicBezTo>
                  <a:cubicBezTo>
                    <a:pt x="0" y="2"/>
                    <a:pt x="0" y="2"/>
                    <a:pt x="0" y="2"/>
                  </a:cubicBezTo>
                  <a:cubicBezTo>
                    <a:pt x="0" y="0"/>
                    <a:pt x="2" y="0"/>
                    <a:pt x="4" y="1"/>
                  </a:cubicBezTo>
                  <a:cubicBezTo>
                    <a:pt x="227" y="130"/>
                    <a:pt x="227" y="130"/>
                    <a:pt x="227" y="130"/>
                  </a:cubicBezTo>
                  <a:cubicBezTo>
                    <a:pt x="229" y="131"/>
                    <a:pt x="231" y="133"/>
                    <a:pt x="231" y="135"/>
                  </a:cubicBezTo>
                  <a:cubicBezTo>
                    <a:pt x="231" y="135"/>
                    <a:pt x="231" y="135"/>
                    <a:pt x="231" y="135"/>
                  </a:cubicBezTo>
                  <a:cubicBezTo>
                    <a:pt x="231" y="137"/>
                    <a:pt x="229" y="138"/>
                    <a:pt x="227" y="137"/>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3" name="Freeform 382"/>
            <p:cNvSpPr>
              <a:spLocks/>
            </p:cNvSpPr>
            <p:nvPr/>
          </p:nvSpPr>
          <p:spPr bwMode="auto">
            <a:xfrm>
              <a:off x="3141663" y="1990725"/>
              <a:ext cx="842963" cy="503237"/>
            </a:xfrm>
            <a:custGeom>
              <a:avLst/>
              <a:gdLst>
                <a:gd name="T0" fmla="*/ 227 w 231"/>
                <a:gd name="T1" fmla="*/ 137 h 138"/>
                <a:gd name="T2" fmla="*/ 4 w 231"/>
                <a:gd name="T3" fmla="*/ 8 h 138"/>
                <a:gd name="T4" fmla="*/ 0 w 231"/>
                <a:gd name="T5" fmla="*/ 3 h 138"/>
                <a:gd name="T6" fmla="*/ 0 w 231"/>
                <a:gd name="T7" fmla="*/ 3 h 138"/>
                <a:gd name="T8" fmla="*/ 4 w 231"/>
                <a:gd name="T9" fmla="*/ 1 h 138"/>
                <a:gd name="T10" fmla="*/ 227 w 231"/>
                <a:gd name="T11" fmla="*/ 130 h 138"/>
                <a:gd name="T12" fmla="*/ 231 w 231"/>
                <a:gd name="T13" fmla="*/ 136 h 138"/>
                <a:gd name="T14" fmla="*/ 231 w 231"/>
                <a:gd name="T15" fmla="*/ 136 h 138"/>
                <a:gd name="T16" fmla="*/ 227 w 231"/>
                <a:gd name="T1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8">
                  <a:moveTo>
                    <a:pt x="227" y="137"/>
                  </a:moveTo>
                  <a:cubicBezTo>
                    <a:pt x="4" y="8"/>
                    <a:pt x="4" y="8"/>
                    <a:pt x="4" y="8"/>
                  </a:cubicBezTo>
                  <a:cubicBezTo>
                    <a:pt x="2" y="7"/>
                    <a:pt x="0" y="5"/>
                    <a:pt x="0" y="3"/>
                  </a:cubicBezTo>
                  <a:cubicBezTo>
                    <a:pt x="0" y="3"/>
                    <a:pt x="0" y="3"/>
                    <a:pt x="0" y="3"/>
                  </a:cubicBezTo>
                  <a:cubicBezTo>
                    <a:pt x="0" y="1"/>
                    <a:pt x="2" y="0"/>
                    <a:pt x="4" y="1"/>
                  </a:cubicBezTo>
                  <a:cubicBezTo>
                    <a:pt x="227" y="130"/>
                    <a:pt x="227" y="130"/>
                    <a:pt x="227" y="130"/>
                  </a:cubicBezTo>
                  <a:cubicBezTo>
                    <a:pt x="229" y="131"/>
                    <a:pt x="231" y="134"/>
                    <a:pt x="231" y="136"/>
                  </a:cubicBezTo>
                  <a:cubicBezTo>
                    <a:pt x="231" y="136"/>
                    <a:pt x="231" y="136"/>
                    <a:pt x="231" y="136"/>
                  </a:cubicBezTo>
                  <a:cubicBezTo>
                    <a:pt x="231" y="138"/>
                    <a:pt x="229" y="138"/>
                    <a:pt x="227" y="137"/>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4" name="Freeform 383"/>
            <p:cNvSpPr>
              <a:spLocks/>
            </p:cNvSpPr>
            <p:nvPr/>
          </p:nvSpPr>
          <p:spPr bwMode="auto">
            <a:xfrm>
              <a:off x="3141663" y="2139950"/>
              <a:ext cx="842963" cy="504825"/>
            </a:xfrm>
            <a:custGeom>
              <a:avLst/>
              <a:gdLst>
                <a:gd name="T0" fmla="*/ 227 w 231"/>
                <a:gd name="T1" fmla="*/ 137 h 138"/>
                <a:gd name="T2" fmla="*/ 4 w 231"/>
                <a:gd name="T3" fmla="*/ 8 h 138"/>
                <a:gd name="T4" fmla="*/ 0 w 231"/>
                <a:gd name="T5" fmla="*/ 3 h 138"/>
                <a:gd name="T6" fmla="*/ 0 w 231"/>
                <a:gd name="T7" fmla="*/ 3 h 138"/>
                <a:gd name="T8" fmla="*/ 4 w 231"/>
                <a:gd name="T9" fmla="*/ 1 h 138"/>
                <a:gd name="T10" fmla="*/ 227 w 231"/>
                <a:gd name="T11" fmla="*/ 130 h 138"/>
                <a:gd name="T12" fmla="*/ 231 w 231"/>
                <a:gd name="T13" fmla="*/ 136 h 138"/>
                <a:gd name="T14" fmla="*/ 231 w 231"/>
                <a:gd name="T15" fmla="*/ 136 h 138"/>
                <a:gd name="T16" fmla="*/ 227 w 231"/>
                <a:gd name="T1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8">
                  <a:moveTo>
                    <a:pt x="227" y="137"/>
                  </a:moveTo>
                  <a:cubicBezTo>
                    <a:pt x="4" y="8"/>
                    <a:pt x="4" y="8"/>
                    <a:pt x="4" y="8"/>
                  </a:cubicBezTo>
                  <a:cubicBezTo>
                    <a:pt x="2" y="7"/>
                    <a:pt x="0" y="5"/>
                    <a:pt x="0" y="3"/>
                  </a:cubicBezTo>
                  <a:cubicBezTo>
                    <a:pt x="0" y="3"/>
                    <a:pt x="0" y="3"/>
                    <a:pt x="0" y="3"/>
                  </a:cubicBezTo>
                  <a:cubicBezTo>
                    <a:pt x="0" y="1"/>
                    <a:pt x="2" y="0"/>
                    <a:pt x="4" y="1"/>
                  </a:cubicBezTo>
                  <a:cubicBezTo>
                    <a:pt x="227" y="130"/>
                    <a:pt x="227" y="130"/>
                    <a:pt x="227" y="130"/>
                  </a:cubicBezTo>
                  <a:cubicBezTo>
                    <a:pt x="229" y="131"/>
                    <a:pt x="231" y="134"/>
                    <a:pt x="231" y="136"/>
                  </a:cubicBezTo>
                  <a:cubicBezTo>
                    <a:pt x="231" y="136"/>
                    <a:pt x="231" y="136"/>
                    <a:pt x="231" y="136"/>
                  </a:cubicBezTo>
                  <a:cubicBezTo>
                    <a:pt x="231" y="138"/>
                    <a:pt x="229" y="138"/>
                    <a:pt x="227" y="137"/>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5" name="Freeform 384"/>
            <p:cNvSpPr>
              <a:spLocks/>
            </p:cNvSpPr>
            <p:nvPr/>
          </p:nvSpPr>
          <p:spPr bwMode="auto">
            <a:xfrm>
              <a:off x="3141663" y="2290763"/>
              <a:ext cx="842963" cy="506412"/>
            </a:xfrm>
            <a:custGeom>
              <a:avLst/>
              <a:gdLst>
                <a:gd name="T0" fmla="*/ 227 w 231"/>
                <a:gd name="T1" fmla="*/ 138 h 139"/>
                <a:gd name="T2" fmla="*/ 4 w 231"/>
                <a:gd name="T3" fmla="*/ 9 h 139"/>
                <a:gd name="T4" fmla="*/ 0 w 231"/>
                <a:gd name="T5" fmla="*/ 3 h 139"/>
                <a:gd name="T6" fmla="*/ 0 w 231"/>
                <a:gd name="T7" fmla="*/ 3 h 139"/>
                <a:gd name="T8" fmla="*/ 4 w 231"/>
                <a:gd name="T9" fmla="*/ 2 h 139"/>
                <a:gd name="T10" fmla="*/ 227 w 231"/>
                <a:gd name="T11" fmla="*/ 131 h 139"/>
                <a:gd name="T12" fmla="*/ 231 w 231"/>
                <a:gd name="T13" fmla="*/ 136 h 139"/>
                <a:gd name="T14" fmla="*/ 231 w 231"/>
                <a:gd name="T15" fmla="*/ 136 h 139"/>
                <a:gd name="T16" fmla="*/ 227 w 231"/>
                <a:gd name="T17"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9">
                  <a:moveTo>
                    <a:pt x="227" y="138"/>
                  </a:moveTo>
                  <a:cubicBezTo>
                    <a:pt x="4" y="9"/>
                    <a:pt x="4" y="9"/>
                    <a:pt x="4" y="9"/>
                  </a:cubicBezTo>
                  <a:cubicBezTo>
                    <a:pt x="2" y="7"/>
                    <a:pt x="0" y="5"/>
                    <a:pt x="0" y="3"/>
                  </a:cubicBezTo>
                  <a:cubicBezTo>
                    <a:pt x="0" y="3"/>
                    <a:pt x="0" y="3"/>
                    <a:pt x="0" y="3"/>
                  </a:cubicBezTo>
                  <a:cubicBezTo>
                    <a:pt x="0" y="1"/>
                    <a:pt x="2" y="0"/>
                    <a:pt x="4" y="2"/>
                  </a:cubicBezTo>
                  <a:cubicBezTo>
                    <a:pt x="227" y="131"/>
                    <a:pt x="227" y="131"/>
                    <a:pt x="227" y="131"/>
                  </a:cubicBezTo>
                  <a:cubicBezTo>
                    <a:pt x="229" y="132"/>
                    <a:pt x="231" y="134"/>
                    <a:pt x="231" y="136"/>
                  </a:cubicBezTo>
                  <a:cubicBezTo>
                    <a:pt x="231" y="136"/>
                    <a:pt x="231" y="136"/>
                    <a:pt x="231" y="136"/>
                  </a:cubicBezTo>
                  <a:cubicBezTo>
                    <a:pt x="231" y="138"/>
                    <a:pt x="229" y="139"/>
                    <a:pt x="227" y="138"/>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6" name="Freeform 385"/>
            <p:cNvSpPr>
              <a:spLocks/>
            </p:cNvSpPr>
            <p:nvPr/>
          </p:nvSpPr>
          <p:spPr bwMode="auto">
            <a:xfrm>
              <a:off x="3141663" y="2881313"/>
              <a:ext cx="842963" cy="508000"/>
            </a:xfrm>
            <a:custGeom>
              <a:avLst/>
              <a:gdLst>
                <a:gd name="T0" fmla="*/ 227 w 231"/>
                <a:gd name="T1" fmla="*/ 137 h 139"/>
                <a:gd name="T2" fmla="*/ 4 w 231"/>
                <a:gd name="T3" fmla="*/ 8 h 139"/>
                <a:gd name="T4" fmla="*/ 0 w 231"/>
                <a:gd name="T5" fmla="*/ 3 h 139"/>
                <a:gd name="T6" fmla="*/ 0 w 231"/>
                <a:gd name="T7" fmla="*/ 3 h 139"/>
                <a:gd name="T8" fmla="*/ 4 w 231"/>
                <a:gd name="T9" fmla="*/ 1 h 139"/>
                <a:gd name="T10" fmla="*/ 227 w 231"/>
                <a:gd name="T11" fmla="*/ 130 h 139"/>
                <a:gd name="T12" fmla="*/ 231 w 231"/>
                <a:gd name="T13" fmla="*/ 136 h 139"/>
                <a:gd name="T14" fmla="*/ 231 w 231"/>
                <a:gd name="T15" fmla="*/ 136 h 139"/>
                <a:gd name="T16" fmla="*/ 227 w 231"/>
                <a:gd name="T17" fmla="*/ 1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9">
                  <a:moveTo>
                    <a:pt x="227" y="137"/>
                  </a:moveTo>
                  <a:cubicBezTo>
                    <a:pt x="4" y="8"/>
                    <a:pt x="4" y="8"/>
                    <a:pt x="4" y="8"/>
                  </a:cubicBezTo>
                  <a:cubicBezTo>
                    <a:pt x="2" y="7"/>
                    <a:pt x="0" y="5"/>
                    <a:pt x="0" y="3"/>
                  </a:cubicBezTo>
                  <a:cubicBezTo>
                    <a:pt x="0" y="3"/>
                    <a:pt x="0" y="3"/>
                    <a:pt x="0" y="3"/>
                  </a:cubicBezTo>
                  <a:cubicBezTo>
                    <a:pt x="0" y="1"/>
                    <a:pt x="2" y="0"/>
                    <a:pt x="4" y="1"/>
                  </a:cubicBezTo>
                  <a:cubicBezTo>
                    <a:pt x="227" y="130"/>
                    <a:pt x="227" y="130"/>
                    <a:pt x="227" y="130"/>
                  </a:cubicBezTo>
                  <a:cubicBezTo>
                    <a:pt x="229" y="132"/>
                    <a:pt x="231" y="134"/>
                    <a:pt x="231" y="136"/>
                  </a:cubicBezTo>
                  <a:cubicBezTo>
                    <a:pt x="231" y="136"/>
                    <a:pt x="231" y="136"/>
                    <a:pt x="231" y="136"/>
                  </a:cubicBezTo>
                  <a:cubicBezTo>
                    <a:pt x="231" y="138"/>
                    <a:pt x="229" y="139"/>
                    <a:pt x="227" y="137"/>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7" name="Freeform 386"/>
            <p:cNvSpPr>
              <a:spLocks/>
            </p:cNvSpPr>
            <p:nvPr/>
          </p:nvSpPr>
          <p:spPr bwMode="auto">
            <a:xfrm>
              <a:off x="3141663" y="3035300"/>
              <a:ext cx="842963" cy="503237"/>
            </a:xfrm>
            <a:custGeom>
              <a:avLst/>
              <a:gdLst>
                <a:gd name="T0" fmla="*/ 227 w 231"/>
                <a:gd name="T1" fmla="*/ 137 h 138"/>
                <a:gd name="T2" fmla="*/ 4 w 231"/>
                <a:gd name="T3" fmla="*/ 8 h 138"/>
                <a:gd name="T4" fmla="*/ 0 w 231"/>
                <a:gd name="T5" fmla="*/ 2 h 138"/>
                <a:gd name="T6" fmla="*/ 0 w 231"/>
                <a:gd name="T7" fmla="*/ 2 h 138"/>
                <a:gd name="T8" fmla="*/ 4 w 231"/>
                <a:gd name="T9" fmla="*/ 1 h 138"/>
                <a:gd name="T10" fmla="*/ 227 w 231"/>
                <a:gd name="T11" fmla="*/ 130 h 138"/>
                <a:gd name="T12" fmla="*/ 231 w 231"/>
                <a:gd name="T13" fmla="*/ 135 h 138"/>
                <a:gd name="T14" fmla="*/ 231 w 231"/>
                <a:gd name="T15" fmla="*/ 135 h 138"/>
                <a:gd name="T16" fmla="*/ 227 w 231"/>
                <a:gd name="T1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8">
                  <a:moveTo>
                    <a:pt x="227" y="137"/>
                  </a:moveTo>
                  <a:cubicBezTo>
                    <a:pt x="4" y="8"/>
                    <a:pt x="4" y="8"/>
                    <a:pt x="4" y="8"/>
                  </a:cubicBezTo>
                  <a:cubicBezTo>
                    <a:pt x="2" y="7"/>
                    <a:pt x="0" y="4"/>
                    <a:pt x="0" y="2"/>
                  </a:cubicBezTo>
                  <a:cubicBezTo>
                    <a:pt x="0" y="2"/>
                    <a:pt x="0" y="2"/>
                    <a:pt x="0" y="2"/>
                  </a:cubicBezTo>
                  <a:cubicBezTo>
                    <a:pt x="0" y="0"/>
                    <a:pt x="2" y="0"/>
                    <a:pt x="4" y="1"/>
                  </a:cubicBezTo>
                  <a:cubicBezTo>
                    <a:pt x="227" y="130"/>
                    <a:pt x="227" y="130"/>
                    <a:pt x="227" y="130"/>
                  </a:cubicBezTo>
                  <a:cubicBezTo>
                    <a:pt x="229" y="131"/>
                    <a:pt x="231" y="133"/>
                    <a:pt x="231" y="135"/>
                  </a:cubicBezTo>
                  <a:cubicBezTo>
                    <a:pt x="231" y="135"/>
                    <a:pt x="231" y="135"/>
                    <a:pt x="231" y="135"/>
                  </a:cubicBezTo>
                  <a:cubicBezTo>
                    <a:pt x="231" y="137"/>
                    <a:pt x="229" y="138"/>
                    <a:pt x="227" y="137"/>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8" name="Freeform 387"/>
            <p:cNvSpPr>
              <a:spLocks/>
            </p:cNvSpPr>
            <p:nvPr/>
          </p:nvSpPr>
          <p:spPr bwMode="auto">
            <a:xfrm>
              <a:off x="3141663" y="3184525"/>
              <a:ext cx="842963" cy="503237"/>
            </a:xfrm>
            <a:custGeom>
              <a:avLst/>
              <a:gdLst>
                <a:gd name="T0" fmla="*/ 227 w 231"/>
                <a:gd name="T1" fmla="*/ 137 h 138"/>
                <a:gd name="T2" fmla="*/ 4 w 231"/>
                <a:gd name="T3" fmla="*/ 8 h 138"/>
                <a:gd name="T4" fmla="*/ 0 w 231"/>
                <a:gd name="T5" fmla="*/ 2 h 138"/>
                <a:gd name="T6" fmla="*/ 0 w 231"/>
                <a:gd name="T7" fmla="*/ 2 h 138"/>
                <a:gd name="T8" fmla="*/ 4 w 231"/>
                <a:gd name="T9" fmla="*/ 1 h 138"/>
                <a:gd name="T10" fmla="*/ 227 w 231"/>
                <a:gd name="T11" fmla="*/ 130 h 138"/>
                <a:gd name="T12" fmla="*/ 231 w 231"/>
                <a:gd name="T13" fmla="*/ 135 h 138"/>
                <a:gd name="T14" fmla="*/ 231 w 231"/>
                <a:gd name="T15" fmla="*/ 135 h 138"/>
                <a:gd name="T16" fmla="*/ 227 w 231"/>
                <a:gd name="T17" fmla="*/ 1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38">
                  <a:moveTo>
                    <a:pt x="227" y="137"/>
                  </a:moveTo>
                  <a:cubicBezTo>
                    <a:pt x="4" y="8"/>
                    <a:pt x="4" y="8"/>
                    <a:pt x="4" y="8"/>
                  </a:cubicBezTo>
                  <a:cubicBezTo>
                    <a:pt x="2" y="7"/>
                    <a:pt x="0" y="4"/>
                    <a:pt x="0" y="2"/>
                  </a:cubicBezTo>
                  <a:cubicBezTo>
                    <a:pt x="0" y="2"/>
                    <a:pt x="0" y="2"/>
                    <a:pt x="0" y="2"/>
                  </a:cubicBezTo>
                  <a:cubicBezTo>
                    <a:pt x="0" y="0"/>
                    <a:pt x="2" y="0"/>
                    <a:pt x="4" y="1"/>
                  </a:cubicBezTo>
                  <a:cubicBezTo>
                    <a:pt x="227" y="130"/>
                    <a:pt x="227" y="130"/>
                    <a:pt x="227" y="130"/>
                  </a:cubicBezTo>
                  <a:cubicBezTo>
                    <a:pt x="229" y="131"/>
                    <a:pt x="231" y="133"/>
                    <a:pt x="231" y="135"/>
                  </a:cubicBezTo>
                  <a:cubicBezTo>
                    <a:pt x="231" y="135"/>
                    <a:pt x="231" y="135"/>
                    <a:pt x="231" y="135"/>
                  </a:cubicBezTo>
                  <a:cubicBezTo>
                    <a:pt x="231" y="137"/>
                    <a:pt x="229" y="138"/>
                    <a:pt x="227" y="137"/>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89" name="Freeform 388"/>
            <p:cNvSpPr>
              <a:spLocks/>
            </p:cNvSpPr>
            <p:nvPr/>
          </p:nvSpPr>
          <p:spPr bwMode="auto">
            <a:xfrm>
              <a:off x="5873751" y="4437063"/>
              <a:ext cx="481013" cy="314325"/>
            </a:xfrm>
            <a:custGeom>
              <a:avLst/>
              <a:gdLst>
                <a:gd name="T0" fmla="*/ 125 w 132"/>
                <a:gd name="T1" fmla="*/ 84 h 86"/>
                <a:gd name="T2" fmla="*/ 7 w 132"/>
                <a:gd name="T3" fmla="*/ 16 h 86"/>
                <a:gd name="T4" fmla="*/ 0 w 132"/>
                <a:gd name="T5" fmla="*/ 5 h 86"/>
                <a:gd name="T6" fmla="*/ 0 w 132"/>
                <a:gd name="T7" fmla="*/ 5 h 86"/>
                <a:gd name="T8" fmla="*/ 7 w 132"/>
                <a:gd name="T9" fmla="*/ 2 h 86"/>
                <a:gd name="T10" fmla="*/ 125 w 132"/>
                <a:gd name="T11" fmla="*/ 70 h 86"/>
                <a:gd name="T12" fmla="*/ 132 w 132"/>
                <a:gd name="T13" fmla="*/ 81 h 86"/>
                <a:gd name="T14" fmla="*/ 132 w 132"/>
                <a:gd name="T15" fmla="*/ 81 h 86"/>
                <a:gd name="T16" fmla="*/ 125 w 132"/>
                <a:gd name="T17" fmla="*/ 8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6">
                  <a:moveTo>
                    <a:pt x="125" y="84"/>
                  </a:moveTo>
                  <a:cubicBezTo>
                    <a:pt x="7" y="16"/>
                    <a:pt x="7" y="16"/>
                    <a:pt x="7" y="16"/>
                  </a:cubicBezTo>
                  <a:cubicBezTo>
                    <a:pt x="3" y="14"/>
                    <a:pt x="0" y="9"/>
                    <a:pt x="0" y="5"/>
                  </a:cubicBezTo>
                  <a:cubicBezTo>
                    <a:pt x="0" y="5"/>
                    <a:pt x="0" y="5"/>
                    <a:pt x="0" y="5"/>
                  </a:cubicBezTo>
                  <a:cubicBezTo>
                    <a:pt x="0" y="1"/>
                    <a:pt x="3" y="0"/>
                    <a:pt x="7" y="2"/>
                  </a:cubicBezTo>
                  <a:cubicBezTo>
                    <a:pt x="125" y="70"/>
                    <a:pt x="125" y="70"/>
                    <a:pt x="125" y="70"/>
                  </a:cubicBezTo>
                  <a:cubicBezTo>
                    <a:pt x="129" y="72"/>
                    <a:pt x="132" y="77"/>
                    <a:pt x="132" y="81"/>
                  </a:cubicBezTo>
                  <a:cubicBezTo>
                    <a:pt x="132" y="81"/>
                    <a:pt x="132" y="81"/>
                    <a:pt x="132" y="81"/>
                  </a:cubicBezTo>
                  <a:cubicBezTo>
                    <a:pt x="132" y="85"/>
                    <a:pt x="129" y="86"/>
                    <a:pt x="125"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90" name="Freeform 389"/>
            <p:cNvSpPr>
              <a:spLocks/>
            </p:cNvSpPr>
            <p:nvPr/>
          </p:nvSpPr>
          <p:spPr bwMode="auto">
            <a:xfrm>
              <a:off x="5873751" y="4549775"/>
              <a:ext cx="481013" cy="317500"/>
            </a:xfrm>
            <a:custGeom>
              <a:avLst/>
              <a:gdLst>
                <a:gd name="T0" fmla="*/ 125 w 132"/>
                <a:gd name="T1" fmla="*/ 84 h 87"/>
                <a:gd name="T2" fmla="*/ 7 w 132"/>
                <a:gd name="T3" fmla="*/ 16 h 87"/>
                <a:gd name="T4" fmla="*/ 0 w 132"/>
                <a:gd name="T5" fmla="*/ 5 h 87"/>
                <a:gd name="T6" fmla="*/ 0 w 132"/>
                <a:gd name="T7" fmla="*/ 5 h 87"/>
                <a:gd name="T8" fmla="*/ 7 w 132"/>
                <a:gd name="T9" fmla="*/ 2 h 87"/>
                <a:gd name="T10" fmla="*/ 125 w 132"/>
                <a:gd name="T11" fmla="*/ 70 h 87"/>
                <a:gd name="T12" fmla="*/ 132 w 132"/>
                <a:gd name="T13" fmla="*/ 81 h 87"/>
                <a:gd name="T14" fmla="*/ 132 w 132"/>
                <a:gd name="T15" fmla="*/ 81 h 87"/>
                <a:gd name="T16" fmla="*/ 125 w 132"/>
                <a:gd name="T17"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7">
                  <a:moveTo>
                    <a:pt x="125" y="84"/>
                  </a:moveTo>
                  <a:cubicBezTo>
                    <a:pt x="7" y="16"/>
                    <a:pt x="7" y="16"/>
                    <a:pt x="7" y="16"/>
                  </a:cubicBezTo>
                  <a:cubicBezTo>
                    <a:pt x="3" y="14"/>
                    <a:pt x="0" y="9"/>
                    <a:pt x="0" y="5"/>
                  </a:cubicBezTo>
                  <a:cubicBezTo>
                    <a:pt x="0" y="5"/>
                    <a:pt x="0" y="5"/>
                    <a:pt x="0" y="5"/>
                  </a:cubicBezTo>
                  <a:cubicBezTo>
                    <a:pt x="0" y="1"/>
                    <a:pt x="3" y="0"/>
                    <a:pt x="7" y="2"/>
                  </a:cubicBezTo>
                  <a:cubicBezTo>
                    <a:pt x="125" y="70"/>
                    <a:pt x="125" y="70"/>
                    <a:pt x="125" y="70"/>
                  </a:cubicBezTo>
                  <a:cubicBezTo>
                    <a:pt x="129" y="73"/>
                    <a:pt x="132" y="78"/>
                    <a:pt x="132" y="81"/>
                  </a:cubicBezTo>
                  <a:cubicBezTo>
                    <a:pt x="132" y="81"/>
                    <a:pt x="132" y="81"/>
                    <a:pt x="132" y="81"/>
                  </a:cubicBezTo>
                  <a:cubicBezTo>
                    <a:pt x="132" y="85"/>
                    <a:pt x="129" y="87"/>
                    <a:pt x="125"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91" name="Freeform 390"/>
            <p:cNvSpPr>
              <a:spLocks/>
            </p:cNvSpPr>
            <p:nvPr/>
          </p:nvSpPr>
          <p:spPr bwMode="auto">
            <a:xfrm>
              <a:off x="4127501" y="2173288"/>
              <a:ext cx="1482725" cy="1839912"/>
            </a:xfrm>
            <a:custGeom>
              <a:avLst/>
              <a:gdLst>
                <a:gd name="T0" fmla="*/ 934 w 934"/>
                <a:gd name="T1" fmla="*/ 1159 h 1159"/>
                <a:gd name="T2" fmla="*/ 0 w 934"/>
                <a:gd name="T3" fmla="*/ 621 h 1159"/>
                <a:gd name="T4" fmla="*/ 0 w 934"/>
                <a:gd name="T5" fmla="*/ 0 h 1159"/>
                <a:gd name="T6" fmla="*/ 934 w 934"/>
                <a:gd name="T7" fmla="*/ 538 h 1159"/>
                <a:gd name="T8" fmla="*/ 934 w 934"/>
                <a:gd name="T9" fmla="*/ 1159 h 1159"/>
              </a:gdLst>
              <a:ahLst/>
              <a:cxnLst>
                <a:cxn ang="0">
                  <a:pos x="T0" y="T1"/>
                </a:cxn>
                <a:cxn ang="0">
                  <a:pos x="T2" y="T3"/>
                </a:cxn>
                <a:cxn ang="0">
                  <a:pos x="T4" y="T5"/>
                </a:cxn>
                <a:cxn ang="0">
                  <a:pos x="T6" y="T7"/>
                </a:cxn>
                <a:cxn ang="0">
                  <a:pos x="T8" y="T9"/>
                </a:cxn>
              </a:cxnLst>
              <a:rect l="0" t="0" r="r" b="b"/>
              <a:pathLst>
                <a:path w="934" h="1159">
                  <a:moveTo>
                    <a:pt x="934" y="1159"/>
                  </a:moveTo>
                  <a:lnTo>
                    <a:pt x="0" y="621"/>
                  </a:lnTo>
                  <a:lnTo>
                    <a:pt x="0" y="0"/>
                  </a:lnTo>
                  <a:lnTo>
                    <a:pt x="934" y="538"/>
                  </a:lnTo>
                  <a:lnTo>
                    <a:pt x="934" y="1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92" name="Freeform 391"/>
            <p:cNvSpPr>
              <a:spLocks/>
            </p:cNvSpPr>
            <p:nvPr/>
          </p:nvSpPr>
          <p:spPr bwMode="auto">
            <a:xfrm>
              <a:off x="4127501" y="3448050"/>
              <a:ext cx="1482725" cy="1503362"/>
            </a:xfrm>
            <a:custGeom>
              <a:avLst/>
              <a:gdLst>
                <a:gd name="T0" fmla="*/ 934 w 934"/>
                <a:gd name="T1" fmla="*/ 947 h 947"/>
                <a:gd name="T2" fmla="*/ 0 w 934"/>
                <a:gd name="T3" fmla="*/ 407 h 947"/>
                <a:gd name="T4" fmla="*/ 0 w 934"/>
                <a:gd name="T5" fmla="*/ 0 h 947"/>
                <a:gd name="T6" fmla="*/ 934 w 934"/>
                <a:gd name="T7" fmla="*/ 538 h 947"/>
                <a:gd name="T8" fmla="*/ 934 w 934"/>
                <a:gd name="T9" fmla="*/ 947 h 947"/>
              </a:gdLst>
              <a:ahLst/>
              <a:cxnLst>
                <a:cxn ang="0">
                  <a:pos x="T0" y="T1"/>
                </a:cxn>
                <a:cxn ang="0">
                  <a:pos x="T2" y="T3"/>
                </a:cxn>
                <a:cxn ang="0">
                  <a:pos x="T4" y="T5"/>
                </a:cxn>
                <a:cxn ang="0">
                  <a:pos x="T6" y="T7"/>
                </a:cxn>
                <a:cxn ang="0">
                  <a:pos x="T8" y="T9"/>
                </a:cxn>
              </a:cxnLst>
              <a:rect l="0" t="0" r="r" b="b"/>
              <a:pathLst>
                <a:path w="934" h="947">
                  <a:moveTo>
                    <a:pt x="934" y="947"/>
                  </a:moveTo>
                  <a:lnTo>
                    <a:pt x="0" y="407"/>
                  </a:lnTo>
                  <a:lnTo>
                    <a:pt x="0" y="0"/>
                  </a:lnTo>
                  <a:lnTo>
                    <a:pt x="934" y="538"/>
                  </a:lnTo>
                  <a:lnTo>
                    <a:pt x="934" y="9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93" name="Freeform 392"/>
            <p:cNvSpPr>
              <a:spLocks/>
            </p:cNvSpPr>
            <p:nvPr/>
          </p:nvSpPr>
          <p:spPr bwMode="auto">
            <a:xfrm>
              <a:off x="3546476" y="2728913"/>
              <a:ext cx="128588" cy="312737"/>
            </a:xfrm>
            <a:custGeom>
              <a:avLst/>
              <a:gdLst>
                <a:gd name="T0" fmla="*/ 7 w 81"/>
                <a:gd name="T1" fmla="*/ 0 h 197"/>
                <a:gd name="T2" fmla="*/ 81 w 81"/>
                <a:gd name="T3" fmla="*/ 121 h 197"/>
                <a:gd name="T4" fmla="*/ 42 w 81"/>
                <a:gd name="T5" fmla="*/ 98 h 197"/>
                <a:gd name="T6" fmla="*/ 72 w 81"/>
                <a:gd name="T7" fmla="*/ 197 h 197"/>
                <a:gd name="T8" fmla="*/ 58 w 81"/>
                <a:gd name="T9" fmla="*/ 195 h 197"/>
                <a:gd name="T10" fmla="*/ 28 w 81"/>
                <a:gd name="T11" fmla="*/ 96 h 197"/>
                <a:gd name="T12" fmla="*/ 0 w 81"/>
                <a:gd name="T13" fmla="*/ 112 h 197"/>
                <a:gd name="T14" fmla="*/ 7 w 81"/>
                <a:gd name="T15" fmla="*/ 0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97">
                  <a:moveTo>
                    <a:pt x="7" y="0"/>
                  </a:moveTo>
                  <a:lnTo>
                    <a:pt x="81" y="121"/>
                  </a:lnTo>
                  <a:lnTo>
                    <a:pt x="42" y="98"/>
                  </a:lnTo>
                  <a:lnTo>
                    <a:pt x="72" y="197"/>
                  </a:lnTo>
                  <a:lnTo>
                    <a:pt x="58" y="195"/>
                  </a:lnTo>
                  <a:lnTo>
                    <a:pt x="28" y="96"/>
                  </a:lnTo>
                  <a:lnTo>
                    <a:pt x="0" y="112"/>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94" name="Freeform 393"/>
            <p:cNvSpPr>
              <a:spLocks/>
            </p:cNvSpPr>
            <p:nvPr/>
          </p:nvSpPr>
          <p:spPr bwMode="auto">
            <a:xfrm>
              <a:off x="4573588" y="2695575"/>
              <a:ext cx="620713" cy="817562"/>
            </a:xfrm>
            <a:custGeom>
              <a:avLst/>
              <a:gdLst>
                <a:gd name="T0" fmla="*/ 170 w 170"/>
                <a:gd name="T1" fmla="*/ 161 h 224"/>
                <a:gd name="T2" fmla="*/ 85 w 170"/>
                <a:gd name="T3" fmla="*/ 197 h 224"/>
                <a:gd name="T4" fmla="*/ 0 w 170"/>
                <a:gd name="T5" fmla="*/ 63 h 224"/>
                <a:gd name="T6" fmla="*/ 85 w 170"/>
                <a:gd name="T7" fmla="*/ 27 h 224"/>
                <a:gd name="T8" fmla="*/ 170 w 170"/>
                <a:gd name="T9" fmla="*/ 161 h 224"/>
              </a:gdLst>
              <a:ahLst/>
              <a:cxnLst>
                <a:cxn ang="0">
                  <a:pos x="T0" y="T1"/>
                </a:cxn>
                <a:cxn ang="0">
                  <a:pos x="T2" y="T3"/>
                </a:cxn>
                <a:cxn ang="0">
                  <a:pos x="T4" y="T5"/>
                </a:cxn>
                <a:cxn ang="0">
                  <a:pos x="T6" y="T7"/>
                </a:cxn>
                <a:cxn ang="0">
                  <a:pos x="T8" y="T9"/>
                </a:cxn>
              </a:cxnLst>
              <a:rect l="0" t="0" r="r" b="b"/>
              <a:pathLst>
                <a:path w="170" h="224">
                  <a:moveTo>
                    <a:pt x="170" y="161"/>
                  </a:moveTo>
                  <a:cubicBezTo>
                    <a:pt x="170" y="208"/>
                    <a:pt x="132" y="224"/>
                    <a:pt x="85" y="197"/>
                  </a:cubicBezTo>
                  <a:cubicBezTo>
                    <a:pt x="38" y="170"/>
                    <a:pt x="0" y="110"/>
                    <a:pt x="0" y="63"/>
                  </a:cubicBezTo>
                  <a:cubicBezTo>
                    <a:pt x="0" y="16"/>
                    <a:pt x="38" y="0"/>
                    <a:pt x="85" y="27"/>
                  </a:cubicBezTo>
                  <a:cubicBezTo>
                    <a:pt x="132" y="55"/>
                    <a:pt x="170" y="115"/>
                    <a:pt x="170" y="161"/>
                  </a:cubicBezTo>
                  <a:close/>
                </a:path>
              </a:pathLst>
            </a:custGeom>
            <a:solidFill>
              <a:srgbClr val="4064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395" name="Freeform 394"/>
            <p:cNvSpPr>
              <a:spLocks/>
            </p:cNvSpPr>
            <p:nvPr/>
          </p:nvSpPr>
          <p:spPr bwMode="auto">
            <a:xfrm>
              <a:off x="4792663" y="2884488"/>
              <a:ext cx="284163" cy="333375"/>
            </a:xfrm>
            <a:custGeom>
              <a:avLst/>
              <a:gdLst>
                <a:gd name="T0" fmla="*/ 0 w 179"/>
                <a:gd name="T1" fmla="*/ 0 h 210"/>
                <a:gd name="T2" fmla="*/ 179 w 179"/>
                <a:gd name="T3" fmla="*/ 210 h 210"/>
                <a:gd name="T4" fmla="*/ 0 w 179"/>
                <a:gd name="T5" fmla="*/ 210 h 210"/>
                <a:gd name="T6" fmla="*/ 0 w 179"/>
                <a:gd name="T7" fmla="*/ 0 h 210"/>
              </a:gdLst>
              <a:ahLst/>
              <a:cxnLst>
                <a:cxn ang="0">
                  <a:pos x="T0" y="T1"/>
                </a:cxn>
                <a:cxn ang="0">
                  <a:pos x="T2" y="T3"/>
                </a:cxn>
                <a:cxn ang="0">
                  <a:pos x="T4" y="T5"/>
                </a:cxn>
                <a:cxn ang="0">
                  <a:pos x="T6" y="T7"/>
                </a:cxn>
              </a:cxnLst>
              <a:rect l="0" t="0" r="r" b="b"/>
              <a:pathLst>
                <a:path w="179" h="210">
                  <a:moveTo>
                    <a:pt x="0" y="0"/>
                  </a:moveTo>
                  <a:lnTo>
                    <a:pt x="179" y="210"/>
                  </a:lnTo>
                  <a:lnTo>
                    <a:pt x="0" y="21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291" name="Group 290"/>
          <p:cNvGrpSpPr/>
          <p:nvPr/>
        </p:nvGrpSpPr>
        <p:grpSpPr>
          <a:xfrm>
            <a:off x="9718813" y="1510952"/>
            <a:ext cx="1325426" cy="1183677"/>
            <a:chOff x="881063" y="1887538"/>
            <a:chExt cx="3473450" cy="3101976"/>
          </a:xfrm>
        </p:grpSpPr>
        <p:sp>
          <p:nvSpPr>
            <p:cNvPr id="8410" name="Freeform 253"/>
            <p:cNvSpPr>
              <a:spLocks/>
            </p:cNvSpPr>
            <p:nvPr/>
          </p:nvSpPr>
          <p:spPr bwMode="auto">
            <a:xfrm>
              <a:off x="982663" y="2606676"/>
              <a:ext cx="2439988" cy="2185988"/>
            </a:xfrm>
            <a:custGeom>
              <a:avLst/>
              <a:gdLst>
                <a:gd name="T0" fmla="*/ 1032 w 1032"/>
                <a:gd name="T1" fmla="*/ 471 h 925"/>
                <a:gd name="T2" fmla="*/ 813 w 1032"/>
                <a:gd name="T3" fmla="*/ 832 h 925"/>
                <a:gd name="T4" fmla="*/ 601 w 1032"/>
                <a:gd name="T5" fmla="*/ 923 h 925"/>
                <a:gd name="T6" fmla="*/ 52 w 1032"/>
                <a:gd name="T7" fmla="*/ 589 h 925"/>
                <a:gd name="T8" fmla="*/ 35 w 1032"/>
                <a:gd name="T9" fmla="*/ 362 h 925"/>
                <a:gd name="T10" fmla="*/ 253 w 1032"/>
                <a:gd name="T11" fmla="*/ 0 h 925"/>
                <a:gd name="T12" fmla="*/ 270 w 1032"/>
                <a:gd name="T13" fmla="*/ 227 h 925"/>
                <a:gd name="T14" fmla="*/ 820 w 1032"/>
                <a:gd name="T15" fmla="*/ 561 h 925"/>
                <a:gd name="T16" fmla="*/ 1032 w 1032"/>
                <a:gd name="T17" fmla="*/ 471 h 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2" h="925">
                  <a:moveTo>
                    <a:pt x="1032" y="471"/>
                  </a:moveTo>
                  <a:cubicBezTo>
                    <a:pt x="813" y="832"/>
                    <a:pt x="813" y="832"/>
                    <a:pt x="813" y="832"/>
                  </a:cubicBezTo>
                  <a:cubicBezTo>
                    <a:pt x="778" y="891"/>
                    <a:pt x="705" y="925"/>
                    <a:pt x="601" y="923"/>
                  </a:cubicBezTo>
                  <a:cubicBezTo>
                    <a:pt x="395" y="918"/>
                    <a:pt x="149" y="769"/>
                    <a:pt x="52" y="589"/>
                  </a:cubicBezTo>
                  <a:cubicBezTo>
                    <a:pt x="3" y="499"/>
                    <a:pt x="0" y="419"/>
                    <a:pt x="35" y="362"/>
                  </a:cubicBezTo>
                  <a:cubicBezTo>
                    <a:pt x="253" y="0"/>
                    <a:pt x="253" y="0"/>
                    <a:pt x="253" y="0"/>
                  </a:cubicBezTo>
                  <a:cubicBezTo>
                    <a:pt x="219" y="57"/>
                    <a:pt x="222" y="137"/>
                    <a:pt x="270" y="227"/>
                  </a:cubicBezTo>
                  <a:cubicBezTo>
                    <a:pt x="368" y="407"/>
                    <a:pt x="614" y="556"/>
                    <a:pt x="820" y="561"/>
                  </a:cubicBezTo>
                  <a:cubicBezTo>
                    <a:pt x="923" y="564"/>
                    <a:pt x="997" y="529"/>
                    <a:pt x="1032" y="471"/>
                  </a:cubicBezTo>
                  <a:close/>
                </a:path>
              </a:pathLst>
            </a:custGeom>
            <a:solidFill>
              <a:srgbClr val="474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13" name="Freeform 254"/>
            <p:cNvSpPr>
              <a:spLocks/>
            </p:cNvSpPr>
            <p:nvPr/>
          </p:nvSpPr>
          <p:spPr bwMode="auto">
            <a:xfrm>
              <a:off x="1982788" y="3913188"/>
              <a:ext cx="2371725" cy="144463"/>
            </a:xfrm>
            <a:custGeom>
              <a:avLst/>
              <a:gdLst>
                <a:gd name="T0" fmla="*/ 1494 w 1494"/>
                <a:gd name="T1" fmla="*/ 35 h 91"/>
                <a:gd name="T2" fmla="*/ 1460 w 1494"/>
                <a:gd name="T3" fmla="*/ 91 h 91"/>
                <a:gd name="T4" fmla="*/ 0 w 1494"/>
                <a:gd name="T5" fmla="*/ 58 h 91"/>
                <a:gd name="T6" fmla="*/ 35 w 1494"/>
                <a:gd name="T7" fmla="*/ 0 h 91"/>
                <a:gd name="T8" fmla="*/ 1494 w 1494"/>
                <a:gd name="T9" fmla="*/ 35 h 91"/>
              </a:gdLst>
              <a:ahLst/>
              <a:cxnLst>
                <a:cxn ang="0">
                  <a:pos x="T0" y="T1"/>
                </a:cxn>
                <a:cxn ang="0">
                  <a:pos x="T2" y="T3"/>
                </a:cxn>
                <a:cxn ang="0">
                  <a:pos x="T4" y="T5"/>
                </a:cxn>
                <a:cxn ang="0">
                  <a:pos x="T6" y="T7"/>
                </a:cxn>
                <a:cxn ang="0">
                  <a:pos x="T8" y="T9"/>
                </a:cxn>
              </a:cxnLst>
              <a:rect l="0" t="0" r="r" b="b"/>
              <a:pathLst>
                <a:path w="1494" h="91">
                  <a:moveTo>
                    <a:pt x="1494" y="35"/>
                  </a:moveTo>
                  <a:lnTo>
                    <a:pt x="1460" y="91"/>
                  </a:lnTo>
                  <a:lnTo>
                    <a:pt x="0" y="58"/>
                  </a:lnTo>
                  <a:lnTo>
                    <a:pt x="35" y="0"/>
                  </a:lnTo>
                  <a:lnTo>
                    <a:pt x="1494" y="35"/>
                  </a:lnTo>
                  <a:close/>
                </a:path>
              </a:pathLst>
            </a:custGeom>
            <a:solidFill>
              <a:srgbClr val="3434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14" name="Freeform 255"/>
            <p:cNvSpPr>
              <a:spLocks/>
            </p:cNvSpPr>
            <p:nvPr/>
          </p:nvSpPr>
          <p:spPr bwMode="auto">
            <a:xfrm>
              <a:off x="881063" y="1887538"/>
              <a:ext cx="1157288" cy="2117725"/>
            </a:xfrm>
            <a:custGeom>
              <a:avLst/>
              <a:gdLst>
                <a:gd name="T0" fmla="*/ 729 w 729"/>
                <a:gd name="T1" fmla="*/ 1276 h 1334"/>
                <a:gd name="T2" fmla="*/ 694 w 729"/>
                <a:gd name="T3" fmla="*/ 1334 h 1334"/>
                <a:gd name="T4" fmla="*/ 0 w 729"/>
                <a:gd name="T5" fmla="*/ 58 h 1334"/>
                <a:gd name="T6" fmla="*/ 35 w 729"/>
                <a:gd name="T7" fmla="*/ 0 h 1334"/>
                <a:gd name="T8" fmla="*/ 729 w 729"/>
                <a:gd name="T9" fmla="*/ 1276 h 1334"/>
              </a:gdLst>
              <a:ahLst/>
              <a:cxnLst>
                <a:cxn ang="0">
                  <a:pos x="T0" y="T1"/>
                </a:cxn>
                <a:cxn ang="0">
                  <a:pos x="T2" y="T3"/>
                </a:cxn>
                <a:cxn ang="0">
                  <a:pos x="T4" y="T5"/>
                </a:cxn>
                <a:cxn ang="0">
                  <a:pos x="T6" y="T7"/>
                </a:cxn>
                <a:cxn ang="0">
                  <a:pos x="T8" y="T9"/>
                </a:cxn>
              </a:cxnLst>
              <a:rect l="0" t="0" r="r" b="b"/>
              <a:pathLst>
                <a:path w="729" h="1334">
                  <a:moveTo>
                    <a:pt x="729" y="1276"/>
                  </a:moveTo>
                  <a:lnTo>
                    <a:pt x="694" y="1334"/>
                  </a:lnTo>
                  <a:lnTo>
                    <a:pt x="0" y="58"/>
                  </a:lnTo>
                  <a:lnTo>
                    <a:pt x="35" y="0"/>
                  </a:lnTo>
                  <a:lnTo>
                    <a:pt x="729" y="1276"/>
                  </a:lnTo>
                  <a:close/>
                </a:path>
              </a:pathLst>
            </a:custGeom>
            <a:solidFill>
              <a:srgbClr val="3E3E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8415" name="Freeform 256"/>
            <p:cNvSpPr>
              <a:spLocks/>
            </p:cNvSpPr>
            <p:nvPr/>
          </p:nvSpPr>
          <p:spPr bwMode="auto">
            <a:xfrm>
              <a:off x="936625" y="1887538"/>
              <a:ext cx="3417888" cy="2081213"/>
            </a:xfrm>
            <a:custGeom>
              <a:avLst/>
              <a:gdLst>
                <a:gd name="T0" fmla="*/ 1459 w 2153"/>
                <a:gd name="T1" fmla="*/ 34 h 1311"/>
                <a:gd name="T2" fmla="*/ 2153 w 2153"/>
                <a:gd name="T3" fmla="*/ 1311 h 1311"/>
                <a:gd name="T4" fmla="*/ 694 w 2153"/>
                <a:gd name="T5" fmla="*/ 1276 h 1311"/>
                <a:gd name="T6" fmla="*/ 0 w 2153"/>
                <a:gd name="T7" fmla="*/ 0 h 1311"/>
                <a:gd name="T8" fmla="*/ 1459 w 2153"/>
                <a:gd name="T9" fmla="*/ 34 h 1311"/>
              </a:gdLst>
              <a:ahLst/>
              <a:cxnLst>
                <a:cxn ang="0">
                  <a:pos x="T0" y="T1"/>
                </a:cxn>
                <a:cxn ang="0">
                  <a:pos x="T2" y="T3"/>
                </a:cxn>
                <a:cxn ang="0">
                  <a:pos x="T4" y="T5"/>
                </a:cxn>
                <a:cxn ang="0">
                  <a:pos x="T6" y="T7"/>
                </a:cxn>
                <a:cxn ang="0">
                  <a:pos x="T8" y="T9"/>
                </a:cxn>
              </a:cxnLst>
              <a:rect l="0" t="0" r="r" b="b"/>
              <a:pathLst>
                <a:path w="2153" h="1311">
                  <a:moveTo>
                    <a:pt x="1459" y="34"/>
                  </a:moveTo>
                  <a:lnTo>
                    <a:pt x="2153" y="1311"/>
                  </a:lnTo>
                  <a:lnTo>
                    <a:pt x="694" y="1276"/>
                  </a:lnTo>
                  <a:lnTo>
                    <a:pt x="0" y="0"/>
                  </a:lnTo>
                  <a:lnTo>
                    <a:pt x="1459" y="34"/>
                  </a:lnTo>
                  <a:close/>
                </a:path>
              </a:pathLst>
            </a:custGeom>
            <a:solidFill>
              <a:srgbClr val="474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88" name="Freeform 257"/>
            <p:cNvSpPr>
              <a:spLocks/>
            </p:cNvSpPr>
            <p:nvPr/>
          </p:nvSpPr>
          <p:spPr bwMode="auto">
            <a:xfrm>
              <a:off x="2982913" y="4546601"/>
              <a:ext cx="239713" cy="138113"/>
            </a:xfrm>
            <a:custGeom>
              <a:avLst/>
              <a:gdLst>
                <a:gd name="T0" fmla="*/ 83 w 101"/>
                <a:gd name="T1" fmla="*/ 10 h 58"/>
                <a:gd name="T2" fmla="*/ 83 w 101"/>
                <a:gd name="T3" fmla="*/ 48 h 58"/>
                <a:gd name="T4" fmla="*/ 18 w 101"/>
                <a:gd name="T5" fmla="*/ 48 h 58"/>
                <a:gd name="T6" fmla="*/ 18 w 101"/>
                <a:gd name="T7" fmla="*/ 10 h 58"/>
                <a:gd name="T8" fmla="*/ 83 w 101"/>
                <a:gd name="T9" fmla="*/ 10 h 58"/>
              </a:gdLst>
              <a:ahLst/>
              <a:cxnLst>
                <a:cxn ang="0">
                  <a:pos x="T0" y="T1"/>
                </a:cxn>
                <a:cxn ang="0">
                  <a:pos x="T2" y="T3"/>
                </a:cxn>
                <a:cxn ang="0">
                  <a:pos x="T4" y="T5"/>
                </a:cxn>
                <a:cxn ang="0">
                  <a:pos x="T6" y="T7"/>
                </a:cxn>
                <a:cxn ang="0">
                  <a:pos x="T8" y="T9"/>
                </a:cxn>
              </a:cxnLst>
              <a:rect l="0" t="0" r="r" b="b"/>
              <a:pathLst>
                <a:path w="101" h="58">
                  <a:moveTo>
                    <a:pt x="83" y="10"/>
                  </a:moveTo>
                  <a:cubicBezTo>
                    <a:pt x="101" y="21"/>
                    <a:pt x="101" y="38"/>
                    <a:pt x="83" y="48"/>
                  </a:cubicBezTo>
                  <a:cubicBezTo>
                    <a:pt x="65" y="58"/>
                    <a:pt x="36" y="58"/>
                    <a:pt x="18" y="48"/>
                  </a:cubicBezTo>
                  <a:cubicBezTo>
                    <a:pt x="0" y="38"/>
                    <a:pt x="0" y="21"/>
                    <a:pt x="18" y="10"/>
                  </a:cubicBezTo>
                  <a:cubicBezTo>
                    <a:pt x="36" y="0"/>
                    <a:pt x="65" y="0"/>
                    <a:pt x="83" y="10"/>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89" name="Freeform 258"/>
            <p:cNvSpPr>
              <a:spLocks/>
            </p:cNvSpPr>
            <p:nvPr/>
          </p:nvSpPr>
          <p:spPr bwMode="auto">
            <a:xfrm>
              <a:off x="2935288" y="4616451"/>
              <a:ext cx="342900" cy="373063"/>
            </a:xfrm>
            <a:custGeom>
              <a:avLst/>
              <a:gdLst>
                <a:gd name="T0" fmla="*/ 140 w 145"/>
                <a:gd name="T1" fmla="*/ 104 h 158"/>
                <a:gd name="T2" fmla="*/ 117 w 145"/>
                <a:gd name="T3" fmla="*/ 0 h 158"/>
                <a:gd name="T4" fmla="*/ 103 w 145"/>
                <a:gd name="T5" fmla="*/ 19 h 158"/>
                <a:gd name="T6" fmla="*/ 38 w 145"/>
                <a:gd name="T7" fmla="*/ 19 h 158"/>
                <a:gd name="T8" fmla="*/ 24 w 145"/>
                <a:gd name="T9" fmla="*/ 0 h 158"/>
                <a:gd name="T10" fmla="*/ 2 w 145"/>
                <a:gd name="T11" fmla="*/ 104 h 158"/>
                <a:gd name="T12" fmla="*/ 0 w 145"/>
                <a:gd name="T13" fmla="*/ 113 h 158"/>
                <a:gd name="T14" fmla="*/ 0 w 145"/>
                <a:gd name="T15" fmla="*/ 113 h 158"/>
                <a:gd name="T16" fmla="*/ 0 w 145"/>
                <a:gd name="T17" fmla="*/ 113 h 158"/>
                <a:gd name="T18" fmla="*/ 20 w 145"/>
                <a:gd name="T19" fmla="*/ 142 h 158"/>
                <a:gd name="T20" fmla="*/ 121 w 145"/>
                <a:gd name="T21" fmla="*/ 142 h 158"/>
                <a:gd name="T22" fmla="*/ 140 w 145"/>
                <a:gd name="T23" fmla="*/ 10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58">
                  <a:moveTo>
                    <a:pt x="140" y="104"/>
                  </a:moveTo>
                  <a:cubicBezTo>
                    <a:pt x="117" y="0"/>
                    <a:pt x="117" y="0"/>
                    <a:pt x="117" y="0"/>
                  </a:cubicBezTo>
                  <a:cubicBezTo>
                    <a:pt x="117" y="7"/>
                    <a:pt x="112" y="14"/>
                    <a:pt x="103" y="19"/>
                  </a:cubicBezTo>
                  <a:cubicBezTo>
                    <a:pt x="85" y="29"/>
                    <a:pt x="56" y="29"/>
                    <a:pt x="38" y="19"/>
                  </a:cubicBezTo>
                  <a:cubicBezTo>
                    <a:pt x="29" y="14"/>
                    <a:pt x="24" y="7"/>
                    <a:pt x="24" y="0"/>
                  </a:cubicBezTo>
                  <a:cubicBezTo>
                    <a:pt x="2" y="104"/>
                    <a:pt x="2" y="104"/>
                    <a:pt x="2" y="104"/>
                  </a:cubicBezTo>
                  <a:cubicBezTo>
                    <a:pt x="0" y="107"/>
                    <a:pt x="0" y="110"/>
                    <a:pt x="0" y="113"/>
                  </a:cubicBezTo>
                  <a:cubicBezTo>
                    <a:pt x="0" y="113"/>
                    <a:pt x="0" y="113"/>
                    <a:pt x="0" y="113"/>
                  </a:cubicBezTo>
                  <a:cubicBezTo>
                    <a:pt x="0" y="113"/>
                    <a:pt x="0" y="113"/>
                    <a:pt x="0" y="113"/>
                  </a:cubicBezTo>
                  <a:cubicBezTo>
                    <a:pt x="0" y="124"/>
                    <a:pt x="7" y="134"/>
                    <a:pt x="20" y="142"/>
                  </a:cubicBezTo>
                  <a:cubicBezTo>
                    <a:pt x="48" y="158"/>
                    <a:pt x="93" y="158"/>
                    <a:pt x="121" y="142"/>
                  </a:cubicBezTo>
                  <a:cubicBezTo>
                    <a:pt x="139" y="132"/>
                    <a:pt x="145" y="117"/>
                    <a:pt x="140" y="104"/>
                  </a:cubicBezTo>
                  <a:close/>
                </a:path>
              </a:pathLst>
            </a:custGeom>
            <a:solidFill>
              <a:srgbClr val="FFC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290" name="Freeform 259"/>
            <p:cNvSpPr>
              <a:spLocks/>
            </p:cNvSpPr>
            <p:nvPr/>
          </p:nvSpPr>
          <p:spPr bwMode="auto">
            <a:xfrm>
              <a:off x="2606675" y="2889251"/>
              <a:ext cx="635000" cy="1758950"/>
            </a:xfrm>
            <a:custGeom>
              <a:avLst/>
              <a:gdLst>
                <a:gd name="T0" fmla="*/ 210 w 268"/>
                <a:gd name="T1" fmla="*/ 744 h 744"/>
                <a:gd name="T2" fmla="*/ 208 w 268"/>
                <a:gd name="T3" fmla="*/ 744 h 744"/>
                <a:gd name="T4" fmla="*/ 196 w 268"/>
                <a:gd name="T5" fmla="*/ 728 h 744"/>
                <a:gd name="T6" fmla="*/ 239 w 268"/>
                <a:gd name="T7" fmla="*/ 453 h 744"/>
                <a:gd name="T8" fmla="*/ 4 w 268"/>
                <a:gd name="T9" fmla="*/ 23 h 744"/>
                <a:gd name="T10" fmla="*/ 9 w 268"/>
                <a:gd name="T11" fmla="*/ 4 h 744"/>
                <a:gd name="T12" fmla="*/ 28 w 268"/>
                <a:gd name="T13" fmla="*/ 10 h 744"/>
                <a:gd name="T14" fmla="*/ 266 w 268"/>
                <a:gd name="T15" fmla="*/ 444 h 744"/>
                <a:gd name="T16" fmla="*/ 267 w 268"/>
                <a:gd name="T17" fmla="*/ 453 h 744"/>
                <a:gd name="T18" fmla="*/ 223 w 268"/>
                <a:gd name="T19" fmla="*/ 732 h 744"/>
                <a:gd name="T20" fmla="*/ 210 w 268"/>
                <a:gd name="T21"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744">
                  <a:moveTo>
                    <a:pt x="210" y="744"/>
                  </a:moveTo>
                  <a:cubicBezTo>
                    <a:pt x="209" y="744"/>
                    <a:pt x="208" y="744"/>
                    <a:pt x="208" y="744"/>
                  </a:cubicBezTo>
                  <a:cubicBezTo>
                    <a:pt x="200" y="743"/>
                    <a:pt x="195" y="735"/>
                    <a:pt x="196" y="728"/>
                  </a:cubicBezTo>
                  <a:cubicBezTo>
                    <a:pt x="239" y="453"/>
                    <a:pt x="239" y="453"/>
                    <a:pt x="239" y="453"/>
                  </a:cubicBezTo>
                  <a:cubicBezTo>
                    <a:pt x="4" y="23"/>
                    <a:pt x="4" y="23"/>
                    <a:pt x="4" y="23"/>
                  </a:cubicBezTo>
                  <a:cubicBezTo>
                    <a:pt x="0" y="16"/>
                    <a:pt x="3" y="8"/>
                    <a:pt x="9" y="4"/>
                  </a:cubicBezTo>
                  <a:cubicBezTo>
                    <a:pt x="16" y="0"/>
                    <a:pt x="24" y="3"/>
                    <a:pt x="28" y="10"/>
                  </a:cubicBezTo>
                  <a:cubicBezTo>
                    <a:pt x="266" y="444"/>
                    <a:pt x="266" y="444"/>
                    <a:pt x="266" y="444"/>
                  </a:cubicBezTo>
                  <a:cubicBezTo>
                    <a:pt x="267" y="447"/>
                    <a:pt x="268" y="450"/>
                    <a:pt x="267" y="453"/>
                  </a:cubicBezTo>
                  <a:cubicBezTo>
                    <a:pt x="223" y="732"/>
                    <a:pt x="223" y="732"/>
                    <a:pt x="223" y="732"/>
                  </a:cubicBezTo>
                  <a:cubicBezTo>
                    <a:pt x="222" y="739"/>
                    <a:pt x="216" y="744"/>
                    <a:pt x="210" y="744"/>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49" name="Group 448"/>
          <p:cNvGrpSpPr/>
          <p:nvPr/>
        </p:nvGrpSpPr>
        <p:grpSpPr>
          <a:xfrm>
            <a:off x="6231732" y="2640158"/>
            <a:ext cx="668338" cy="1351039"/>
            <a:chOff x="2770188" y="1343025"/>
            <a:chExt cx="2511426" cy="5076825"/>
          </a:xfrm>
        </p:grpSpPr>
        <p:sp>
          <p:nvSpPr>
            <p:cNvPr id="450" name="Freeform 116"/>
            <p:cNvSpPr>
              <a:spLocks/>
            </p:cNvSpPr>
            <p:nvPr/>
          </p:nvSpPr>
          <p:spPr bwMode="auto">
            <a:xfrm>
              <a:off x="2836863" y="2039938"/>
              <a:ext cx="1203325" cy="1951038"/>
            </a:xfrm>
            <a:custGeom>
              <a:avLst/>
              <a:gdLst>
                <a:gd name="T0" fmla="*/ 182 w 400"/>
                <a:gd name="T1" fmla="*/ 28 h 650"/>
                <a:gd name="T2" fmla="*/ 192 w 400"/>
                <a:gd name="T3" fmla="*/ 40 h 650"/>
                <a:gd name="T4" fmla="*/ 215 w 400"/>
                <a:gd name="T5" fmla="*/ 73 h 650"/>
                <a:gd name="T6" fmla="*/ 254 w 400"/>
                <a:gd name="T7" fmla="*/ 97 h 650"/>
                <a:gd name="T8" fmla="*/ 291 w 400"/>
                <a:gd name="T9" fmla="*/ 94 h 650"/>
                <a:gd name="T10" fmla="*/ 308 w 400"/>
                <a:gd name="T11" fmla="*/ 70 h 650"/>
                <a:gd name="T12" fmla="*/ 313 w 400"/>
                <a:gd name="T13" fmla="*/ 40 h 650"/>
                <a:gd name="T14" fmla="*/ 311 w 400"/>
                <a:gd name="T15" fmla="*/ 11 h 650"/>
                <a:gd name="T16" fmla="*/ 367 w 400"/>
                <a:gd name="T17" fmla="*/ 23 h 650"/>
                <a:gd name="T18" fmla="*/ 400 w 400"/>
                <a:gd name="T19" fmla="*/ 80 h 650"/>
                <a:gd name="T20" fmla="*/ 390 w 400"/>
                <a:gd name="T21" fmla="*/ 95 h 650"/>
                <a:gd name="T22" fmla="*/ 380 w 400"/>
                <a:gd name="T23" fmla="*/ 111 h 650"/>
                <a:gd name="T24" fmla="*/ 364 w 400"/>
                <a:gd name="T25" fmla="*/ 145 h 650"/>
                <a:gd name="T26" fmla="*/ 353 w 400"/>
                <a:gd name="T27" fmla="*/ 180 h 650"/>
                <a:gd name="T28" fmla="*/ 347 w 400"/>
                <a:gd name="T29" fmla="*/ 221 h 650"/>
                <a:gd name="T30" fmla="*/ 332 w 400"/>
                <a:gd name="T31" fmla="*/ 311 h 650"/>
                <a:gd name="T32" fmla="*/ 330 w 400"/>
                <a:gd name="T33" fmla="*/ 365 h 650"/>
                <a:gd name="T34" fmla="*/ 343 w 400"/>
                <a:gd name="T35" fmla="*/ 419 h 650"/>
                <a:gd name="T36" fmla="*/ 318 w 400"/>
                <a:gd name="T37" fmla="*/ 536 h 650"/>
                <a:gd name="T38" fmla="*/ 130 w 400"/>
                <a:gd name="T39" fmla="*/ 533 h 650"/>
                <a:gd name="T40" fmla="*/ 93 w 400"/>
                <a:gd name="T41" fmla="*/ 544 h 650"/>
                <a:gd name="T42" fmla="*/ 65 w 400"/>
                <a:gd name="T43" fmla="*/ 571 h 650"/>
                <a:gd name="T44" fmla="*/ 66 w 400"/>
                <a:gd name="T45" fmla="*/ 627 h 650"/>
                <a:gd name="T46" fmla="*/ 47 w 400"/>
                <a:gd name="T47" fmla="*/ 650 h 650"/>
                <a:gd name="T48" fmla="*/ 21 w 400"/>
                <a:gd name="T49" fmla="*/ 507 h 650"/>
                <a:gd name="T50" fmla="*/ 35 w 400"/>
                <a:gd name="T51" fmla="*/ 359 h 650"/>
                <a:gd name="T52" fmla="*/ 0 w 400"/>
                <a:gd name="T53" fmla="*/ 115 h 650"/>
                <a:gd name="T54" fmla="*/ 8 w 400"/>
                <a:gd name="T55" fmla="*/ 101 h 650"/>
                <a:gd name="T56" fmla="*/ 53 w 400"/>
                <a:gd name="T57" fmla="*/ 56 h 650"/>
                <a:gd name="T58" fmla="*/ 175 w 400"/>
                <a:gd name="T59" fmla="*/ 2 h 650"/>
                <a:gd name="T60" fmla="*/ 181 w 400"/>
                <a:gd name="T61" fmla="*/ 0 h 650"/>
                <a:gd name="T62" fmla="*/ 174 w 400"/>
                <a:gd name="T63" fmla="*/ 14 h 650"/>
                <a:gd name="T64" fmla="*/ 182 w 400"/>
                <a:gd name="T65" fmla="*/ 2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650">
                  <a:moveTo>
                    <a:pt x="182" y="28"/>
                  </a:moveTo>
                  <a:cubicBezTo>
                    <a:pt x="185" y="32"/>
                    <a:pt x="189" y="36"/>
                    <a:pt x="192" y="40"/>
                  </a:cubicBezTo>
                  <a:cubicBezTo>
                    <a:pt x="201" y="50"/>
                    <a:pt x="207" y="63"/>
                    <a:pt x="215" y="73"/>
                  </a:cubicBezTo>
                  <a:cubicBezTo>
                    <a:pt x="225" y="85"/>
                    <a:pt x="239" y="94"/>
                    <a:pt x="254" y="97"/>
                  </a:cubicBezTo>
                  <a:cubicBezTo>
                    <a:pt x="267" y="101"/>
                    <a:pt x="280" y="100"/>
                    <a:pt x="291" y="94"/>
                  </a:cubicBezTo>
                  <a:cubicBezTo>
                    <a:pt x="299" y="88"/>
                    <a:pt x="305" y="79"/>
                    <a:pt x="308" y="70"/>
                  </a:cubicBezTo>
                  <a:cubicBezTo>
                    <a:pt x="312" y="61"/>
                    <a:pt x="312" y="50"/>
                    <a:pt x="313" y="40"/>
                  </a:cubicBezTo>
                  <a:cubicBezTo>
                    <a:pt x="313" y="31"/>
                    <a:pt x="313" y="20"/>
                    <a:pt x="311" y="11"/>
                  </a:cubicBezTo>
                  <a:cubicBezTo>
                    <a:pt x="330" y="12"/>
                    <a:pt x="349" y="16"/>
                    <a:pt x="367" y="23"/>
                  </a:cubicBezTo>
                  <a:cubicBezTo>
                    <a:pt x="380" y="40"/>
                    <a:pt x="391" y="60"/>
                    <a:pt x="400" y="80"/>
                  </a:cubicBezTo>
                  <a:cubicBezTo>
                    <a:pt x="400" y="81"/>
                    <a:pt x="391" y="93"/>
                    <a:pt x="390" y="95"/>
                  </a:cubicBezTo>
                  <a:cubicBezTo>
                    <a:pt x="386" y="100"/>
                    <a:pt x="383" y="106"/>
                    <a:pt x="380" y="111"/>
                  </a:cubicBezTo>
                  <a:cubicBezTo>
                    <a:pt x="374" y="122"/>
                    <a:pt x="369" y="133"/>
                    <a:pt x="364" y="145"/>
                  </a:cubicBezTo>
                  <a:cubicBezTo>
                    <a:pt x="359" y="157"/>
                    <a:pt x="355" y="168"/>
                    <a:pt x="353" y="180"/>
                  </a:cubicBezTo>
                  <a:cubicBezTo>
                    <a:pt x="351" y="194"/>
                    <a:pt x="349" y="208"/>
                    <a:pt x="347" y="221"/>
                  </a:cubicBezTo>
                  <a:cubicBezTo>
                    <a:pt x="342" y="251"/>
                    <a:pt x="337" y="281"/>
                    <a:pt x="332" y="311"/>
                  </a:cubicBezTo>
                  <a:cubicBezTo>
                    <a:pt x="330" y="329"/>
                    <a:pt x="327" y="347"/>
                    <a:pt x="330" y="365"/>
                  </a:cubicBezTo>
                  <a:cubicBezTo>
                    <a:pt x="333" y="384"/>
                    <a:pt x="342" y="400"/>
                    <a:pt x="343" y="419"/>
                  </a:cubicBezTo>
                  <a:cubicBezTo>
                    <a:pt x="346" y="460"/>
                    <a:pt x="336" y="499"/>
                    <a:pt x="318" y="536"/>
                  </a:cubicBezTo>
                  <a:cubicBezTo>
                    <a:pt x="255" y="529"/>
                    <a:pt x="192" y="523"/>
                    <a:pt x="130" y="533"/>
                  </a:cubicBezTo>
                  <a:cubicBezTo>
                    <a:pt x="117" y="536"/>
                    <a:pt x="104" y="539"/>
                    <a:pt x="93" y="544"/>
                  </a:cubicBezTo>
                  <a:cubicBezTo>
                    <a:pt x="81" y="550"/>
                    <a:pt x="70" y="559"/>
                    <a:pt x="65" y="571"/>
                  </a:cubicBezTo>
                  <a:cubicBezTo>
                    <a:pt x="57" y="588"/>
                    <a:pt x="61" y="608"/>
                    <a:pt x="66" y="627"/>
                  </a:cubicBezTo>
                  <a:cubicBezTo>
                    <a:pt x="59" y="634"/>
                    <a:pt x="54" y="642"/>
                    <a:pt x="47" y="650"/>
                  </a:cubicBezTo>
                  <a:cubicBezTo>
                    <a:pt x="27" y="605"/>
                    <a:pt x="19" y="556"/>
                    <a:pt x="21" y="507"/>
                  </a:cubicBezTo>
                  <a:cubicBezTo>
                    <a:pt x="22" y="457"/>
                    <a:pt x="30" y="408"/>
                    <a:pt x="35" y="359"/>
                  </a:cubicBezTo>
                  <a:cubicBezTo>
                    <a:pt x="0" y="115"/>
                    <a:pt x="0" y="115"/>
                    <a:pt x="0" y="115"/>
                  </a:cubicBezTo>
                  <a:cubicBezTo>
                    <a:pt x="2" y="110"/>
                    <a:pt x="5" y="106"/>
                    <a:pt x="8" y="101"/>
                  </a:cubicBezTo>
                  <a:cubicBezTo>
                    <a:pt x="19" y="83"/>
                    <a:pt x="34" y="67"/>
                    <a:pt x="53" y="56"/>
                  </a:cubicBezTo>
                  <a:cubicBezTo>
                    <a:pt x="91" y="33"/>
                    <a:pt x="132" y="14"/>
                    <a:pt x="175" y="2"/>
                  </a:cubicBezTo>
                  <a:cubicBezTo>
                    <a:pt x="177" y="1"/>
                    <a:pt x="179" y="1"/>
                    <a:pt x="181" y="0"/>
                  </a:cubicBezTo>
                  <a:cubicBezTo>
                    <a:pt x="176" y="3"/>
                    <a:pt x="174" y="9"/>
                    <a:pt x="174" y="14"/>
                  </a:cubicBezTo>
                  <a:cubicBezTo>
                    <a:pt x="174" y="20"/>
                    <a:pt x="179" y="24"/>
                    <a:pt x="182" y="28"/>
                  </a:cubicBezTo>
                  <a:close/>
                </a:path>
              </a:pathLst>
            </a:custGeom>
            <a:solidFill>
              <a:srgbClr val="84EC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1" name="Freeform 117"/>
            <p:cNvSpPr>
              <a:spLocks/>
            </p:cNvSpPr>
            <p:nvPr/>
          </p:nvSpPr>
          <p:spPr bwMode="auto">
            <a:xfrm>
              <a:off x="3321051" y="2039938"/>
              <a:ext cx="495300" cy="336550"/>
            </a:xfrm>
            <a:custGeom>
              <a:avLst/>
              <a:gdLst>
                <a:gd name="T0" fmla="*/ 164 w 165"/>
                <a:gd name="T1" fmla="*/ 25 h 112"/>
                <a:gd name="T2" fmla="*/ 164 w 165"/>
                <a:gd name="T3" fmla="*/ 41 h 112"/>
                <a:gd name="T4" fmla="*/ 160 w 165"/>
                <a:gd name="T5" fmla="*/ 74 h 112"/>
                <a:gd name="T6" fmla="*/ 137 w 165"/>
                <a:gd name="T7" fmla="*/ 104 h 112"/>
                <a:gd name="T8" fmla="*/ 108 w 165"/>
                <a:gd name="T9" fmla="*/ 112 h 112"/>
                <a:gd name="T10" fmla="*/ 90 w 165"/>
                <a:gd name="T11" fmla="*/ 110 h 112"/>
                <a:gd name="T12" fmla="*/ 44 w 165"/>
                <a:gd name="T13" fmla="*/ 81 h 112"/>
                <a:gd name="T14" fmla="*/ 32 w 165"/>
                <a:gd name="T15" fmla="*/ 63 h 112"/>
                <a:gd name="T16" fmla="*/ 22 w 165"/>
                <a:gd name="T17" fmla="*/ 48 h 112"/>
                <a:gd name="T18" fmla="*/ 17 w 165"/>
                <a:gd name="T19" fmla="*/ 43 h 112"/>
                <a:gd name="T20" fmla="*/ 11 w 165"/>
                <a:gd name="T21" fmla="*/ 37 h 112"/>
                <a:gd name="T22" fmla="*/ 10 w 165"/>
                <a:gd name="T23" fmla="*/ 35 h 112"/>
                <a:gd name="T24" fmla="*/ 1 w 165"/>
                <a:gd name="T25" fmla="*/ 19 h 112"/>
                <a:gd name="T26" fmla="*/ 4 w 165"/>
                <a:gd name="T27" fmla="*/ 5 h 112"/>
                <a:gd name="T28" fmla="*/ 14 w 165"/>
                <a:gd name="T29" fmla="*/ 2 h 112"/>
                <a:gd name="T30" fmla="*/ 20 w 165"/>
                <a:gd name="T31" fmla="*/ 0 h 112"/>
                <a:gd name="T32" fmla="*/ 13 w 165"/>
                <a:gd name="T33" fmla="*/ 14 h 112"/>
                <a:gd name="T34" fmla="*/ 21 w 165"/>
                <a:gd name="T35" fmla="*/ 28 h 112"/>
                <a:gd name="T36" fmla="*/ 31 w 165"/>
                <a:gd name="T37" fmla="*/ 40 h 112"/>
                <a:gd name="T38" fmla="*/ 54 w 165"/>
                <a:gd name="T39" fmla="*/ 73 h 112"/>
                <a:gd name="T40" fmla="*/ 93 w 165"/>
                <a:gd name="T41" fmla="*/ 97 h 112"/>
                <a:gd name="T42" fmla="*/ 130 w 165"/>
                <a:gd name="T43" fmla="*/ 94 h 112"/>
                <a:gd name="T44" fmla="*/ 147 w 165"/>
                <a:gd name="T45" fmla="*/ 70 h 112"/>
                <a:gd name="T46" fmla="*/ 152 w 165"/>
                <a:gd name="T47" fmla="*/ 40 h 112"/>
                <a:gd name="T48" fmla="*/ 150 w 165"/>
                <a:gd name="T49" fmla="*/ 11 h 112"/>
                <a:gd name="T50" fmla="*/ 164 w 165"/>
                <a:gd name="T51" fmla="*/ 12 h 112"/>
                <a:gd name="T52" fmla="*/ 164 w 165"/>
                <a:gd name="T53" fmla="*/ 2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 h="112">
                  <a:moveTo>
                    <a:pt x="164" y="25"/>
                  </a:moveTo>
                  <a:cubicBezTo>
                    <a:pt x="165" y="30"/>
                    <a:pt x="165" y="35"/>
                    <a:pt x="164" y="41"/>
                  </a:cubicBezTo>
                  <a:cubicBezTo>
                    <a:pt x="164" y="51"/>
                    <a:pt x="163" y="63"/>
                    <a:pt x="160" y="74"/>
                  </a:cubicBezTo>
                  <a:cubicBezTo>
                    <a:pt x="155" y="87"/>
                    <a:pt x="147" y="98"/>
                    <a:pt x="137" y="104"/>
                  </a:cubicBezTo>
                  <a:cubicBezTo>
                    <a:pt x="129" y="110"/>
                    <a:pt x="119" y="112"/>
                    <a:pt x="108" y="112"/>
                  </a:cubicBezTo>
                  <a:cubicBezTo>
                    <a:pt x="102" y="112"/>
                    <a:pt x="96" y="111"/>
                    <a:pt x="90" y="110"/>
                  </a:cubicBezTo>
                  <a:cubicBezTo>
                    <a:pt x="72" y="105"/>
                    <a:pt x="56" y="95"/>
                    <a:pt x="44" y="81"/>
                  </a:cubicBezTo>
                  <a:cubicBezTo>
                    <a:pt x="39" y="75"/>
                    <a:pt x="36" y="69"/>
                    <a:pt x="32" y="63"/>
                  </a:cubicBezTo>
                  <a:cubicBezTo>
                    <a:pt x="28" y="58"/>
                    <a:pt x="25" y="53"/>
                    <a:pt x="22" y="48"/>
                  </a:cubicBezTo>
                  <a:cubicBezTo>
                    <a:pt x="20" y="46"/>
                    <a:pt x="18" y="44"/>
                    <a:pt x="17" y="43"/>
                  </a:cubicBezTo>
                  <a:cubicBezTo>
                    <a:pt x="15" y="41"/>
                    <a:pt x="13" y="39"/>
                    <a:pt x="11" y="37"/>
                  </a:cubicBezTo>
                  <a:cubicBezTo>
                    <a:pt x="10" y="35"/>
                    <a:pt x="10" y="35"/>
                    <a:pt x="10" y="35"/>
                  </a:cubicBezTo>
                  <a:cubicBezTo>
                    <a:pt x="7" y="32"/>
                    <a:pt x="3" y="26"/>
                    <a:pt x="1" y="19"/>
                  </a:cubicBezTo>
                  <a:cubicBezTo>
                    <a:pt x="0" y="14"/>
                    <a:pt x="1" y="10"/>
                    <a:pt x="4" y="5"/>
                  </a:cubicBezTo>
                  <a:cubicBezTo>
                    <a:pt x="7" y="4"/>
                    <a:pt x="11" y="3"/>
                    <a:pt x="14" y="2"/>
                  </a:cubicBezTo>
                  <a:cubicBezTo>
                    <a:pt x="16" y="1"/>
                    <a:pt x="18" y="1"/>
                    <a:pt x="20" y="0"/>
                  </a:cubicBezTo>
                  <a:cubicBezTo>
                    <a:pt x="15" y="3"/>
                    <a:pt x="13" y="9"/>
                    <a:pt x="13" y="14"/>
                  </a:cubicBezTo>
                  <a:cubicBezTo>
                    <a:pt x="13" y="20"/>
                    <a:pt x="18" y="24"/>
                    <a:pt x="21" y="28"/>
                  </a:cubicBezTo>
                  <a:cubicBezTo>
                    <a:pt x="24" y="32"/>
                    <a:pt x="28" y="36"/>
                    <a:pt x="31" y="40"/>
                  </a:cubicBezTo>
                  <a:cubicBezTo>
                    <a:pt x="40" y="50"/>
                    <a:pt x="46" y="63"/>
                    <a:pt x="54" y="73"/>
                  </a:cubicBezTo>
                  <a:cubicBezTo>
                    <a:pt x="64" y="85"/>
                    <a:pt x="78" y="94"/>
                    <a:pt x="93" y="97"/>
                  </a:cubicBezTo>
                  <a:cubicBezTo>
                    <a:pt x="106" y="101"/>
                    <a:pt x="119" y="100"/>
                    <a:pt x="130" y="94"/>
                  </a:cubicBezTo>
                  <a:cubicBezTo>
                    <a:pt x="138" y="88"/>
                    <a:pt x="144" y="79"/>
                    <a:pt x="147" y="70"/>
                  </a:cubicBezTo>
                  <a:cubicBezTo>
                    <a:pt x="151" y="61"/>
                    <a:pt x="151" y="50"/>
                    <a:pt x="152" y="40"/>
                  </a:cubicBezTo>
                  <a:cubicBezTo>
                    <a:pt x="152" y="31"/>
                    <a:pt x="152" y="20"/>
                    <a:pt x="150" y="11"/>
                  </a:cubicBezTo>
                  <a:cubicBezTo>
                    <a:pt x="155" y="11"/>
                    <a:pt x="160" y="12"/>
                    <a:pt x="164" y="12"/>
                  </a:cubicBezTo>
                  <a:cubicBezTo>
                    <a:pt x="165" y="17"/>
                    <a:pt x="164" y="21"/>
                    <a:pt x="164" y="2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2" name="Freeform 118"/>
            <p:cNvSpPr>
              <a:spLocks/>
            </p:cNvSpPr>
            <p:nvPr/>
          </p:nvSpPr>
          <p:spPr bwMode="auto">
            <a:xfrm>
              <a:off x="2770188" y="2386013"/>
              <a:ext cx="361950" cy="584200"/>
            </a:xfrm>
            <a:custGeom>
              <a:avLst/>
              <a:gdLst>
                <a:gd name="T0" fmla="*/ 22 w 120"/>
                <a:gd name="T1" fmla="*/ 0 h 195"/>
                <a:gd name="T2" fmla="*/ 16 w 120"/>
                <a:gd name="T3" fmla="*/ 15 h 195"/>
                <a:gd name="T4" fmla="*/ 8 w 120"/>
                <a:gd name="T5" fmla="*/ 54 h 195"/>
                <a:gd name="T6" fmla="*/ 6 w 120"/>
                <a:gd name="T7" fmla="*/ 184 h 195"/>
                <a:gd name="T8" fmla="*/ 24 w 120"/>
                <a:gd name="T9" fmla="*/ 190 h 195"/>
                <a:gd name="T10" fmla="*/ 108 w 120"/>
                <a:gd name="T11" fmla="*/ 193 h 195"/>
                <a:gd name="T12" fmla="*/ 116 w 120"/>
                <a:gd name="T13" fmla="*/ 131 h 195"/>
                <a:gd name="T14" fmla="*/ 106 w 120"/>
                <a:gd name="T15" fmla="*/ 95 h 195"/>
                <a:gd name="T16" fmla="*/ 113 w 120"/>
                <a:gd name="T17" fmla="*/ 60 h 195"/>
                <a:gd name="T18" fmla="*/ 22 w 120"/>
                <a:gd name="T1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95">
                  <a:moveTo>
                    <a:pt x="22" y="0"/>
                  </a:moveTo>
                  <a:cubicBezTo>
                    <a:pt x="19" y="5"/>
                    <a:pt x="17" y="10"/>
                    <a:pt x="16" y="15"/>
                  </a:cubicBezTo>
                  <a:cubicBezTo>
                    <a:pt x="12" y="28"/>
                    <a:pt x="10" y="41"/>
                    <a:pt x="8" y="54"/>
                  </a:cubicBezTo>
                  <a:cubicBezTo>
                    <a:pt x="1" y="97"/>
                    <a:pt x="0" y="141"/>
                    <a:pt x="6" y="184"/>
                  </a:cubicBezTo>
                  <a:cubicBezTo>
                    <a:pt x="11" y="187"/>
                    <a:pt x="18" y="189"/>
                    <a:pt x="24" y="190"/>
                  </a:cubicBezTo>
                  <a:cubicBezTo>
                    <a:pt x="52" y="194"/>
                    <a:pt x="80" y="195"/>
                    <a:pt x="108" y="193"/>
                  </a:cubicBezTo>
                  <a:cubicBezTo>
                    <a:pt x="117" y="174"/>
                    <a:pt x="120" y="152"/>
                    <a:pt x="116" y="131"/>
                  </a:cubicBezTo>
                  <a:cubicBezTo>
                    <a:pt x="113" y="119"/>
                    <a:pt x="108" y="107"/>
                    <a:pt x="106" y="95"/>
                  </a:cubicBezTo>
                  <a:cubicBezTo>
                    <a:pt x="104" y="83"/>
                    <a:pt x="105" y="70"/>
                    <a:pt x="113" y="60"/>
                  </a:cubicBezTo>
                  <a:cubicBezTo>
                    <a:pt x="98" y="39"/>
                    <a:pt x="43" y="5"/>
                    <a:pt x="22"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3" name="Freeform 119"/>
            <p:cNvSpPr>
              <a:spLocks/>
            </p:cNvSpPr>
            <p:nvPr/>
          </p:nvSpPr>
          <p:spPr bwMode="auto">
            <a:xfrm>
              <a:off x="3868738" y="2282825"/>
              <a:ext cx="171450" cy="495300"/>
            </a:xfrm>
            <a:custGeom>
              <a:avLst/>
              <a:gdLst>
                <a:gd name="T0" fmla="*/ 0 w 57"/>
                <a:gd name="T1" fmla="*/ 165 h 165"/>
                <a:gd name="T2" fmla="*/ 4 w 57"/>
                <a:gd name="T3" fmla="*/ 140 h 165"/>
                <a:gd name="T4" fmla="*/ 10 w 57"/>
                <a:gd name="T5" fmla="*/ 99 h 165"/>
                <a:gd name="T6" fmla="*/ 21 w 57"/>
                <a:gd name="T7" fmla="*/ 64 h 165"/>
                <a:gd name="T8" fmla="*/ 37 w 57"/>
                <a:gd name="T9" fmla="*/ 30 h 165"/>
                <a:gd name="T10" fmla="*/ 47 w 57"/>
                <a:gd name="T11" fmla="*/ 14 h 165"/>
                <a:gd name="T12" fmla="*/ 57 w 57"/>
                <a:gd name="T13" fmla="*/ 0 h 165"/>
                <a:gd name="T14" fmla="*/ 52 w 57"/>
                <a:gd name="T15" fmla="*/ 34 h 165"/>
                <a:gd name="T16" fmla="*/ 51 w 57"/>
                <a:gd name="T17" fmla="*/ 48 h 165"/>
                <a:gd name="T18" fmla="*/ 48 w 57"/>
                <a:gd name="T19" fmla="*/ 67 h 165"/>
                <a:gd name="T20" fmla="*/ 51 w 57"/>
                <a:gd name="T21" fmla="*/ 143 h 165"/>
                <a:gd name="T22" fmla="*/ 0 w 57"/>
                <a:gd name="T23"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5">
                  <a:moveTo>
                    <a:pt x="0" y="165"/>
                  </a:moveTo>
                  <a:cubicBezTo>
                    <a:pt x="1" y="157"/>
                    <a:pt x="2" y="148"/>
                    <a:pt x="4" y="140"/>
                  </a:cubicBezTo>
                  <a:cubicBezTo>
                    <a:pt x="6" y="127"/>
                    <a:pt x="8" y="113"/>
                    <a:pt x="10" y="99"/>
                  </a:cubicBezTo>
                  <a:cubicBezTo>
                    <a:pt x="12" y="87"/>
                    <a:pt x="16" y="76"/>
                    <a:pt x="21" y="64"/>
                  </a:cubicBezTo>
                  <a:cubicBezTo>
                    <a:pt x="26" y="52"/>
                    <a:pt x="31" y="41"/>
                    <a:pt x="37" y="30"/>
                  </a:cubicBezTo>
                  <a:cubicBezTo>
                    <a:pt x="40" y="25"/>
                    <a:pt x="43" y="19"/>
                    <a:pt x="47" y="14"/>
                  </a:cubicBezTo>
                  <a:cubicBezTo>
                    <a:pt x="48" y="12"/>
                    <a:pt x="56" y="2"/>
                    <a:pt x="57" y="0"/>
                  </a:cubicBezTo>
                  <a:cubicBezTo>
                    <a:pt x="55" y="11"/>
                    <a:pt x="53" y="22"/>
                    <a:pt x="52" y="34"/>
                  </a:cubicBezTo>
                  <a:cubicBezTo>
                    <a:pt x="52" y="38"/>
                    <a:pt x="52" y="43"/>
                    <a:pt x="51" y="48"/>
                  </a:cubicBezTo>
                  <a:cubicBezTo>
                    <a:pt x="49" y="54"/>
                    <a:pt x="49" y="60"/>
                    <a:pt x="48" y="67"/>
                  </a:cubicBezTo>
                  <a:cubicBezTo>
                    <a:pt x="46" y="92"/>
                    <a:pt x="49" y="118"/>
                    <a:pt x="51" y="143"/>
                  </a:cubicBezTo>
                  <a:cubicBezTo>
                    <a:pt x="37" y="155"/>
                    <a:pt x="18" y="162"/>
                    <a:pt x="0" y="16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4" name="Freeform 120"/>
            <p:cNvSpPr>
              <a:spLocks/>
            </p:cNvSpPr>
            <p:nvPr/>
          </p:nvSpPr>
          <p:spPr bwMode="auto">
            <a:xfrm>
              <a:off x="3459163" y="1343025"/>
              <a:ext cx="655638" cy="585788"/>
            </a:xfrm>
            <a:custGeom>
              <a:avLst/>
              <a:gdLst>
                <a:gd name="T0" fmla="*/ 194 w 218"/>
                <a:gd name="T1" fmla="*/ 142 h 195"/>
                <a:gd name="T2" fmla="*/ 167 w 218"/>
                <a:gd name="T3" fmla="*/ 137 h 195"/>
                <a:gd name="T4" fmla="*/ 135 w 218"/>
                <a:gd name="T5" fmla="*/ 124 h 195"/>
                <a:gd name="T6" fmla="*/ 117 w 218"/>
                <a:gd name="T7" fmla="*/ 123 h 195"/>
                <a:gd name="T8" fmla="*/ 109 w 218"/>
                <a:gd name="T9" fmla="*/ 138 h 195"/>
                <a:gd name="T10" fmla="*/ 87 w 218"/>
                <a:gd name="T11" fmla="*/ 153 h 195"/>
                <a:gd name="T12" fmla="*/ 67 w 218"/>
                <a:gd name="T13" fmla="*/ 169 h 195"/>
                <a:gd name="T14" fmla="*/ 66 w 218"/>
                <a:gd name="T15" fmla="*/ 184 h 195"/>
                <a:gd name="T16" fmla="*/ 56 w 218"/>
                <a:gd name="T17" fmla="*/ 194 h 195"/>
                <a:gd name="T18" fmla="*/ 49 w 218"/>
                <a:gd name="T19" fmla="*/ 183 h 195"/>
                <a:gd name="T20" fmla="*/ 32 w 218"/>
                <a:gd name="T21" fmla="*/ 150 h 195"/>
                <a:gd name="T22" fmla="*/ 9 w 218"/>
                <a:gd name="T23" fmla="*/ 141 h 195"/>
                <a:gd name="T24" fmla="*/ 4 w 218"/>
                <a:gd name="T25" fmla="*/ 125 h 195"/>
                <a:gd name="T26" fmla="*/ 4 w 218"/>
                <a:gd name="T27" fmla="*/ 88 h 195"/>
                <a:gd name="T28" fmla="*/ 16 w 218"/>
                <a:gd name="T29" fmla="*/ 53 h 195"/>
                <a:gd name="T30" fmla="*/ 125 w 218"/>
                <a:gd name="T31" fmla="*/ 7 h 195"/>
                <a:gd name="T32" fmla="*/ 174 w 218"/>
                <a:gd name="T33" fmla="*/ 28 h 195"/>
                <a:gd name="T34" fmla="*/ 207 w 218"/>
                <a:gd name="T35" fmla="*/ 65 h 195"/>
                <a:gd name="T36" fmla="*/ 214 w 218"/>
                <a:gd name="T37" fmla="*/ 129 h 195"/>
                <a:gd name="T38" fmla="*/ 194 w 218"/>
                <a:gd name="T39"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8" h="195">
                  <a:moveTo>
                    <a:pt x="194" y="142"/>
                  </a:moveTo>
                  <a:cubicBezTo>
                    <a:pt x="185" y="144"/>
                    <a:pt x="176" y="140"/>
                    <a:pt x="167" y="137"/>
                  </a:cubicBezTo>
                  <a:cubicBezTo>
                    <a:pt x="157" y="132"/>
                    <a:pt x="146" y="128"/>
                    <a:pt x="135" y="124"/>
                  </a:cubicBezTo>
                  <a:cubicBezTo>
                    <a:pt x="129" y="121"/>
                    <a:pt x="122" y="119"/>
                    <a:pt x="117" y="123"/>
                  </a:cubicBezTo>
                  <a:cubicBezTo>
                    <a:pt x="112" y="126"/>
                    <a:pt x="112" y="133"/>
                    <a:pt x="109" y="138"/>
                  </a:cubicBezTo>
                  <a:cubicBezTo>
                    <a:pt x="105" y="146"/>
                    <a:pt x="96" y="150"/>
                    <a:pt x="87" y="153"/>
                  </a:cubicBezTo>
                  <a:cubicBezTo>
                    <a:pt x="79" y="156"/>
                    <a:pt x="70" y="160"/>
                    <a:pt x="67" y="169"/>
                  </a:cubicBezTo>
                  <a:cubicBezTo>
                    <a:pt x="66" y="174"/>
                    <a:pt x="67" y="179"/>
                    <a:pt x="66" y="184"/>
                  </a:cubicBezTo>
                  <a:cubicBezTo>
                    <a:pt x="66" y="190"/>
                    <a:pt x="61" y="195"/>
                    <a:pt x="56" y="194"/>
                  </a:cubicBezTo>
                  <a:cubicBezTo>
                    <a:pt x="52" y="193"/>
                    <a:pt x="50" y="187"/>
                    <a:pt x="49" y="183"/>
                  </a:cubicBezTo>
                  <a:cubicBezTo>
                    <a:pt x="46" y="171"/>
                    <a:pt x="41" y="158"/>
                    <a:pt x="32" y="150"/>
                  </a:cubicBezTo>
                  <a:cubicBezTo>
                    <a:pt x="26" y="144"/>
                    <a:pt x="17" y="141"/>
                    <a:pt x="9" y="141"/>
                  </a:cubicBezTo>
                  <a:cubicBezTo>
                    <a:pt x="9" y="135"/>
                    <a:pt x="6" y="130"/>
                    <a:pt x="4" y="125"/>
                  </a:cubicBezTo>
                  <a:cubicBezTo>
                    <a:pt x="0" y="113"/>
                    <a:pt x="1" y="100"/>
                    <a:pt x="4" y="88"/>
                  </a:cubicBezTo>
                  <a:cubicBezTo>
                    <a:pt x="6" y="76"/>
                    <a:pt x="11" y="64"/>
                    <a:pt x="16" y="53"/>
                  </a:cubicBezTo>
                  <a:cubicBezTo>
                    <a:pt x="33" y="14"/>
                    <a:pt x="84" y="0"/>
                    <a:pt x="125" y="7"/>
                  </a:cubicBezTo>
                  <a:cubicBezTo>
                    <a:pt x="143" y="10"/>
                    <a:pt x="160" y="18"/>
                    <a:pt x="174" y="28"/>
                  </a:cubicBezTo>
                  <a:cubicBezTo>
                    <a:pt x="188" y="38"/>
                    <a:pt x="199" y="50"/>
                    <a:pt x="207" y="65"/>
                  </a:cubicBezTo>
                  <a:cubicBezTo>
                    <a:pt x="216" y="84"/>
                    <a:pt x="218" y="107"/>
                    <a:pt x="214" y="129"/>
                  </a:cubicBezTo>
                  <a:cubicBezTo>
                    <a:pt x="209" y="136"/>
                    <a:pt x="202" y="141"/>
                    <a:pt x="194" y="14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5" name="Freeform 121"/>
            <p:cNvSpPr>
              <a:spLocks/>
            </p:cNvSpPr>
            <p:nvPr/>
          </p:nvSpPr>
          <p:spPr bwMode="auto">
            <a:xfrm>
              <a:off x="3476626" y="1701800"/>
              <a:ext cx="625475" cy="523875"/>
            </a:xfrm>
            <a:custGeom>
              <a:avLst/>
              <a:gdLst>
                <a:gd name="T0" fmla="*/ 0 w 208"/>
                <a:gd name="T1" fmla="*/ 42 h 175"/>
                <a:gd name="T2" fmla="*/ 3 w 208"/>
                <a:gd name="T3" fmla="*/ 23 h 175"/>
                <a:gd name="T4" fmla="*/ 26 w 208"/>
                <a:gd name="T5" fmla="*/ 31 h 175"/>
                <a:gd name="T6" fmla="*/ 43 w 208"/>
                <a:gd name="T7" fmla="*/ 64 h 175"/>
                <a:gd name="T8" fmla="*/ 50 w 208"/>
                <a:gd name="T9" fmla="*/ 75 h 175"/>
                <a:gd name="T10" fmla="*/ 60 w 208"/>
                <a:gd name="T11" fmla="*/ 65 h 175"/>
                <a:gd name="T12" fmla="*/ 61 w 208"/>
                <a:gd name="T13" fmla="*/ 50 h 175"/>
                <a:gd name="T14" fmla="*/ 81 w 208"/>
                <a:gd name="T15" fmla="*/ 34 h 175"/>
                <a:gd name="T16" fmla="*/ 103 w 208"/>
                <a:gd name="T17" fmla="*/ 19 h 175"/>
                <a:gd name="T18" fmla="*/ 111 w 208"/>
                <a:gd name="T19" fmla="*/ 4 h 175"/>
                <a:gd name="T20" fmla="*/ 129 w 208"/>
                <a:gd name="T21" fmla="*/ 5 h 175"/>
                <a:gd name="T22" fmla="*/ 161 w 208"/>
                <a:gd name="T23" fmla="*/ 18 h 175"/>
                <a:gd name="T24" fmla="*/ 188 w 208"/>
                <a:gd name="T25" fmla="*/ 23 h 175"/>
                <a:gd name="T26" fmla="*/ 208 w 208"/>
                <a:gd name="T27" fmla="*/ 10 h 175"/>
                <a:gd name="T28" fmla="*/ 188 w 208"/>
                <a:gd name="T29" fmla="*/ 71 h 175"/>
                <a:gd name="T30" fmla="*/ 179 w 208"/>
                <a:gd name="T31" fmla="*/ 112 h 175"/>
                <a:gd name="T32" fmla="*/ 180 w 208"/>
                <a:gd name="T33" fmla="*/ 123 h 175"/>
                <a:gd name="T34" fmla="*/ 174 w 208"/>
                <a:gd name="T35" fmla="*/ 132 h 175"/>
                <a:gd name="T36" fmla="*/ 164 w 208"/>
                <a:gd name="T37" fmla="*/ 131 h 175"/>
                <a:gd name="T38" fmla="*/ 153 w 208"/>
                <a:gd name="T39" fmla="*/ 140 h 175"/>
                <a:gd name="T40" fmla="*/ 149 w 208"/>
                <a:gd name="T41" fmla="*/ 155 h 175"/>
                <a:gd name="T42" fmla="*/ 127 w 208"/>
                <a:gd name="T43" fmla="*/ 173 h 175"/>
                <a:gd name="T44" fmla="*/ 96 w 208"/>
                <a:gd name="T45" fmla="*/ 164 h 175"/>
                <a:gd name="T46" fmla="*/ 37 w 208"/>
                <a:gd name="T47" fmla="*/ 114 h 175"/>
                <a:gd name="T48" fmla="*/ 9 w 208"/>
                <a:gd name="T49" fmla="*/ 79 h 175"/>
                <a:gd name="T50" fmla="*/ 9 w 208"/>
                <a:gd name="T51" fmla="*/ 75 h 175"/>
                <a:gd name="T52" fmla="*/ 0 w 208"/>
                <a:gd name="T53" fmla="*/ 4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75">
                  <a:moveTo>
                    <a:pt x="0" y="42"/>
                  </a:moveTo>
                  <a:cubicBezTo>
                    <a:pt x="0" y="35"/>
                    <a:pt x="4" y="29"/>
                    <a:pt x="3" y="23"/>
                  </a:cubicBezTo>
                  <a:cubicBezTo>
                    <a:pt x="11" y="22"/>
                    <a:pt x="20" y="25"/>
                    <a:pt x="26" y="31"/>
                  </a:cubicBezTo>
                  <a:cubicBezTo>
                    <a:pt x="35" y="39"/>
                    <a:pt x="40" y="52"/>
                    <a:pt x="43" y="64"/>
                  </a:cubicBezTo>
                  <a:cubicBezTo>
                    <a:pt x="44" y="68"/>
                    <a:pt x="46" y="74"/>
                    <a:pt x="50" y="75"/>
                  </a:cubicBezTo>
                  <a:cubicBezTo>
                    <a:pt x="55" y="76"/>
                    <a:pt x="60" y="71"/>
                    <a:pt x="60" y="65"/>
                  </a:cubicBezTo>
                  <a:cubicBezTo>
                    <a:pt x="61" y="60"/>
                    <a:pt x="60" y="55"/>
                    <a:pt x="61" y="50"/>
                  </a:cubicBezTo>
                  <a:cubicBezTo>
                    <a:pt x="64" y="41"/>
                    <a:pt x="73" y="37"/>
                    <a:pt x="81" y="34"/>
                  </a:cubicBezTo>
                  <a:cubicBezTo>
                    <a:pt x="90" y="31"/>
                    <a:pt x="99" y="27"/>
                    <a:pt x="103" y="19"/>
                  </a:cubicBezTo>
                  <a:cubicBezTo>
                    <a:pt x="106" y="14"/>
                    <a:pt x="106" y="7"/>
                    <a:pt x="111" y="4"/>
                  </a:cubicBezTo>
                  <a:cubicBezTo>
                    <a:pt x="116" y="0"/>
                    <a:pt x="123" y="2"/>
                    <a:pt x="129" y="5"/>
                  </a:cubicBezTo>
                  <a:cubicBezTo>
                    <a:pt x="140" y="9"/>
                    <a:pt x="151" y="13"/>
                    <a:pt x="161" y="18"/>
                  </a:cubicBezTo>
                  <a:cubicBezTo>
                    <a:pt x="170" y="21"/>
                    <a:pt x="179" y="25"/>
                    <a:pt x="188" y="23"/>
                  </a:cubicBezTo>
                  <a:cubicBezTo>
                    <a:pt x="196" y="22"/>
                    <a:pt x="203" y="17"/>
                    <a:pt x="208" y="10"/>
                  </a:cubicBezTo>
                  <a:cubicBezTo>
                    <a:pt x="205" y="31"/>
                    <a:pt x="197" y="51"/>
                    <a:pt x="188" y="71"/>
                  </a:cubicBezTo>
                  <a:cubicBezTo>
                    <a:pt x="183" y="84"/>
                    <a:pt x="177" y="98"/>
                    <a:pt x="179" y="112"/>
                  </a:cubicBezTo>
                  <a:cubicBezTo>
                    <a:pt x="179" y="115"/>
                    <a:pt x="180" y="119"/>
                    <a:pt x="180" y="123"/>
                  </a:cubicBezTo>
                  <a:cubicBezTo>
                    <a:pt x="180" y="127"/>
                    <a:pt x="178" y="131"/>
                    <a:pt x="174" y="132"/>
                  </a:cubicBezTo>
                  <a:cubicBezTo>
                    <a:pt x="171" y="133"/>
                    <a:pt x="167" y="131"/>
                    <a:pt x="164" y="131"/>
                  </a:cubicBezTo>
                  <a:cubicBezTo>
                    <a:pt x="159" y="131"/>
                    <a:pt x="155" y="135"/>
                    <a:pt x="153" y="140"/>
                  </a:cubicBezTo>
                  <a:cubicBezTo>
                    <a:pt x="151" y="145"/>
                    <a:pt x="151" y="150"/>
                    <a:pt x="149" y="155"/>
                  </a:cubicBezTo>
                  <a:cubicBezTo>
                    <a:pt x="146" y="165"/>
                    <a:pt x="137" y="171"/>
                    <a:pt x="127" y="173"/>
                  </a:cubicBezTo>
                  <a:cubicBezTo>
                    <a:pt x="116" y="175"/>
                    <a:pt x="105" y="169"/>
                    <a:pt x="96" y="164"/>
                  </a:cubicBezTo>
                  <a:cubicBezTo>
                    <a:pt x="73" y="151"/>
                    <a:pt x="54" y="133"/>
                    <a:pt x="37" y="114"/>
                  </a:cubicBezTo>
                  <a:cubicBezTo>
                    <a:pt x="28" y="103"/>
                    <a:pt x="17" y="92"/>
                    <a:pt x="9" y="79"/>
                  </a:cubicBezTo>
                  <a:cubicBezTo>
                    <a:pt x="9" y="78"/>
                    <a:pt x="9" y="76"/>
                    <a:pt x="9" y="75"/>
                  </a:cubicBezTo>
                  <a:cubicBezTo>
                    <a:pt x="8" y="63"/>
                    <a:pt x="0" y="53"/>
                    <a:pt x="0" y="4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6" name="Freeform 122"/>
            <p:cNvSpPr>
              <a:spLocks/>
            </p:cNvSpPr>
            <p:nvPr/>
          </p:nvSpPr>
          <p:spPr bwMode="auto">
            <a:xfrm>
              <a:off x="3360738" y="1938338"/>
              <a:ext cx="414338" cy="404813"/>
            </a:xfrm>
            <a:custGeom>
              <a:avLst/>
              <a:gdLst>
                <a:gd name="T0" fmla="*/ 7 w 138"/>
                <a:gd name="T1" fmla="*/ 34 h 135"/>
                <a:gd name="T2" fmla="*/ 32 w 138"/>
                <a:gd name="T3" fmla="*/ 23 h 135"/>
                <a:gd name="T4" fmla="*/ 48 w 138"/>
                <a:gd name="T5" fmla="*/ 0 h 135"/>
                <a:gd name="T6" fmla="*/ 76 w 138"/>
                <a:gd name="T7" fmla="*/ 35 h 135"/>
                <a:gd name="T8" fmla="*/ 135 w 138"/>
                <a:gd name="T9" fmla="*/ 85 h 135"/>
                <a:gd name="T10" fmla="*/ 138 w 138"/>
                <a:gd name="T11" fmla="*/ 86 h 135"/>
                <a:gd name="T12" fmla="*/ 134 w 138"/>
                <a:gd name="T13" fmla="*/ 104 h 135"/>
                <a:gd name="T14" fmla="*/ 117 w 138"/>
                <a:gd name="T15" fmla="*/ 128 h 135"/>
                <a:gd name="T16" fmla="*/ 80 w 138"/>
                <a:gd name="T17" fmla="*/ 131 h 135"/>
                <a:gd name="T18" fmla="*/ 41 w 138"/>
                <a:gd name="T19" fmla="*/ 107 h 135"/>
                <a:gd name="T20" fmla="*/ 18 w 138"/>
                <a:gd name="T21" fmla="*/ 74 h 135"/>
                <a:gd name="T22" fmla="*/ 8 w 138"/>
                <a:gd name="T23" fmla="*/ 62 h 135"/>
                <a:gd name="T24" fmla="*/ 0 w 138"/>
                <a:gd name="T25" fmla="*/ 48 h 135"/>
                <a:gd name="T26" fmla="*/ 7 w 138"/>
                <a:gd name="T27" fmla="*/ 3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135">
                  <a:moveTo>
                    <a:pt x="7" y="34"/>
                  </a:moveTo>
                  <a:cubicBezTo>
                    <a:pt x="16" y="31"/>
                    <a:pt x="25" y="28"/>
                    <a:pt x="32" y="23"/>
                  </a:cubicBezTo>
                  <a:cubicBezTo>
                    <a:pt x="40" y="18"/>
                    <a:pt x="47" y="10"/>
                    <a:pt x="48" y="0"/>
                  </a:cubicBezTo>
                  <a:cubicBezTo>
                    <a:pt x="56" y="13"/>
                    <a:pt x="67" y="24"/>
                    <a:pt x="76" y="35"/>
                  </a:cubicBezTo>
                  <a:cubicBezTo>
                    <a:pt x="93" y="54"/>
                    <a:pt x="112" y="72"/>
                    <a:pt x="135" y="85"/>
                  </a:cubicBezTo>
                  <a:cubicBezTo>
                    <a:pt x="136" y="85"/>
                    <a:pt x="137" y="86"/>
                    <a:pt x="138" y="86"/>
                  </a:cubicBezTo>
                  <a:cubicBezTo>
                    <a:pt x="137" y="92"/>
                    <a:pt x="136" y="98"/>
                    <a:pt x="134" y="104"/>
                  </a:cubicBezTo>
                  <a:cubicBezTo>
                    <a:pt x="131" y="113"/>
                    <a:pt x="125" y="122"/>
                    <a:pt x="117" y="128"/>
                  </a:cubicBezTo>
                  <a:cubicBezTo>
                    <a:pt x="106" y="134"/>
                    <a:pt x="93" y="135"/>
                    <a:pt x="80" y="131"/>
                  </a:cubicBezTo>
                  <a:cubicBezTo>
                    <a:pt x="65" y="128"/>
                    <a:pt x="51" y="119"/>
                    <a:pt x="41" y="107"/>
                  </a:cubicBezTo>
                  <a:cubicBezTo>
                    <a:pt x="33" y="97"/>
                    <a:pt x="27" y="84"/>
                    <a:pt x="18" y="74"/>
                  </a:cubicBezTo>
                  <a:cubicBezTo>
                    <a:pt x="15" y="70"/>
                    <a:pt x="11" y="66"/>
                    <a:pt x="8" y="62"/>
                  </a:cubicBezTo>
                  <a:cubicBezTo>
                    <a:pt x="5" y="58"/>
                    <a:pt x="0" y="54"/>
                    <a:pt x="0" y="48"/>
                  </a:cubicBezTo>
                  <a:cubicBezTo>
                    <a:pt x="0" y="43"/>
                    <a:pt x="2" y="37"/>
                    <a:pt x="7" y="34"/>
                  </a:cubicBezTo>
                  <a:close/>
                </a:path>
              </a:pathLst>
            </a:custGeom>
            <a:solidFill>
              <a:srgbClr val="FDBF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7" name="Freeform 123"/>
            <p:cNvSpPr>
              <a:spLocks/>
            </p:cNvSpPr>
            <p:nvPr/>
          </p:nvSpPr>
          <p:spPr bwMode="auto">
            <a:xfrm>
              <a:off x="3008313" y="3616325"/>
              <a:ext cx="1150938" cy="2311400"/>
            </a:xfrm>
            <a:custGeom>
              <a:avLst/>
              <a:gdLst>
                <a:gd name="T0" fmla="*/ 8 w 383"/>
                <a:gd name="T1" fmla="*/ 46 h 770"/>
                <a:gd name="T2" fmla="*/ 36 w 383"/>
                <a:gd name="T3" fmla="*/ 19 h 770"/>
                <a:gd name="T4" fmla="*/ 73 w 383"/>
                <a:gd name="T5" fmla="*/ 8 h 770"/>
                <a:gd name="T6" fmla="*/ 230 w 383"/>
                <a:gd name="T7" fmla="*/ 8 h 770"/>
                <a:gd name="T8" fmla="*/ 248 w 383"/>
                <a:gd name="T9" fmla="*/ 36 h 770"/>
                <a:gd name="T10" fmla="*/ 292 w 383"/>
                <a:gd name="T11" fmla="*/ 110 h 770"/>
                <a:gd name="T12" fmla="*/ 364 w 383"/>
                <a:gd name="T13" fmla="*/ 250 h 770"/>
                <a:gd name="T14" fmla="*/ 372 w 383"/>
                <a:gd name="T15" fmla="*/ 389 h 770"/>
                <a:gd name="T16" fmla="*/ 342 w 383"/>
                <a:gd name="T17" fmla="*/ 517 h 770"/>
                <a:gd name="T18" fmla="*/ 341 w 383"/>
                <a:gd name="T19" fmla="*/ 617 h 770"/>
                <a:gd name="T20" fmla="*/ 321 w 383"/>
                <a:gd name="T21" fmla="*/ 715 h 770"/>
                <a:gd name="T22" fmla="*/ 243 w 383"/>
                <a:gd name="T23" fmla="*/ 770 h 770"/>
                <a:gd name="T24" fmla="*/ 206 w 383"/>
                <a:gd name="T25" fmla="*/ 759 h 770"/>
                <a:gd name="T26" fmla="*/ 184 w 383"/>
                <a:gd name="T27" fmla="*/ 726 h 770"/>
                <a:gd name="T28" fmla="*/ 195 w 383"/>
                <a:gd name="T29" fmla="*/ 514 h 770"/>
                <a:gd name="T30" fmla="*/ 189 w 383"/>
                <a:gd name="T31" fmla="*/ 446 h 770"/>
                <a:gd name="T32" fmla="*/ 224 w 383"/>
                <a:gd name="T33" fmla="*/ 322 h 770"/>
                <a:gd name="T34" fmla="*/ 227 w 383"/>
                <a:gd name="T35" fmla="*/ 313 h 770"/>
                <a:gd name="T36" fmla="*/ 216 w 383"/>
                <a:gd name="T37" fmla="*/ 304 h 770"/>
                <a:gd name="T38" fmla="*/ 118 w 383"/>
                <a:gd name="T39" fmla="*/ 219 h 770"/>
                <a:gd name="T40" fmla="*/ 55 w 383"/>
                <a:gd name="T41" fmla="*/ 169 h 770"/>
                <a:gd name="T42" fmla="*/ 24 w 383"/>
                <a:gd name="T43" fmla="*/ 132 h 770"/>
                <a:gd name="T44" fmla="*/ 9 w 383"/>
                <a:gd name="T45" fmla="*/ 101 h 770"/>
                <a:gd name="T46" fmla="*/ 8 w 383"/>
                <a:gd name="T47" fmla="*/ 4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770">
                  <a:moveTo>
                    <a:pt x="8" y="46"/>
                  </a:moveTo>
                  <a:cubicBezTo>
                    <a:pt x="13" y="34"/>
                    <a:pt x="24" y="25"/>
                    <a:pt x="36" y="19"/>
                  </a:cubicBezTo>
                  <a:cubicBezTo>
                    <a:pt x="47" y="14"/>
                    <a:pt x="60" y="11"/>
                    <a:pt x="73" y="8"/>
                  </a:cubicBezTo>
                  <a:cubicBezTo>
                    <a:pt x="125" y="0"/>
                    <a:pt x="178" y="3"/>
                    <a:pt x="230" y="8"/>
                  </a:cubicBezTo>
                  <a:cubicBezTo>
                    <a:pt x="237" y="17"/>
                    <a:pt x="243" y="26"/>
                    <a:pt x="248" y="36"/>
                  </a:cubicBezTo>
                  <a:cubicBezTo>
                    <a:pt x="263" y="60"/>
                    <a:pt x="278" y="85"/>
                    <a:pt x="292" y="110"/>
                  </a:cubicBezTo>
                  <a:cubicBezTo>
                    <a:pt x="319" y="155"/>
                    <a:pt x="343" y="201"/>
                    <a:pt x="364" y="250"/>
                  </a:cubicBezTo>
                  <a:cubicBezTo>
                    <a:pt x="383" y="294"/>
                    <a:pt x="382" y="343"/>
                    <a:pt x="372" y="389"/>
                  </a:cubicBezTo>
                  <a:cubicBezTo>
                    <a:pt x="362" y="432"/>
                    <a:pt x="347" y="474"/>
                    <a:pt x="342" y="517"/>
                  </a:cubicBezTo>
                  <a:cubicBezTo>
                    <a:pt x="339" y="550"/>
                    <a:pt x="342" y="584"/>
                    <a:pt x="341" y="617"/>
                  </a:cubicBezTo>
                  <a:cubicBezTo>
                    <a:pt x="341" y="651"/>
                    <a:pt x="337" y="685"/>
                    <a:pt x="321" y="715"/>
                  </a:cubicBezTo>
                  <a:cubicBezTo>
                    <a:pt x="306" y="744"/>
                    <a:pt x="276" y="768"/>
                    <a:pt x="243" y="770"/>
                  </a:cubicBezTo>
                  <a:cubicBezTo>
                    <a:pt x="230" y="770"/>
                    <a:pt x="216" y="767"/>
                    <a:pt x="206" y="759"/>
                  </a:cubicBezTo>
                  <a:cubicBezTo>
                    <a:pt x="195" y="751"/>
                    <a:pt x="188" y="739"/>
                    <a:pt x="184" y="726"/>
                  </a:cubicBezTo>
                  <a:cubicBezTo>
                    <a:pt x="162" y="658"/>
                    <a:pt x="195" y="585"/>
                    <a:pt x="195" y="514"/>
                  </a:cubicBezTo>
                  <a:cubicBezTo>
                    <a:pt x="195" y="491"/>
                    <a:pt x="191" y="469"/>
                    <a:pt x="189" y="446"/>
                  </a:cubicBezTo>
                  <a:cubicBezTo>
                    <a:pt x="185" y="402"/>
                    <a:pt x="197" y="357"/>
                    <a:pt x="224" y="322"/>
                  </a:cubicBezTo>
                  <a:cubicBezTo>
                    <a:pt x="225" y="319"/>
                    <a:pt x="227" y="316"/>
                    <a:pt x="227" y="313"/>
                  </a:cubicBezTo>
                  <a:cubicBezTo>
                    <a:pt x="227" y="308"/>
                    <a:pt x="221" y="306"/>
                    <a:pt x="216" y="304"/>
                  </a:cubicBezTo>
                  <a:cubicBezTo>
                    <a:pt x="176" y="288"/>
                    <a:pt x="151" y="248"/>
                    <a:pt x="118" y="219"/>
                  </a:cubicBezTo>
                  <a:cubicBezTo>
                    <a:pt x="98" y="201"/>
                    <a:pt x="75" y="188"/>
                    <a:pt x="55" y="169"/>
                  </a:cubicBezTo>
                  <a:cubicBezTo>
                    <a:pt x="43" y="158"/>
                    <a:pt x="32" y="146"/>
                    <a:pt x="24" y="132"/>
                  </a:cubicBezTo>
                  <a:cubicBezTo>
                    <a:pt x="18" y="122"/>
                    <a:pt x="14" y="111"/>
                    <a:pt x="9" y="101"/>
                  </a:cubicBezTo>
                  <a:cubicBezTo>
                    <a:pt x="4" y="83"/>
                    <a:pt x="0" y="63"/>
                    <a:pt x="8" y="4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8" name="Freeform 124"/>
            <p:cNvSpPr>
              <a:spLocks/>
            </p:cNvSpPr>
            <p:nvPr/>
          </p:nvSpPr>
          <p:spPr bwMode="auto">
            <a:xfrm>
              <a:off x="3700463" y="3373438"/>
              <a:ext cx="1198563" cy="1951038"/>
            </a:xfrm>
            <a:custGeom>
              <a:avLst/>
              <a:gdLst>
                <a:gd name="T0" fmla="*/ 108 w 399"/>
                <a:gd name="T1" fmla="*/ 231 h 650"/>
                <a:gd name="T2" fmla="*/ 80 w 399"/>
                <a:gd name="T3" fmla="*/ 221 h 650"/>
                <a:gd name="T4" fmla="*/ 62 w 399"/>
                <a:gd name="T5" fmla="*/ 191 h 650"/>
                <a:gd name="T6" fmla="*/ 18 w 399"/>
                <a:gd name="T7" fmla="*/ 117 h 650"/>
                <a:gd name="T8" fmla="*/ 0 w 399"/>
                <a:gd name="T9" fmla="*/ 89 h 650"/>
                <a:gd name="T10" fmla="*/ 31 w 399"/>
                <a:gd name="T11" fmla="*/ 92 h 650"/>
                <a:gd name="T12" fmla="*/ 55 w 399"/>
                <a:gd name="T13" fmla="*/ 11 h 650"/>
                <a:gd name="T14" fmla="*/ 102 w 399"/>
                <a:gd name="T15" fmla="*/ 3 h 650"/>
                <a:gd name="T16" fmla="*/ 156 w 399"/>
                <a:gd name="T17" fmla="*/ 27 h 650"/>
                <a:gd name="T18" fmla="*/ 316 w 399"/>
                <a:gd name="T19" fmla="*/ 132 h 650"/>
                <a:gd name="T20" fmla="*/ 390 w 399"/>
                <a:gd name="T21" fmla="*/ 228 h 650"/>
                <a:gd name="T22" fmla="*/ 399 w 399"/>
                <a:gd name="T23" fmla="*/ 300 h 650"/>
                <a:gd name="T24" fmla="*/ 396 w 399"/>
                <a:gd name="T25" fmla="*/ 337 h 650"/>
                <a:gd name="T26" fmla="*/ 386 w 399"/>
                <a:gd name="T27" fmla="*/ 371 h 650"/>
                <a:gd name="T28" fmla="*/ 375 w 399"/>
                <a:gd name="T29" fmla="*/ 469 h 650"/>
                <a:gd name="T30" fmla="*/ 380 w 399"/>
                <a:gd name="T31" fmla="*/ 516 h 650"/>
                <a:gd name="T32" fmla="*/ 374 w 399"/>
                <a:gd name="T33" fmla="*/ 567 h 650"/>
                <a:gd name="T34" fmla="*/ 351 w 399"/>
                <a:gd name="T35" fmla="*/ 631 h 650"/>
                <a:gd name="T36" fmla="*/ 286 w 399"/>
                <a:gd name="T37" fmla="*/ 649 h 650"/>
                <a:gd name="T38" fmla="*/ 231 w 399"/>
                <a:gd name="T39" fmla="*/ 631 h 650"/>
                <a:gd name="T40" fmla="*/ 227 w 399"/>
                <a:gd name="T41" fmla="*/ 545 h 650"/>
                <a:gd name="T42" fmla="*/ 222 w 399"/>
                <a:gd name="T43" fmla="*/ 445 h 650"/>
                <a:gd name="T44" fmla="*/ 213 w 399"/>
                <a:gd name="T45" fmla="*/ 357 h 650"/>
                <a:gd name="T46" fmla="*/ 240 w 399"/>
                <a:gd name="T47" fmla="*/ 274 h 650"/>
                <a:gd name="T48" fmla="*/ 108 w 399"/>
                <a:gd name="T49" fmla="*/ 23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9" h="650">
                  <a:moveTo>
                    <a:pt x="108" y="231"/>
                  </a:moveTo>
                  <a:cubicBezTo>
                    <a:pt x="98" y="228"/>
                    <a:pt x="89" y="225"/>
                    <a:pt x="80" y="221"/>
                  </a:cubicBezTo>
                  <a:cubicBezTo>
                    <a:pt x="74" y="211"/>
                    <a:pt x="68" y="201"/>
                    <a:pt x="62" y="191"/>
                  </a:cubicBezTo>
                  <a:cubicBezTo>
                    <a:pt x="48" y="166"/>
                    <a:pt x="33" y="141"/>
                    <a:pt x="18" y="117"/>
                  </a:cubicBezTo>
                  <a:cubicBezTo>
                    <a:pt x="13" y="107"/>
                    <a:pt x="7" y="98"/>
                    <a:pt x="0" y="89"/>
                  </a:cubicBezTo>
                  <a:cubicBezTo>
                    <a:pt x="11" y="90"/>
                    <a:pt x="21" y="91"/>
                    <a:pt x="31" y="92"/>
                  </a:cubicBezTo>
                  <a:cubicBezTo>
                    <a:pt x="44" y="66"/>
                    <a:pt x="52" y="39"/>
                    <a:pt x="55" y="11"/>
                  </a:cubicBezTo>
                  <a:cubicBezTo>
                    <a:pt x="69" y="2"/>
                    <a:pt x="86" y="0"/>
                    <a:pt x="102" y="3"/>
                  </a:cubicBezTo>
                  <a:cubicBezTo>
                    <a:pt x="122" y="7"/>
                    <a:pt x="139" y="17"/>
                    <a:pt x="156" y="27"/>
                  </a:cubicBezTo>
                  <a:cubicBezTo>
                    <a:pt x="212" y="59"/>
                    <a:pt x="268" y="91"/>
                    <a:pt x="316" y="132"/>
                  </a:cubicBezTo>
                  <a:cubicBezTo>
                    <a:pt x="348" y="158"/>
                    <a:pt x="377" y="189"/>
                    <a:pt x="390" y="228"/>
                  </a:cubicBezTo>
                  <a:cubicBezTo>
                    <a:pt x="398" y="251"/>
                    <a:pt x="399" y="276"/>
                    <a:pt x="399" y="300"/>
                  </a:cubicBezTo>
                  <a:cubicBezTo>
                    <a:pt x="398" y="313"/>
                    <a:pt x="397" y="325"/>
                    <a:pt x="396" y="337"/>
                  </a:cubicBezTo>
                  <a:cubicBezTo>
                    <a:pt x="395" y="349"/>
                    <a:pt x="390" y="360"/>
                    <a:pt x="386" y="371"/>
                  </a:cubicBezTo>
                  <a:cubicBezTo>
                    <a:pt x="377" y="403"/>
                    <a:pt x="373" y="436"/>
                    <a:pt x="375" y="469"/>
                  </a:cubicBezTo>
                  <a:cubicBezTo>
                    <a:pt x="375" y="484"/>
                    <a:pt x="381" y="501"/>
                    <a:pt x="380" y="516"/>
                  </a:cubicBezTo>
                  <a:cubicBezTo>
                    <a:pt x="378" y="533"/>
                    <a:pt x="376" y="550"/>
                    <a:pt x="374" y="567"/>
                  </a:cubicBezTo>
                  <a:cubicBezTo>
                    <a:pt x="372" y="590"/>
                    <a:pt x="368" y="616"/>
                    <a:pt x="351" y="631"/>
                  </a:cubicBezTo>
                  <a:cubicBezTo>
                    <a:pt x="334" y="647"/>
                    <a:pt x="309" y="649"/>
                    <a:pt x="286" y="649"/>
                  </a:cubicBezTo>
                  <a:cubicBezTo>
                    <a:pt x="266" y="650"/>
                    <a:pt x="242" y="648"/>
                    <a:pt x="231" y="631"/>
                  </a:cubicBezTo>
                  <a:cubicBezTo>
                    <a:pt x="216" y="608"/>
                    <a:pt x="227" y="570"/>
                    <a:pt x="227" y="545"/>
                  </a:cubicBezTo>
                  <a:cubicBezTo>
                    <a:pt x="228" y="511"/>
                    <a:pt x="226" y="478"/>
                    <a:pt x="222" y="445"/>
                  </a:cubicBezTo>
                  <a:cubicBezTo>
                    <a:pt x="218" y="416"/>
                    <a:pt x="213" y="387"/>
                    <a:pt x="213" y="357"/>
                  </a:cubicBezTo>
                  <a:cubicBezTo>
                    <a:pt x="213" y="328"/>
                    <a:pt x="221" y="297"/>
                    <a:pt x="240" y="274"/>
                  </a:cubicBezTo>
                  <a:cubicBezTo>
                    <a:pt x="195" y="260"/>
                    <a:pt x="152" y="245"/>
                    <a:pt x="108" y="23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59" name="Freeform 125"/>
            <p:cNvSpPr>
              <a:spLocks/>
            </p:cNvSpPr>
            <p:nvPr/>
          </p:nvSpPr>
          <p:spPr bwMode="auto">
            <a:xfrm>
              <a:off x="3230563" y="3397250"/>
              <a:ext cx="1698625" cy="981075"/>
            </a:xfrm>
            <a:custGeom>
              <a:avLst/>
              <a:gdLst>
                <a:gd name="T0" fmla="*/ 237 w 565"/>
                <a:gd name="T1" fmla="*/ 325 h 327"/>
                <a:gd name="T2" fmla="*/ 563 w 565"/>
                <a:gd name="T3" fmla="*/ 138 h 327"/>
                <a:gd name="T4" fmla="*/ 563 w 565"/>
                <a:gd name="T5" fmla="*/ 132 h 327"/>
                <a:gd name="T6" fmla="*/ 338 w 565"/>
                <a:gd name="T7" fmla="*/ 2 h 327"/>
                <a:gd name="T8" fmla="*/ 328 w 565"/>
                <a:gd name="T9" fmla="*/ 2 h 327"/>
                <a:gd name="T10" fmla="*/ 2 w 565"/>
                <a:gd name="T11" fmla="*/ 190 h 327"/>
                <a:gd name="T12" fmla="*/ 2 w 565"/>
                <a:gd name="T13" fmla="*/ 195 h 327"/>
                <a:gd name="T14" fmla="*/ 227 w 565"/>
                <a:gd name="T15" fmla="*/ 325 h 327"/>
                <a:gd name="T16" fmla="*/ 237 w 565"/>
                <a:gd name="T17" fmla="*/ 32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327">
                  <a:moveTo>
                    <a:pt x="237" y="325"/>
                  </a:moveTo>
                  <a:cubicBezTo>
                    <a:pt x="563" y="138"/>
                    <a:pt x="563" y="138"/>
                    <a:pt x="563" y="138"/>
                  </a:cubicBezTo>
                  <a:cubicBezTo>
                    <a:pt x="565" y="136"/>
                    <a:pt x="565" y="133"/>
                    <a:pt x="563" y="132"/>
                  </a:cubicBezTo>
                  <a:cubicBezTo>
                    <a:pt x="338" y="2"/>
                    <a:pt x="338" y="2"/>
                    <a:pt x="338" y="2"/>
                  </a:cubicBezTo>
                  <a:cubicBezTo>
                    <a:pt x="335" y="0"/>
                    <a:pt x="330" y="0"/>
                    <a:pt x="328" y="2"/>
                  </a:cubicBezTo>
                  <a:cubicBezTo>
                    <a:pt x="2" y="190"/>
                    <a:pt x="2" y="190"/>
                    <a:pt x="2" y="190"/>
                  </a:cubicBezTo>
                  <a:cubicBezTo>
                    <a:pt x="0" y="191"/>
                    <a:pt x="0" y="194"/>
                    <a:pt x="2" y="195"/>
                  </a:cubicBezTo>
                  <a:cubicBezTo>
                    <a:pt x="227" y="325"/>
                    <a:pt x="227" y="325"/>
                    <a:pt x="227" y="325"/>
                  </a:cubicBezTo>
                  <a:cubicBezTo>
                    <a:pt x="230" y="327"/>
                    <a:pt x="234" y="327"/>
                    <a:pt x="237" y="325"/>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0" name="Freeform 126"/>
            <p:cNvSpPr>
              <a:spLocks noEditPoints="1"/>
            </p:cNvSpPr>
            <p:nvPr/>
          </p:nvSpPr>
          <p:spPr bwMode="auto">
            <a:xfrm>
              <a:off x="3506788" y="3556000"/>
              <a:ext cx="1354138" cy="784225"/>
            </a:xfrm>
            <a:custGeom>
              <a:avLst/>
              <a:gdLst>
                <a:gd name="T0" fmla="*/ 394 w 450"/>
                <a:gd name="T1" fmla="*/ 101 h 261"/>
                <a:gd name="T2" fmla="*/ 392 w 450"/>
                <a:gd name="T3" fmla="*/ 103 h 261"/>
                <a:gd name="T4" fmla="*/ 363 w 450"/>
                <a:gd name="T5" fmla="*/ 111 h 261"/>
                <a:gd name="T6" fmla="*/ 319 w 450"/>
                <a:gd name="T7" fmla="*/ 136 h 261"/>
                <a:gd name="T8" fmla="*/ 273 w 450"/>
                <a:gd name="T9" fmla="*/ 163 h 261"/>
                <a:gd name="T10" fmla="*/ 258 w 450"/>
                <a:gd name="T11" fmla="*/ 180 h 261"/>
                <a:gd name="T12" fmla="*/ 254 w 450"/>
                <a:gd name="T13" fmla="*/ 182 h 261"/>
                <a:gd name="T14" fmla="*/ 222 w 450"/>
                <a:gd name="T15" fmla="*/ 191 h 261"/>
                <a:gd name="T16" fmla="*/ 180 w 450"/>
                <a:gd name="T17" fmla="*/ 217 h 261"/>
                <a:gd name="T18" fmla="*/ 141 w 450"/>
                <a:gd name="T19" fmla="*/ 247 h 261"/>
                <a:gd name="T20" fmla="*/ 139 w 450"/>
                <a:gd name="T21" fmla="*/ 249 h 261"/>
                <a:gd name="T22" fmla="*/ 419 w 450"/>
                <a:gd name="T23" fmla="*/ 52 h 261"/>
                <a:gd name="T24" fmla="*/ 365 w 450"/>
                <a:gd name="T25" fmla="*/ 56 h 261"/>
                <a:gd name="T26" fmla="*/ 304 w 450"/>
                <a:gd name="T27" fmla="*/ 42 h 261"/>
                <a:gd name="T28" fmla="*/ 396 w 450"/>
                <a:gd name="T29" fmla="*/ 88 h 261"/>
                <a:gd name="T30" fmla="*/ 392 w 450"/>
                <a:gd name="T31" fmla="*/ 89 h 261"/>
                <a:gd name="T32" fmla="*/ 348 w 450"/>
                <a:gd name="T33" fmla="*/ 92 h 261"/>
                <a:gd name="T34" fmla="*/ 307 w 450"/>
                <a:gd name="T35" fmla="*/ 117 h 261"/>
                <a:gd name="T36" fmla="*/ 279 w 450"/>
                <a:gd name="T37" fmla="*/ 154 h 261"/>
                <a:gd name="T38" fmla="*/ 277 w 450"/>
                <a:gd name="T39" fmla="*/ 157 h 261"/>
                <a:gd name="T40" fmla="*/ 236 w 450"/>
                <a:gd name="T41" fmla="*/ 158 h 261"/>
                <a:gd name="T42" fmla="*/ 192 w 450"/>
                <a:gd name="T43" fmla="*/ 182 h 261"/>
                <a:gd name="T44" fmla="*/ 146 w 450"/>
                <a:gd name="T45" fmla="*/ 210 h 261"/>
                <a:gd name="T46" fmla="*/ 144 w 450"/>
                <a:gd name="T47" fmla="*/ 234 h 261"/>
                <a:gd name="T48" fmla="*/ 381 w 450"/>
                <a:gd name="T49" fmla="*/ 70 h 261"/>
                <a:gd name="T50" fmla="*/ 338 w 450"/>
                <a:gd name="T51" fmla="*/ 72 h 261"/>
                <a:gd name="T52" fmla="*/ 296 w 450"/>
                <a:gd name="T53" fmla="*/ 97 h 261"/>
                <a:gd name="T54" fmla="*/ 269 w 450"/>
                <a:gd name="T55" fmla="*/ 134 h 261"/>
                <a:gd name="T56" fmla="*/ 266 w 450"/>
                <a:gd name="T57" fmla="*/ 137 h 261"/>
                <a:gd name="T58" fmla="*/ 225 w 450"/>
                <a:gd name="T59" fmla="*/ 139 h 261"/>
                <a:gd name="T60" fmla="*/ 182 w 450"/>
                <a:gd name="T61" fmla="*/ 163 h 261"/>
                <a:gd name="T62" fmla="*/ 136 w 450"/>
                <a:gd name="T63" fmla="*/ 190 h 261"/>
                <a:gd name="T64" fmla="*/ 133 w 450"/>
                <a:gd name="T65" fmla="*/ 214 h 261"/>
                <a:gd name="T66" fmla="*/ 128 w 450"/>
                <a:gd name="T67" fmla="*/ 216 h 261"/>
                <a:gd name="T68" fmla="*/ 333 w 450"/>
                <a:gd name="T69" fmla="*/ 50 h 261"/>
                <a:gd name="T70" fmla="*/ 292 w 450"/>
                <a:gd name="T71" fmla="*/ 75 h 261"/>
                <a:gd name="T72" fmla="*/ 264 w 450"/>
                <a:gd name="T73" fmla="*/ 112 h 261"/>
                <a:gd name="T74" fmla="*/ 261 w 450"/>
                <a:gd name="T75" fmla="*/ 114 h 261"/>
                <a:gd name="T76" fmla="*/ 220 w 450"/>
                <a:gd name="T77" fmla="*/ 116 h 261"/>
                <a:gd name="T78" fmla="*/ 177 w 450"/>
                <a:gd name="T79" fmla="*/ 140 h 261"/>
                <a:gd name="T80" fmla="*/ 131 w 450"/>
                <a:gd name="T81" fmla="*/ 167 h 261"/>
                <a:gd name="T82" fmla="*/ 128 w 450"/>
                <a:gd name="T83" fmla="*/ 191 h 261"/>
                <a:gd name="T84" fmla="*/ 123 w 450"/>
                <a:gd name="T85" fmla="*/ 193 h 261"/>
                <a:gd name="T86" fmla="*/ 299 w 450"/>
                <a:gd name="T87" fmla="*/ 43 h 261"/>
                <a:gd name="T88" fmla="*/ 310 w 450"/>
                <a:gd name="T89" fmla="*/ 13 h 261"/>
                <a:gd name="T90" fmla="*/ 282 w 450"/>
                <a:gd name="T91" fmla="*/ 49 h 261"/>
                <a:gd name="T92" fmla="*/ 280 w 450"/>
                <a:gd name="T93" fmla="*/ 52 h 261"/>
                <a:gd name="T94" fmla="*/ 233 w 450"/>
                <a:gd name="T95" fmla="*/ 57 h 261"/>
                <a:gd name="T96" fmla="*/ 258 w 450"/>
                <a:gd name="T97" fmla="*/ 67 h 261"/>
                <a:gd name="T98" fmla="*/ 212 w 450"/>
                <a:gd name="T99" fmla="*/ 95 h 261"/>
                <a:gd name="T100" fmla="*/ 210 w 450"/>
                <a:gd name="T101" fmla="*/ 119 h 261"/>
                <a:gd name="T102" fmla="*/ 205 w 450"/>
                <a:gd name="T103" fmla="*/ 120 h 261"/>
                <a:gd name="T104" fmla="*/ 162 w 450"/>
                <a:gd name="T105" fmla="*/ 123 h 261"/>
                <a:gd name="T106" fmla="*/ 120 w 450"/>
                <a:gd name="T107" fmla="*/ 148 h 261"/>
                <a:gd name="T108" fmla="*/ 116 w 450"/>
                <a:gd name="T109" fmla="*/ 172 h 261"/>
                <a:gd name="T110" fmla="*/ 108 w 450"/>
                <a:gd name="T111" fmla="*/ 152 h 261"/>
                <a:gd name="T112" fmla="*/ 67 w 450"/>
                <a:gd name="T113" fmla="*/ 153 h 261"/>
                <a:gd name="T114" fmla="*/ 23 w 450"/>
                <a:gd name="T115" fmla="*/ 177 h 261"/>
                <a:gd name="T116" fmla="*/ 75 w 450"/>
                <a:gd name="T117" fmla="*/ 175 h 261"/>
                <a:gd name="T118" fmla="*/ 65 w 450"/>
                <a:gd name="T119" fmla="*/ 228 h 261"/>
                <a:gd name="T120" fmla="*/ 90 w 450"/>
                <a:gd name="T121" fmla="*/ 187 h 261"/>
                <a:gd name="T122" fmla="*/ 85 w 450"/>
                <a:gd name="T123" fmla="*/ 218 h 261"/>
                <a:gd name="T124" fmla="*/ 88 w 450"/>
                <a:gd name="T125" fmla="*/ 24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0" h="261">
                  <a:moveTo>
                    <a:pt x="411" y="82"/>
                  </a:moveTo>
                  <a:cubicBezTo>
                    <a:pt x="440" y="65"/>
                    <a:pt x="440" y="65"/>
                    <a:pt x="440" y="65"/>
                  </a:cubicBezTo>
                  <a:cubicBezTo>
                    <a:pt x="441" y="65"/>
                    <a:pt x="442" y="65"/>
                    <a:pt x="442" y="65"/>
                  </a:cubicBezTo>
                  <a:cubicBezTo>
                    <a:pt x="449" y="69"/>
                    <a:pt x="449" y="69"/>
                    <a:pt x="449" y="69"/>
                  </a:cubicBezTo>
                  <a:cubicBezTo>
                    <a:pt x="450" y="69"/>
                    <a:pt x="450" y="70"/>
                    <a:pt x="449" y="70"/>
                  </a:cubicBezTo>
                  <a:cubicBezTo>
                    <a:pt x="420" y="87"/>
                    <a:pt x="420" y="87"/>
                    <a:pt x="420" y="87"/>
                  </a:cubicBezTo>
                  <a:cubicBezTo>
                    <a:pt x="419" y="87"/>
                    <a:pt x="418" y="87"/>
                    <a:pt x="418" y="87"/>
                  </a:cubicBezTo>
                  <a:cubicBezTo>
                    <a:pt x="411" y="83"/>
                    <a:pt x="411" y="83"/>
                    <a:pt x="411" y="83"/>
                  </a:cubicBezTo>
                  <a:cubicBezTo>
                    <a:pt x="411" y="83"/>
                    <a:pt x="411" y="82"/>
                    <a:pt x="411" y="82"/>
                  </a:cubicBezTo>
                  <a:close/>
                  <a:moveTo>
                    <a:pt x="388" y="97"/>
                  </a:moveTo>
                  <a:cubicBezTo>
                    <a:pt x="394" y="101"/>
                    <a:pt x="394" y="101"/>
                    <a:pt x="394" y="101"/>
                  </a:cubicBezTo>
                  <a:cubicBezTo>
                    <a:pt x="395" y="101"/>
                    <a:pt x="396" y="101"/>
                    <a:pt x="396" y="101"/>
                  </a:cubicBezTo>
                  <a:cubicBezTo>
                    <a:pt x="415" y="90"/>
                    <a:pt x="415" y="90"/>
                    <a:pt x="415" y="90"/>
                  </a:cubicBezTo>
                  <a:cubicBezTo>
                    <a:pt x="416" y="90"/>
                    <a:pt x="416" y="89"/>
                    <a:pt x="415" y="89"/>
                  </a:cubicBezTo>
                  <a:cubicBezTo>
                    <a:pt x="409" y="85"/>
                    <a:pt x="409" y="85"/>
                    <a:pt x="409" y="85"/>
                  </a:cubicBezTo>
                  <a:cubicBezTo>
                    <a:pt x="408" y="84"/>
                    <a:pt x="407" y="84"/>
                    <a:pt x="406" y="85"/>
                  </a:cubicBezTo>
                  <a:cubicBezTo>
                    <a:pt x="388" y="96"/>
                    <a:pt x="388" y="96"/>
                    <a:pt x="388" y="96"/>
                  </a:cubicBezTo>
                  <a:cubicBezTo>
                    <a:pt x="387" y="96"/>
                    <a:pt x="387" y="97"/>
                    <a:pt x="388" y="97"/>
                  </a:cubicBezTo>
                  <a:close/>
                  <a:moveTo>
                    <a:pt x="365" y="110"/>
                  </a:moveTo>
                  <a:cubicBezTo>
                    <a:pt x="371" y="114"/>
                    <a:pt x="371" y="114"/>
                    <a:pt x="371" y="114"/>
                  </a:cubicBezTo>
                  <a:cubicBezTo>
                    <a:pt x="372" y="114"/>
                    <a:pt x="373" y="114"/>
                    <a:pt x="373" y="114"/>
                  </a:cubicBezTo>
                  <a:cubicBezTo>
                    <a:pt x="392" y="103"/>
                    <a:pt x="392" y="103"/>
                    <a:pt x="392" y="103"/>
                  </a:cubicBezTo>
                  <a:cubicBezTo>
                    <a:pt x="393" y="103"/>
                    <a:pt x="393" y="102"/>
                    <a:pt x="392" y="102"/>
                  </a:cubicBezTo>
                  <a:cubicBezTo>
                    <a:pt x="386" y="98"/>
                    <a:pt x="386" y="98"/>
                    <a:pt x="386" y="98"/>
                  </a:cubicBezTo>
                  <a:cubicBezTo>
                    <a:pt x="385" y="98"/>
                    <a:pt x="384" y="98"/>
                    <a:pt x="383" y="98"/>
                  </a:cubicBezTo>
                  <a:cubicBezTo>
                    <a:pt x="365" y="109"/>
                    <a:pt x="365" y="109"/>
                    <a:pt x="365" y="109"/>
                  </a:cubicBezTo>
                  <a:cubicBezTo>
                    <a:pt x="364" y="109"/>
                    <a:pt x="364" y="110"/>
                    <a:pt x="365" y="110"/>
                  </a:cubicBezTo>
                  <a:close/>
                  <a:moveTo>
                    <a:pt x="342" y="124"/>
                  </a:moveTo>
                  <a:cubicBezTo>
                    <a:pt x="348" y="127"/>
                    <a:pt x="348" y="127"/>
                    <a:pt x="348" y="127"/>
                  </a:cubicBezTo>
                  <a:cubicBezTo>
                    <a:pt x="349" y="128"/>
                    <a:pt x="350" y="128"/>
                    <a:pt x="350" y="127"/>
                  </a:cubicBezTo>
                  <a:cubicBezTo>
                    <a:pt x="369" y="116"/>
                    <a:pt x="369" y="116"/>
                    <a:pt x="369" y="116"/>
                  </a:cubicBezTo>
                  <a:cubicBezTo>
                    <a:pt x="370" y="116"/>
                    <a:pt x="370" y="116"/>
                    <a:pt x="369" y="115"/>
                  </a:cubicBezTo>
                  <a:cubicBezTo>
                    <a:pt x="363" y="111"/>
                    <a:pt x="363" y="111"/>
                    <a:pt x="363" y="111"/>
                  </a:cubicBezTo>
                  <a:cubicBezTo>
                    <a:pt x="362" y="111"/>
                    <a:pt x="361" y="111"/>
                    <a:pt x="360" y="111"/>
                  </a:cubicBezTo>
                  <a:cubicBezTo>
                    <a:pt x="342" y="122"/>
                    <a:pt x="342" y="122"/>
                    <a:pt x="342" y="122"/>
                  </a:cubicBezTo>
                  <a:cubicBezTo>
                    <a:pt x="341" y="123"/>
                    <a:pt x="341" y="123"/>
                    <a:pt x="342" y="124"/>
                  </a:cubicBezTo>
                  <a:close/>
                  <a:moveTo>
                    <a:pt x="319" y="137"/>
                  </a:moveTo>
                  <a:cubicBezTo>
                    <a:pt x="325" y="141"/>
                    <a:pt x="325" y="141"/>
                    <a:pt x="325" y="141"/>
                  </a:cubicBezTo>
                  <a:cubicBezTo>
                    <a:pt x="326" y="141"/>
                    <a:pt x="327" y="141"/>
                    <a:pt x="327" y="141"/>
                  </a:cubicBezTo>
                  <a:cubicBezTo>
                    <a:pt x="346" y="130"/>
                    <a:pt x="346" y="130"/>
                    <a:pt x="346" y="130"/>
                  </a:cubicBezTo>
                  <a:cubicBezTo>
                    <a:pt x="347" y="129"/>
                    <a:pt x="347" y="129"/>
                    <a:pt x="346" y="128"/>
                  </a:cubicBezTo>
                  <a:cubicBezTo>
                    <a:pt x="340" y="125"/>
                    <a:pt x="340" y="125"/>
                    <a:pt x="340" y="125"/>
                  </a:cubicBezTo>
                  <a:cubicBezTo>
                    <a:pt x="339" y="124"/>
                    <a:pt x="338" y="124"/>
                    <a:pt x="337" y="125"/>
                  </a:cubicBezTo>
                  <a:cubicBezTo>
                    <a:pt x="319" y="136"/>
                    <a:pt x="319" y="136"/>
                    <a:pt x="319" y="136"/>
                  </a:cubicBezTo>
                  <a:cubicBezTo>
                    <a:pt x="318" y="136"/>
                    <a:pt x="318" y="136"/>
                    <a:pt x="319" y="137"/>
                  </a:cubicBezTo>
                  <a:close/>
                  <a:moveTo>
                    <a:pt x="296" y="150"/>
                  </a:moveTo>
                  <a:cubicBezTo>
                    <a:pt x="302" y="154"/>
                    <a:pt x="302" y="154"/>
                    <a:pt x="302" y="154"/>
                  </a:cubicBezTo>
                  <a:cubicBezTo>
                    <a:pt x="303" y="154"/>
                    <a:pt x="304" y="154"/>
                    <a:pt x="304" y="154"/>
                  </a:cubicBezTo>
                  <a:cubicBezTo>
                    <a:pt x="323" y="143"/>
                    <a:pt x="323" y="143"/>
                    <a:pt x="323" y="143"/>
                  </a:cubicBezTo>
                  <a:cubicBezTo>
                    <a:pt x="324" y="143"/>
                    <a:pt x="324" y="142"/>
                    <a:pt x="323" y="142"/>
                  </a:cubicBezTo>
                  <a:cubicBezTo>
                    <a:pt x="317" y="138"/>
                    <a:pt x="317" y="138"/>
                    <a:pt x="317" y="138"/>
                  </a:cubicBezTo>
                  <a:cubicBezTo>
                    <a:pt x="316" y="138"/>
                    <a:pt x="315" y="138"/>
                    <a:pt x="314" y="138"/>
                  </a:cubicBezTo>
                  <a:cubicBezTo>
                    <a:pt x="296" y="149"/>
                    <a:pt x="296" y="149"/>
                    <a:pt x="296" y="149"/>
                  </a:cubicBezTo>
                  <a:cubicBezTo>
                    <a:pt x="295" y="149"/>
                    <a:pt x="295" y="150"/>
                    <a:pt x="296" y="150"/>
                  </a:cubicBezTo>
                  <a:close/>
                  <a:moveTo>
                    <a:pt x="273" y="163"/>
                  </a:moveTo>
                  <a:cubicBezTo>
                    <a:pt x="279" y="167"/>
                    <a:pt x="279" y="167"/>
                    <a:pt x="279" y="167"/>
                  </a:cubicBezTo>
                  <a:cubicBezTo>
                    <a:pt x="280" y="168"/>
                    <a:pt x="281" y="168"/>
                    <a:pt x="281" y="167"/>
                  </a:cubicBezTo>
                  <a:cubicBezTo>
                    <a:pt x="300" y="156"/>
                    <a:pt x="300" y="156"/>
                    <a:pt x="300" y="156"/>
                  </a:cubicBezTo>
                  <a:cubicBezTo>
                    <a:pt x="301" y="156"/>
                    <a:pt x="301" y="155"/>
                    <a:pt x="300" y="155"/>
                  </a:cubicBezTo>
                  <a:cubicBezTo>
                    <a:pt x="294" y="151"/>
                    <a:pt x="294" y="151"/>
                    <a:pt x="294" y="151"/>
                  </a:cubicBezTo>
                  <a:cubicBezTo>
                    <a:pt x="293" y="151"/>
                    <a:pt x="292" y="151"/>
                    <a:pt x="291" y="151"/>
                  </a:cubicBezTo>
                  <a:cubicBezTo>
                    <a:pt x="273" y="162"/>
                    <a:pt x="273" y="162"/>
                    <a:pt x="273" y="162"/>
                  </a:cubicBezTo>
                  <a:cubicBezTo>
                    <a:pt x="272" y="162"/>
                    <a:pt x="272" y="163"/>
                    <a:pt x="273" y="163"/>
                  </a:cubicBezTo>
                  <a:close/>
                  <a:moveTo>
                    <a:pt x="250" y="177"/>
                  </a:moveTo>
                  <a:cubicBezTo>
                    <a:pt x="256" y="180"/>
                    <a:pt x="256" y="180"/>
                    <a:pt x="256" y="180"/>
                  </a:cubicBezTo>
                  <a:cubicBezTo>
                    <a:pt x="257" y="181"/>
                    <a:pt x="258" y="181"/>
                    <a:pt x="258" y="180"/>
                  </a:cubicBezTo>
                  <a:cubicBezTo>
                    <a:pt x="277" y="170"/>
                    <a:pt x="277" y="170"/>
                    <a:pt x="277" y="170"/>
                  </a:cubicBezTo>
                  <a:cubicBezTo>
                    <a:pt x="278" y="169"/>
                    <a:pt x="278" y="169"/>
                    <a:pt x="277" y="168"/>
                  </a:cubicBezTo>
                  <a:cubicBezTo>
                    <a:pt x="271" y="165"/>
                    <a:pt x="271" y="165"/>
                    <a:pt x="271" y="165"/>
                  </a:cubicBezTo>
                  <a:cubicBezTo>
                    <a:pt x="270" y="164"/>
                    <a:pt x="269" y="164"/>
                    <a:pt x="268" y="165"/>
                  </a:cubicBezTo>
                  <a:cubicBezTo>
                    <a:pt x="250" y="175"/>
                    <a:pt x="250" y="175"/>
                    <a:pt x="250" y="175"/>
                  </a:cubicBezTo>
                  <a:cubicBezTo>
                    <a:pt x="249" y="176"/>
                    <a:pt x="249" y="176"/>
                    <a:pt x="250" y="177"/>
                  </a:cubicBezTo>
                  <a:close/>
                  <a:moveTo>
                    <a:pt x="227" y="190"/>
                  </a:moveTo>
                  <a:cubicBezTo>
                    <a:pt x="233" y="194"/>
                    <a:pt x="233" y="194"/>
                    <a:pt x="233" y="194"/>
                  </a:cubicBezTo>
                  <a:cubicBezTo>
                    <a:pt x="234" y="194"/>
                    <a:pt x="235" y="194"/>
                    <a:pt x="235" y="194"/>
                  </a:cubicBezTo>
                  <a:cubicBezTo>
                    <a:pt x="254" y="183"/>
                    <a:pt x="254" y="183"/>
                    <a:pt x="254" y="183"/>
                  </a:cubicBezTo>
                  <a:cubicBezTo>
                    <a:pt x="255" y="183"/>
                    <a:pt x="255" y="182"/>
                    <a:pt x="254" y="182"/>
                  </a:cubicBezTo>
                  <a:cubicBezTo>
                    <a:pt x="247" y="178"/>
                    <a:pt x="247" y="178"/>
                    <a:pt x="247" y="178"/>
                  </a:cubicBezTo>
                  <a:cubicBezTo>
                    <a:pt x="247" y="178"/>
                    <a:pt x="246" y="178"/>
                    <a:pt x="245" y="178"/>
                  </a:cubicBezTo>
                  <a:cubicBezTo>
                    <a:pt x="227" y="189"/>
                    <a:pt x="227" y="189"/>
                    <a:pt x="227" y="189"/>
                  </a:cubicBezTo>
                  <a:cubicBezTo>
                    <a:pt x="226" y="189"/>
                    <a:pt x="226" y="190"/>
                    <a:pt x="227" y="190"/>
                  </a:cubicBezTo>
                  <a:close/>
                  <a:moveTo>
                    <a:pt x="204" y="203"/>
                  </a:moveTo>
                  <a:cubicBezTo>
                    <a:pt x="210" y="207"/>
                    <a:pt x="210" y="207"/>
                    <a:pt x="210" y="207"/>
                  </a:cubicBezTo>
                  <a:cubicBezTo>
                    <a:pt x="211" y="207"/>
                    <a:pt x="212" y="207"/>
                    <a:pt x="212" y="207"/>
                  </a:cubicBezTo>
                  <a:cubicBezTo>
                    <a:pt x="231" y="196"/>
                    <a:pt x="231" y="196"/>
                    <a:pt x="231" y="196"/>
                  </a:cubicBezTo>
                  <a:cubicBezTo>
                    <a:pt x="232" y="196"/>
                    <a:pt x="232" y="195"/>
                    <a:pt x="231" y="195"/>
                  </a:cubicBezTo>
                  <a:cubicBezTo>
                    <a:pt x="224" y="191"/>
                    <a:pt x="224" y="191"/>
                    <a:pt x="224" y="191"/>
                  </a:cubicBezTo>
                  <a:cubicBezTo>
                    <a:pt x="224" y="191"/>
                    <a:pt x="223" y="191"/>
                    <a:pt x="222" y="191"/>
                  </a:cubicBezTo>
                  <a:cubicBezTo>
                    <a:pt x="204" y="202"/>
                    <a:pt x="204" y="202"/>
                    <a:pt x="204" y="202"/>
                  </a:cubicBezTo>
                  <a:cubicBezTo>
                    <a:pt x="203" y="202"/>
                    <a:pt x="203" y="203"/>
                    <a:pt x="204" y="203"/>
                  </a:cubicBezTo>
                  <a:close/>
                  <a:moveTo>
                    <a:pt x="180" y="217"/>
                  </a:moveTo>
                  <a:cubicBezTo>
                    <a:pt x="187" y="220"/>
                    <a:pt x="187" y="220"/>
                    <a:pt x="187" y="220"/>
                  </a:cubicBezTo>
                  <a:cubicBezTo>
                    <a:pt x="188" y="221"/>
                    <a:pt x="189" y="221"/>
                    <a:pt x="189" y="220"/>
                  </a:cubicBezTo>
                  <a:cubicBezTo>
                    <a:pt x="208" y="210"/>
                    <a:pt x="208" y="210"/>
                    <a:pt x="208" y="210"/>
                  </a:cubicBezTo>
                  <a:cubicBezTo>
                    <a:pt x="209" y="209"/>
                    <a:pt x="209" y="209"/>
                    <a:pt x="208" y="208"/>
                  </a:cubicBezTo>
                  <a:cubicBezTo>
                    <a:pt x="201" y="205"/>
                    <a:pt x="201" y="205"/>
                    <a:pt x="201" y="205"/>
                  </a:cubicBezTo>
                  <a:cubicBezTo>
                    <a:pt x="201" y="204"/>
                    <a:pt x="200" y="204"/>
                    <a:pt x="199" y="205"/>
                  </a:cubicBezTo>
                  <a:cubicBezTo>
                    <a:pt x="180" y="215"/>
                    <a:pt x="180" y="215"/>
                    <a:pt x="180" y="215"/>
                  </a:cubicBezTo>
                  <a:cubicBezTo>
                    <a:pt x="180" y="216"/>
                    <a:pt x="180" y="216"/>
                    <a:pt x="180" y="217"/>
                  </a:cubicBezTo>
                  <a:close/>
                  <a:moveTo>
                    <a:pt x="157" y="230"/>
                  </a:moveTo>
                  <a:cubicBezTo>
                    <a:pt x="164" y="234"/>
                    <a:pt x="164" y="234"/>
                    <a:pt x="164" y="234"/>
                  </a:cubicBezTo>
                  <a:cubicBezTo>
                    <a:pt x="165" y="234"/>
                    <a:pt x="166" y="234"/>
                    <a:pt x="166" y="234"/>
                  </a:cubicBezTo>
                  <a:cubicBezTo>
                    <a:pt x="185" y="223"/>
                    <a:pt x="185" y="223"/>
                    <a:pt x="185" y="223"/>
                  </a:cubicBezTo>
                  <a:cubicBezTo>
                    <a:pt x="185" y="222"/>
                    <a:pt x="185" y="222"/>
                    <a:pt x="185" y="222"/>
                  </a:cubicBezTo>
                  <a:cubicBezTo>
                    <a:pt x="178" y="218"/>
                    <a:pt x="178" y="218"/>
                    <a:pt x="178" y="218"/>
                  </a:cubicBezTo>
                  <a:cubicBezTo>
                    <a:pt x="178" y="217"/>
                    <a:pt x="177" y="217"/>
                    <a:pt x="176" y="218"/>
                  </a:cubicBezTo>
                  <a:cubicBezTo>
                    <a:pt x="157" y="229"/>
                    <a:pt x="157" y="229"/>
                    <a:pt x="157" y="229"/>
                  </a:cubicBezTo>
                  <a:cubicBezTo>
                    <a:pt x="157" y="229"/>
                    <a:pt x="157" y="230"/>
                    <a:pt x="157" y="230"/>
                  </a:cubicBezTo>
                  <a:close/>
                  <a:moveTo>
                    <a:pt x="134" y="243"/>
                  </a:moveTo>
                  <a:cubicBezTo>
                    <a:pt x="141" y="247"/>
                    <a:pt x="141" y="247"/>
                    <a:pt x="141" y="247"/>
                  </a:cubicBezTo>
                  <a:cubicBezTo>
                    <a:pt x="142" y="247"/>
                    <a:pt x="143" y="247"/>
                    <a:pt x="143" y="247"/>
                  </a:cubicBezTo>
                  <a:cubicBezTo>
                    <a:pt x="162" y="236"/>
                    <a:pt x="162" y="236"/>
                    <a:pt x="162" y="236"/>
                  </a:cubicBezTo>
                  <a:cubicBezTo>
                    <a:pt x="162" y="236"/>
                    <a:pt x="162" y="235"/>
                    <a:pt x="162" y="235"/>
                  </a:cubicBezTo>
                  <a:cubicBezTo>
                    <a:pt x="155" y="231"/>
                    <a:pt x="155" y="231"/>
                    <a:pt x="155" y="231"/>
                  </a:cubicBezTo>
                  <a:cubicBezTo>
                    <a:pt x="155" y="231"/>
                    <a:pt x="154" y="231"/>
                    <a:pt x="153" y="231"/>
                  </a:cubicBezTo>
                  <a:cubicBezTo>
                    <a:pt x="134" y="242"/>
                    <a:pt x="134" y="242"/>
                    <a:pt x="134" y="242"/>
                  </a:cubicBezTo>
                  <a:cubicBezTo>
                    <a:pt x="134" y="242"/>
                    <a:pt x="134" y="243"/>
                    <a:pt x="134" y="243"/>
                  </a:cubicBezTo>
                  <a:close/>
                  <a:moveTo>
                    <a:pt x="111" y="256"/>
                  </a:moveTo>
                  <a:cubicBezTo>
                    <a:pt x="118" y="260"/>
                    <a:pt x="118" y="260"/>
                    <a:pt x="118" y="260"/>
                  </a:cubicBezTo>
                  <a:cubicBezTo>
                    <a:pt x="118" y="261"/>
                    <a:pt x="119" y="261"/>
                    <a:pt x="120" y="260"/>
                  </a:cubicBezTo>
                  <a:cubicBezTo>
                    <a:pt x="139" y="249"/>
                    <a:pt x="139" y="249"/>
                    <a:pt x="139" y="249"/>
                  </a:cubicBezTo>
                  <a:cubicBezTo>
                    <a:pt x="139" y="249"/>
                    <a:pt x="139" y="249"/>
                    <a:pt x="139" y="248"/>
                  </a:cubicBezTo>
                  <a:cubicBezTo>
                    <a:pt x="132" y="244"/>
                    <a:pt x="132" y="244"/>
                    <a:pt x="132" y="244"/>
                  </a:cubicBezTo>
                  <a:cubicBezTo>
                    <a:pt x="132" y="244"/>
                    <a:pt x="131" y="244"/>
                    <a:pt x="130" y="244"/>
                  </a:cubicBezTo>
                  <a:cubicBezTo>
                    <a:pt x="111" y="255"/>
                    <a:pt x="111" y="255"/>
                    <a:pt x="111" y="255"/>
                  </a:cubicBezTo>
                  <a:cubicBezTo>
                    <a:pt x="111" y="256"/>
                    <a:pt x="111" y="256"/>
                    <a:pt x="111" y="256"/>
                  </a:cubicBezTo>
                  <a:close/>
                  <a:moveTo>
                    <a:pt x="399" y="64"/>
                  </a:moveTo>
                  <a:cubicBezTo>
                    <a:pt x="417" y="74"/>
                    <a:pt x="417" y="74"/>
                    <a:pt x="417" y="74"/>
                  </a:cubicBezTo>
                  <a:cubicBezTo>
                    <a:pt x="418" y="75"/>
                    <a:pt x="419" y="75"/>
                    <a:pt x="419" y="74"/>
                  </a:cubicBezTo>
                  <a:cubicBezTo>
                    <a:pt x="438" y="64"/>
                    <a:pt x="438" y="64"/>
                    <a:pt x="438" y="64"/>
                  </a:cubicBezTo>
                  <a:cubicBezTo>
                    <a:pt x="438" y="64"/>
                    <a:pt x="438" y="63"/>
                    <a:pt x="438" y="63"/>
                  </a:cubicBezTo>
                  <a:cubicBezTo>
                    <a:pt x="419" y="52"/>
                    <a:pt x="419" y="52"/>
                    <a:pt x="419" y="52"/>
                  </a:cubicBezTo>
                  <a:cubicBezTo>
                    <a:pt x="419" y="52"/>
                    <a:pt x="418" y="52"/>
                    <a:pt x="417" y="52"/>
                  </a:cubicBezTo>
                  <a:cubicBezTo>
                    <a:pt x="399" y="63"/>
                    <a:pt x="399" y="63"/>
                    <a:pt x="399" y="63"/>
                  </a:cubicBezTo>
                  <a:cubicBezTo>
                    <a:pt x="399" y="63"/>
                    <a:pt x="399" y="64"/>
                    <a:pt x="399" y="64"/>
                  </a:cubicBezTo>
                  <a:close/>
                  <a:moveTo>
                    <a:pt x="365" y="58"/>
                  </a:moveTo>
                  <a:cubicBezTo>
                    <a:pt x="383" y="68"/>
                    <a:pt x="383" y="68"/>
                    <a:pt x="383" y="68"/>
                  </a:cubicBezTo>
                  <a:cubicBezTo>
                    <a:pt x="384" y="68"/>
                    <a:pt x="385" y="68"/>
                    <a:pt x="386" y="68"/>
                  </a:cubicBezTo>
                  <a:cubicBezTo>
                    <a:pt x="415" y="51"/>
                    <a:pt x="415" y="51"/>
                    <a:pt x="415" y="51"/>
                  </a:cubicBezTo>
                  <a:cubicBezTo>
                    <a:pt x="416" y="51"/>
                    <a:pt x="416" y="50"/>
                    <a:pt x="415" y="50"/>
                  </a:cubicBezTo>
                  <a:cubicBezTo>
                    <a:pt x="397" y="39"/>
                    <a:pt x="397" y="39"/>
                    <a:pt x="397" y="39"/>
                  </a:cubicBezTo>
                  <a:cubicBezTo>
                    <a:pt x="397" y="39"/>
                    <a:pt x="396" y="39"/>
                    <a:pt x="395" y="39"/>
                  </a:cubicBezTo>
                  <a:cubicBezTo>
                    <a:pt x="365" y="56"/>
                    <a:pt x="365" y="56"/>
                    <a:pt x="365" y="56"/>
                  </a:cubicBezTo>
                  <a:cubicBezTo>
                    <a:pt x="365" y="57"/>
                    <a:pt x="365" y="57"/>
                    <a:pt x="365" y="58"/>
                  </a:cubicBezTo>
                  <a:close/>
                  <a:moveTo>
                    <a:pt x="338" y="48"/>
                  </a:moveTo>
                  <a:cubicBezTo>
                    <a:pt x="356" y="59"/>
                    <a:pt x="356" y="59"/>
                    <a:pt x="356" y="59"/>
                  </a:cubicBezTo>
                  <a:cubicBezTo>
                    <a:pt x="356" y="59"/>
                    <a:pt x="357" y="59"/>
                    <a:pt x="358" y="59"/>
                  </a:cubicBezTo>
                  <a:cubicBezTo>
                    <a:pt x="393" y="38"/>
                    <a:pt x="393" y="38"/>
                    <a:pt x="393" y="38"/>
                  </a:cubicBezTo>
                  <a:cubicBezTo>
                    <a:pt x="394" y="38"/>
                    <a:pt x="394" y="37"/>
                    <a:pt x="393" y="37"/>
                  </a:cubicBezTo>
                  <a:cubicBezTo>
                    <a:pt x="375" y="27"/>
                    <a:pt x="375" y="27"/>
                    <a:pt x="375" y="27"/>
                  </a:cubicBezTo>
                  <a:cubicBezTo>
                    <a:pt x="375" y="26"/>
                    <a:pt x="374" y="26"/>
                    <a:pt x="373" y="27"/>
                  </a:cubicBezTo>
                  <a:cubicBezTo>
                    <a:pt x="338" y="47"/>
                    <a:pt x="338" y="47"/>
                    <a:pt x="338" y="47"/>
                  </a:cubicBezTo>
                  <a:cubicBezTo>
                    <a:pt x="337" y="47"/>
                    <a:pt x="337" y="48"/>
                    <a:pt x="338" y="48"/>
                  </a:cubicBezTo>
                  <a:close/>
                  <a:moveTo>
                    <a:pt x="304" y="42"/>
                  </a:moveTo>
                  <a:cubicBezTo>
                    <a:pt x="322" y="53"/>
                    <a:pt x="322" y="53"/>
                    <a:pt x="322" y="53"/>
                  </a:cubicBezTo>
                  <a:cubicBezTo>
                    <a:pt x="322" y="53"/>
                    <a:pt x="323" y="53"/>
                    <a:pt x="324" y="53"/>
                  </a:cubicBezTo>
                  <a:cubicBezTo>
                    <a:pt x="371" y="26"/>
                    <a:pt x="371" y="26"/>
                    <a:pt x="371" y="26"/>
                  </a:cubicBezTo>
                  <a:cubicBezTo>
                    <a:pt x="372" y="25"/>
                    <a:pt x="372" y="25"/>
                    <a:pt x="371" y="24"/>
                  </a:cubicBezTo>
                  <a:cubicBezTo>
                    <a:pt x="353" y="14"/>
                    <a:pt x="353" y="14"/>
                    <a:pt x="353" y="14"/>
                  </a:cubicBezTo>
                  <a:cubicBezTo>
                    <a:pt x="352" y="13"/>
                    <a:pt x="351" y="13"/>
                    <a:pt x="351" y="14"/>
                  </a:cubicBezTo>
                  <a:cubicBezTo>
                    <a:pt x="304" y="41"/>
                    <a:pt x="304" y="41"/>
                    <a:pt x="304" y="41"/>
                  </a:cubicBezTo>
                  <a:cubicBezTo>
                    <a:pt x="303" y="41"/>
                    <a:pt x="303" y="42"/>
                    <a:pt x="304" y="42"/>
                  </a:cubicBezTo>
                  <a:close/>
                  <a:moveTo>
                    <a:pt x="376" y="77"/>
                  </a:moveTo>
                  <a:cubicBezTo>
                    <a:pt x="394" y="88"/>
                    <a:pt x="394" y="88"/>
                    <a:pt x="394" y="88"/>
                  </a:cubicBezTo>
                  <a:cubicBezTo>
                    <a:pt x="395" y="88"/>
                    <a:pt x="396" y="88"/>
                    <a:pt x="396" y="88"/>
                  </a:cubicBezTo>
                  <a:cubicBezTo>
                    <a:pt x="415" y="77"/>
                    <a:pt x="415" y="77"/>
                    <a:pt x="415" y="77"/>
                  </a:cubicBezTo>
                  <a:cubicBezTo>
                    <a:pt x="415" y="77"/>
                    <a:pt x="415" y="76"/>
                    <a:pt x="415" y="76"/>
                  </a:cubicBezTo>
                  <a:cubicBezTo>
                    <a:pt x="396" y="65"/>
                    <a:pt x="396" y="65"/>
                    <a:pt x="396" y="65"/>
                  </a:cubicBezTo>
                  <a:cubicBezTo>
                    <a:pt x="396" y="65"/>
                    <a:pt x="395" y="65"/>
                    <a:pt x="394" y="65"/>
                  </a:cubicBezTo>
                  <a:cubicBezTo>
                    <a:pt x="376" y="76"/>
                    <a:pt x="376" y="76"/>
                    <a:pt x="376" y="76"/>
                  </a:cubicBezTo>
                  <a:cubicBezTo>
                    <a:pt x="376" y="76"/>
                    <a:pt x="376" y="77"/>
                    <a:pt x="376" y="77"/>
                  </a:cubicBezTo>
                  <a:close/>
                  <a:moveTo>
                    <a:pt x="353" y="90"/>
                  </a:moveTo>
                  <a:cubicBezTo>
                    <a:pt x="371" y="101"/>
                    <a:pt x="371" y="101"/>
                    <a:pt x="371" y="101"/>
                  </a:cubicBezTo>
                  <a:cubicBezTo>
                    <a:pt x="372" y="101"/>
                    <a:pt x="373" y="101"/>
                    <a:pt x="373" y="101"/>
                  </a:cubicBezTo>
                  <a:cubicBezTo>
                    <a:pt x="392" y="90"/>
                    <a:pt x="392" y="90"/>
                    <a:pt x="392" y="90"/>
                  </a:cubicBezTo>
                  <a:cubicBezTo>
                    <a:pt x="392" y="90"/>
                    <a:pt x="392" y="89"/>
                    <a:pt x="392" y="89"/>
                  </a:cubicBezTo>
                  <a:cubicBezTo>
                    <a:pt x="373" y="79"/>
                    <a:pt x="373" y="79"/>
                    <a:pt x="373" y="79"/>
                  </a:cubicBezTo>
                  <a:cubicBezTo>
                    <a:pt x="373" y="78"/>
                    <a:pt x="372" y="78"/>
                    <a:pt x="371" y="79"/>
                  </a:cubicBezTo>
                  <a:cubicBezTo>
                    <a:pt x="353" y="89"/>
                    <a:pt x="353" y="89"/>
                    <a:pt x="353" y="89"/>
                  </a:cubicBezTo>
                  <a:cubicBezTo>
                    <a:pt x="353" y="89"/>
                    <a:pt x="353" y="90"/>
                    <a:pt x="353" y="90"/>
                  </a:cubicBezTo>
                  <a:close/>
                  <a:moveTo>
                    <a:pt x="330" y="104"/>
                  </a:moveTo>
                  <a:cubicBezTo>
                    <a:pt x="348" y="114"/>
                    <a:pt x="348" y="114"/>
                    <a:pt x="348" y="114"/>
                  </a:cubicBezTo>
                  <a:cubicBezTo>
                    <a:pt x="349" y="114"/>
                    <a:pt x="350" y="114"/>
                    <a:pt x="351" y="114"/>
                  </a:cubicBezTo>
                  <a:cubicBezTo>
                    <a:pt x="369" y="104"/>
                    <a:pt x="369" y="104"/>
                    <a:pt x="369" y="104"/>
                  </a:cubicBezTo>
                  <a:cubicBezTo>
                    <a:pt x="369" y="103"/>
                    <a:pt x="369" y="103"/>
                    <a:pt x="369" y="102"/>
                  </a:cubicBezTo>
                  <a:cubicBezTo>
                    <a:pt x="351" y="92"/>
                    <a:pt x="351" y="92"/>
                    <a:pt x="351" y="92"/>
                  </a:cubicBezTo>
                  <a:cubicBezTo>
                    <a:pt x="350" y="92"/>
                    <a:pt x="349" y="92"/>
                    <a:pt x="348" y="92"/>
                  </a:cubicBezTo>
                  <a:cubicBezTo>
                    <a:pt x="330" y="102"/>
                    <a:pt x="330" y="102"/>
                    <a:pt x="330" y="102"/>
                  </a:cubicBezTo>
                  <a:cubicBezTo>
                    <a:pt x="330" y="103"/>
                    <a:pt x="330" y="103"/>
                    <a:pt x="330" y="104"/>
                  </a:cubicBezTo>
                  <a:close/>
                  <a:moveTo>
                    <a:pt x="307" y="117"/>
                  </a:moveTo>
                  <a:cubicBezTo>
                    <a:pt x="325" y="127"/>
                    <a:pt x="325" y="127"/>
                    <a:pt x="325" y="127"/>
                  </a:cubicBezTo>
                  <a:cubicBezTo>
                    <a:pt x="326" y="128"/>
                    <a:pt x="327" y="128"/>
                    <a:pt x="328" y="127"/>
                  </a:cubicBezTo>
                  <a:cubicBezTo>
                    <a:pt x="346" y="117"/>
                    <a:pt x="346" y="117"/>
                    <a:pt x="346" y="117"/>
                  </a:cubicBezTo>
                  <a:cubicBezTo>
                    <a:pt x="346" y="117"/>
                    <a:pt x="346" y="116"/>
                    <a:pt x="346" y="116"/>
                  </a:cubicBezTo>
                  <a:cubicBezTo>
                    <a:pt x="328" y="105"/>
                    <a:pt x="328" y="105"/>
                    <a:pt x="328" y="105"/>
                  </a:cubicBezTo>
                  <a:cubicBezTo>
                    <a:pt x="327" y="105"/>
                    <a:pt x="326" y="105"/>
                    <a:pt x="325" y="105"/>
                  </a:cubicBezTo>
                  <a:cubicBezTo>
                    <a:pt x="307" y="116"/>
                    <a:pt x="307" y="116"/>
                    <a:pt x="307" y="116"/>
                  </a:cubicBezTo>
                  <a:cubicBezTo>
                    <a:pt x="307" y="116"/>
                    <a:pt x="307" y="117"/>
                    <a:pt x="307" y="117"/>
                  </a:cubicBezTo>
                  <a:close/>
                  <a:moveTo>
                    <a:pt x="284" y="130"/>
                  </a:moveTo>
                  <a:cubicBezTo>
                    <a:pt x="302" y="141"/>
                    <a:pt x="302" y="141"/>
                    <a:pt x="302" y="141"/>
                  </a:cubicBezTo>
                  <a:cubicBezTo>
                    <a:pt x="303" y="141"/>
                    <a:pt x="304" y="141"/>
                    <a:pt x="305" y="141"/>
                  </a:cubicBezTo>
                  <a:cubicBezTo>
                    <a:pt x="323" y="130"/>
                    <a:pt x="323" y="130"/>
                    <a:pt x="323" y="130"/>
                  </a:cubicBezTo>
                  <a:cubicBezTo>
                    <a:pt x="323" y="130"/>
                    <a:pt x="323" y="129"/>
                    <a:pt x="323" y="129"/>
                  </a:cubicBezTo>
                  <a:cubicBezTo>
                    <a:pt x="305" y="118"/>
                    <a:pt x="305" y="118"/>
                    <a:pt x="305" y="118"/>
                  </a:cubicBezTo>
                  <a:cubicBezTo>
                    <a:pt x="304" y="118"/>
                    <a:pt x="303" y="118"/>
                    <a:pt x="302" y="118"/>
                  </a:cubicBezTo>
                  <a:cubicBezTo>
                    <a:pt x="284" y="129"/>
                    <a:pt x="284" y="129"/>
                    <a:pt x="284" y="129"/>
                  </a:cubicBezTo>
                  <a:cubicBezTo>
                    <a:pt x="284" y="129"/>
                    <a:pt x="284" y="130"/>
                    <a:pt x="284" y="130"/>
                  </a:cubicBezTo>
                  <a:close/>
                  <a:moveTo>
                    <a:pt x="261" y="143"/>
                  </a:moveTo>
                  <a:cubicBezTo>
                    <a:pt x="279" y="154"/>
                    <a:pt x="279" y="154"/>
                    <a:pt x="279" y="154"/>
                  </a:cubicBezTo>
                  <a:cubicBezTo>
                    <a:pt x="280" y="154"/>
                    <a:pt x="281" y="154"/>
                    <a:pt x="282" y="154"/>
                  </a:cubicBezTo>
                  <a:cubicBezTo>
                    <a:pt x="300" y="143"/>
                    <a:pt x="300" y="143"/>
                    <a:pt x="300" y="143"/>
                  </a:cubicBezTo>
                  <a:cubicBezTo>
                    <a:pt x="300" y="143"/>
                    <a:pt x="300" y="143"/>
                    <a:pt x="300" y="142"/>
                  </a:cubicBezTo>
                  <a:cubicBezTo>
                    <a:pt x="282" y="132"/>
                    <a:pt x="282" y="132"/>
                    <a:pt x="282" y="132"/>
                  </a:cubicBezTo>
                  <a:cubicBezTo>
                    <a:pt x="281" y="131"/>
                    <a:pt x="280" y="131"/>
                    <a:pt x="279" y="132"/>
                  </a:cubicBezTo>
                  <a:cubicBezTo>
                    <a:pt x="261" y="142"/>
                    <a:pt x="261" y="142"/>
                    <a:pt x="261" y="142"/>
                  </a:cubicBezTo>
                  <a:cubicBezTo>
                    <a:pt x="261" y="143"/>
                    <a:pt x="261" y="143"/>
                    <a:pt x="261" y="143"/>
                  </a:cubicBezTo>
                  <a:close/>
                  <a:moveTo>
                    <a:pt x="238" y="157"/>
                  </a:moveTo>
                  <a:cubicBezTo>
                    <a:pt x="256" y="167"/>
                    <a:pt x="256" y="167"/>
                    <a:pt x="256" y="167"/>
                  </a:cubicBezTo>
                  <a:cubicBezTo>
                    <a:pt x="257" y="168"/>
                    <a:pt x="258" y="168"/>
                    <a:pt x="259" y="167"/>
                  </a:cubicBezTo>
                  <a:cubicBezTo>
                    <a:pt x="277" y="157"/>
                    <a:pt x="277" y="157"/>
                    <a:pt x="277" y="157"/>
                  </a:cubicBezTo>
                  <a:cubicBezTo>
                    <a:pt x="277" y="156"/>
                    <a:pt x="277" y="156"/>
                    <a:pt x="277" y="155"/>
                  </a:cubicBezTo>
                  <a:cubicBezTo>
                    <a:pt x="259" y="145"/>
                    <a:pt x="259" y="145"/>
                    <a:pt x="259" y="145"/>
                  </a:cubicBezTo>
                  <a:cubicBezTo>
                    <a:pt x="258" y="145"/>
                    <a:pt x="257" y="145"/>
                    <a:pt x="256" y="145"/>
                  </a:cubicBezTo>
                  <a:cubicBezTo>
                    <a:pt x="238" y="155"/>
                    <a:pt x="238" y="155"/>
                    <a:pt x="238" y="155"/>
                  </a:cubicBezTo>
                  <a:cubicBezTo>
                    <a:pt x="238" y="156"/>
                    <a:pt x="238" y="156"/>
                    <a:pt x="238" y="157"/>
                  </a:cubicBezTo>
                  <a:close/>
                  <a:moveTo>
                    <a:pt x="215" y="170"/>
                  </a:moveTo>
                  <a:cubicBezTo>
                    <a:pt x="233" y="180"/>
                    <a:pt x="233" y="180"/>
                    <a:pt x="233" y="180"/>
                  </a:cubicBezTo>
                  <a:cubicBezTo>
                    <a:pt x="234" y="181"/>
                    <a:pt x="235" y="181"/>
                    <a:pt x="236" y="180"/>
                  </a:cubicBezTo>
                  <a:cubicBezTo>
                    <a:pt x="254" y="170"/>
                    <a:pt x="254" y="170"/>
                    <a:pt x="254" y="170"/>
                  </a:cubicBezTo>
                  <a:cubicBezTo>
                    <a:pt x="254" y="170"/>
                    <a:pt x="254" y="169"/>
                    <a:pt x="254" y="169"/>
                  </a:cubicBezTo>
                  <a:cubicBezTo>
                    <a:pt x="236" y="158"/>
                    <a:pt x="236" y="158"/>
                    <a:pt x="236" y="158"/>
                  </a:cubicBezTo>
                  <a:cubicBezTo>
                    <a:pt x="235" y="158"/>
                    <a:pt x="234" y="158"/>
                    <a:pt x="233" y="158"/>
                  </a:cubicBezTo>
                  <a:cubicBezTo>
                    <a:pt x="215" y="169"/>
                    <a:pt x="215" y="169"/>
                    <a:pt x="215" y="169"/>
                  </a:cubicBezTo>
                  <a:cubicBezTo>
                    <a:pt x="215" y="169"/>
                    <a:pt x="215" y="170"/>
                    <a:pt x="215" y="170"/>
                  </a:cubicBezTo>
                  <a:close/>
                  <a:moveTo>
                    <a:pt x="192" y="183"/>
                  </a:moveTo>
                  <a:cubicBezTo>
                    <a:pt x="210" y="194"/>
                    <a:pt x="210" y="194"/>
                    <a:pt x="210" y="194"/>
                  </a:cubicBezTo>
                  <a:cubicBezTo>
                    <a:pt x="211" y="194"/>
                    <a:pt x="212" y="194"/>
                    <a:pt x="213" y="194"/>
                  </a:cubicBezTo>
                  <a:cubicBezTo>
                    <a:pt x="231" y="183"/>
                    <a:pt x="231" y="183"/>
                    <a:pt x="231" y="183"/>
                  </a:cubicBezTo>
                  <a:cubicBezTo>
                    <a:pt x="231" y="183"/>
                    <a:pt x="231" y="182"/>
                    <a:pt x="231" y="182"/>
                  </a:cubicBezTo>
                  <a:cubicBezTo>
                    <a:pt x="213" y="172"/>
                    <a:pt x="213" y="172"/>
                    <a:pt x="213" y="172"/>
                  </a:cubicBezTo>
                  <a:cubicBezTo>
                    <a:pt x="212" y="171"/>
                    <a:pt x="211" y="171"/>
                    <a:pt x="210" y="172"/>
                  </a:cubicBezTo>
                  <a:cubicBezTo>
                    <a:pt x="192" y="182"/>
                    <a:pt x="192" y="182"/>
                    <a:pt x="192" y="182"/>
                  </a:cubicBezTo>
                  <a:cubicBezTo>
                    <a:pt x="192" y="182"/>
                    <a:pt x="192" y="183"/>
                    <a:pt x="192" y="183"/>
                  </a:cubicBezTo>
                  <a:close/>
                  <a:moveTo>
                    <a:pt x="169" y="197"/>
                  </a:moveTo>
                  <a:cubicBezTo>
                    <a:pt x="187" y="207"/>
                    <a:pt x="187" y="207"/>
                    <a:pt x="187" y="207"/>
                  </a:cubicBezTo>
                  <a:cubicBezTo>
                    <a:pt x="188" y="207"/>
                    <a:pt x="189" y="207"/>
                    <a:pt x="190" y="207"/>
                  </a:cubicBezTo>
                  <a:cubicBezTo>
                    <a:pt x="208" y="197"/>
                    <a:pt x="208" y="197"/>
                    <a:pt x="208" y="197"/>
                  </a:cubicBezTo>
                  <a:cubicBezTo>
                    <a:pt x="208" y="196"/>
                    <a:pt x="208" y="196"/>
                    <a:pt x="208" y="195"/>
                  </a:cubicBezTo>
                  <a:cubicBezTo>
                    <a:pt x="190" y="185"/>
                    <a:pt x="190" y="185"/>
                    <a:pt x="190" y="185"/>
                  </a:cubicBezTo>
                  <a:cubicBezTo>
                    <a:pt x="189" y="184"/>
                    <a:pt x="188" y="184"/>
                    <a:pt x="187" y="185"/>
                  </a:cubicBezTo>
                  <a:cubicBezTo>
                    <a:pt x="169" y="195"/>
                    <a:pt x="169" y="195"/>
                    <a:pt x="169" y="195"/>
                  </a:cubicBezTo>
                  <a:cubicBezTo>
                    <a:pt x="169" y="196"/>
                    <a:pt x="169" y="196"/>
                    <a:pt x="169" y="197"/>
                  </a:cubicBezTo>
                  <a:close/>
                  <a:moveTo>
                    <a:pt x="146" y="210"/>
                  </a:moveTo>
                  <a:cubicBezTo>
                    <a:pt x="164" y="220"/>
                    <a:pt x="164" y="220"/>
                    <a:pt x="164" y="220"/>
                  </a:cubicBezTo>
                  <a:cubicBezTo>
                    <a:pt x="165" y="221"/>
                    <a:pt x="166" y="221"/>
                    <a:pt x="167" y="220"/>
                  </a:cubicBezTo>
                  <a:cubicBezTo>
                    <a:pt x="185" y="210"/>
                    <a:pt x="185" y="210"/>
                    <a:pt x="185" y="210"/>
                  </a:cubicBezTo>
                  <a:cubicBezTo>
                    <a:pt x="185" y="209"/>
                    <a:pt x="185" y="209"/>
                    <a:pt x="185" y="209"/>
                  </a:cubicBezTo>
                  <a:cubicBezTo>
                    <a:pt x="167" y="198"/>
                    <a:pt x="167" y="198"/>
                    <a:pt x="167" y="198"/>
                  </a:cubicBezTo>
                  <a:cubicBezTo>
                    <a:pt x="166" y="198"/>
                    <a:pt x="165" y="198"/>
                    <a:pt x="164" y="198"/>
                  </a:cubicBezTo>
                  <a:cubicBezTo>
                    <a:pt x="146" y="209"/>
                    <a:pt x="146" y="209"/>
                    <a:pt x="146" y="209"/>
                  </a:cubicBezTo>
                  <a:cubicBezTo>
                    <a:pt x="146" y="209"/>
                    <a:pt x="146" y="209"/>
                    <a:pt x="146" y="210"/>
                  </a:cubicBezTo>
                  <a:close/>
                  <a:moveTo>
                    <a:pt x="123" y="223"/>
                  </a:moveTo>
                  <a:cubicBezTo>
                    <a:pt x="141" y="234"/>
                    <a:pt x="141" y="234"/>
                    <a:pt x="141" y="234"/>
                  </a:cubicBezTo>
                  <a:cubicBezTo>
                    <a:pt x="142" y="234"/>
                    <a:pt x="143" y="234"/>
                    <a:pt x="144" y="234"/>
                  </a:cubicBezTo>
                  <a:cubicBezTo>
                    <a:pt x="162" y="223"/>
                    <a:pt x="162" y="223"/>
                    <a:pt x="162" y="223"/>
                  </a:cubicBezTo>
                  <a:cubicBezTo>
                    <a:pt x="162" y="223"/>
                    <a:pt x="162" y="222"/>
                    <a:pt x="162" y="222"/>
                  </a:cubicBezTo>
                  <a:cubicBezTo>
                    <a:pt x="144" y="211"/>
                    <a:pt x="144" y="211"/>
                    <a:pt x="144" y="211"/>
                  </a:cubicBezTo>
                  <a:cubicBezTo>
                    <a:pt x="143" y="211"/>
                    <a:pt x="142" y="211"/>
                    <a:pt x="141" y="211"/>
                  </a:cubicBezTo>
                  <a:cubicBezTo>
                    <a:pt x="123" y="222"/>
                    <a:pt x="123" y="222"/>
                    <a:pt x="123" y="222"/>
                  </a:cubicBezTo>
                  <a:cubicBezTo>
                    <a:pt x="123" y="222"/>
                    <a:pt x="123" y="223"/>
                    <a:pt x="123" y="223"/>
                  </a:cubicBezTo>
                  <a:close/>
                  <a:moveTo>
                    <a:pt x="342" y="71"/>
                  </a:moveTo>
                  <a:cubicBezTo>
                    <a:pt x="361" y="81"/>
                    <a:pt x="361" y="81"/>
                    <a:pt x="361" y="81"/>
                  </a:cubicBezTo>
                  <a:cubicBezTo>
                    <a:pt x="361" y="82"/>
                    <a:pt x="362" y="82"/>
                    <a:pt x="363" y="81"/>
                  </a:cubicBezTo>
                  <a:cubicBezTo>
                    <a:pt x="381" y="71"/>
                    <a:pt x="381" y="71"/>
                    <a:pt x="381" y="71"/>
                  </a:cubicBezTo>
                  <a:cubicBezTo>
                    <a:pt x="381" y="71"/>
                    <a:pt x="381" y="70"/>
                    <a:pt x="381" y="70"/>
                  </a:cubicBezTo>
                  <a:cubicBezTo>
                    <a:pt x="363" y="59"/>
                    <a:pt x="363" y="59"/>
                    <a:pt x="363" y="59"/>
                  </a:cubicBezTo>
                  <a:cubicBezTo>
                    <a:pt x="362" y="59"/>
                    <a:pt x="361" y="59"/>
                    <a:pt x="361" y="59"/>
                  </a:cubicBezTo>
                  <a:cubicBezTo>
                    <a:pt x="342" y="70"/>
                    <a:pt x="342" y="70"/>
                    <a:pt x="342" y="70"/>
                  </a:cubicBezTo>
                  <a:cubicBezTo>
                    <a:pt x="342" y="70"/>
                    <a:pt x="342" y="71"/>
                    <a:pt x="342" y="71"/>
                  </a:cubicBezTo>
                  <a:close/>
                  <a:moveTo>
                    <a:pt x="319" y="84"/>
                  </a:moveTo>
                  <a:cubicBezTo>
                    <a:pt x="338" y="95"/>
                    <a:pt x="338" y="95"/>
                    <a:pt x="338" y="95"/>
                  </a:cubicBezTo>
                  <a:cubicBezTo>
                    <a:pt x="338" y="95"/>
                    <a:pt x="339" y="95"/>
                    <a:pt x="340" y="95"/>
                  </a:cubicBezTo>
                  <a:cubicBezTo>
                    <a:pt x="358" y="84"/>
                    <a:pt x="358" y="84"/>
                    <a:pt x="358" y="84"/>
                  </a:cubicBezTo>
                  <a:cubicBezTo>
                    <a:pt x="358" y="84"/>
                    <a:pt x="358" y="83"/>
                    <a:pt x="358" y="83"/>
                  </a:cubicBezTo>
                  <a:cubicBezTo>
                    <a:pt x="340" y="72"/>
                    <a:pt x="340" y="72"/>
                    <a:pt x="340" y="72"/>
                  </a:cubicBezTo>
                  <a:cubicBezTo>
                    <a:pt x="339" y="72"/>
                    <a:pt x="338" y="72"/>
                    <a:pt x="338" y="72"/>
                  </a:cubicBezTo>
                  <a:cubicBezTo>
                    <a:pt x="319" y="83"/>
                    <a:pt x="319" y="83"/>
                    <a:pt x="319" y="83"/>
                  </a:cubicBezTo>
                  <a:cubicBezTo>
                    <a:pt x="319" y="83"/>
                    <a:pt x="319" y="84"/>
                    <a:pt x="319" y="84"/>
                  </a:cubicBezTo>
                  <a:close/>
                  <a:moveTo>
                    <a:pt x="296" y="97"/>
                  </a:moveTo>
                  <a:cubicBezTo>
                    <a:pt x="315" y="108"/>
                    <a:pt x="315" y="108"/>
                    <a:pt x="315" y="108"/>
                  </a:cubicBezTo>
                  <a:cubicBezTo>
                    <a:pt x="315" y="108"/>
                    <a:pt x="316" y="108"/>
                    <a:pt x="317" y="108"/>
                  </a:cubicBezTo>
                  <a:cubicBezTo>
                    <a:pt x="335" y="97"/>
                    <a:pt x="335" y="97"/>
                    <a:pt x="335" y="97"/>
                  </a:cubicBezTo>
                  <a:cubicBezTo>
                    <a:pt x="335" y="97"/>
                    <a:pt x="335" y="97"/>
                    <a:pt x="335" y="96"/>
                  </a:cubicBezTo>
                  <a:cubicBezTo>
                    <a:pt x="317" y="86"/>
                    <a:pt x="317" y="86"/>
                    <a:pt x="317" y="86"/>
                  </a:cubicBezTo>
                  <a:cubicBezTo>
                    <a:pt x="316" y="85"/>
                    <a:pt x="315" y="85"/>
                    <a:pt x="315" y="86"/>
                  </a:cubicBezTo>
                  <a:cubicBezTo>
                    <a:pt x="296" y="96"/>
                    <a:pt x="296" y="96"/>
                    <a:pt x="296" y="96"/>
                  </a:cubicBezTo>
                  <a:cubicBezTo>
                    <a:pt x="296" y="97"/>
                    <a:pt x="296" y="97"/>
                    <a:pt x="296" y="97"/>
                  </a:cubicBezTo>
                  <a:close/>
                  <a:moveTo>
                    <a:pt x="274" y="111"/>
                  </a:moveTo>
                  <a:cubicBezTo>
                    <a:pt x="292" y="121"/>
                    <a:pt x="292" y="121"/>
                    <a:pt x="292" y="121"/>
                  </a:cubicBezTo>
                  <a:cubicBezTo>
                    <a:pt x="292" y="122"/>
                    <a:pt x="293" y="122"/>
                    <a:pt x="294" y="121"/>
                  </a:cubicBezTo>
                  <a:cubicBezTo>
                    <a:pt x="312" y="111"/>
                    <a:pt x="312" y="111"/>
                    <a:pt x="312" y="111"/>
                  </a:cubicBezTo>
                  <a:cubicBezTo>
                    <a:pt x="313" y="110"/>
                    <a:pt x="313" y="110"/>
                    <a:pt x="312" y="109"/>
                  </a:cubicBezTo>
                  <a:cubicBezTo>
                    <a:pt x="294" y="99"/>
                    <a:pt x="294" y="99"/>
                    <a:pt x="294" y="99"/>
                  </a:cubicBezTo>
                  <a:cubicBezTo>
                    <a:pt x="293" y="99"/>
                    <a:pt x="292" y="99"/>
                    <a:pt x="292" y="99"/>
                  </a:cubicBezTo>
                  <a:cubicBezTo>
                    <a:pt x="274" y="109"/>
                    <a:pt x="274" y="109"/>
                    <a:pt x="274" y="109"/>
                  </a:cubicBezTo>
                  <a:cubicBezTo>
                    <a:pt x="273" y="110"/>
                    <a:pt x="273" y="110"/>
                    <a:pt x="274" y="111"/>
                  </a:cubicBezTo>
                  <a:close/>
                  <a:moveTo>
                    <a:pt x="251" y="124"/>
                  </a:moveTo>
                  <a:cubicBezTo>
                    <a:pt x="269" y="134"/>
                    <a:pt x="269" y="134"/>
                    <a:pt x="269" y="134"/>
                  </a:cubicBezTo>
                  <a:cubicBezTo>
                    <a:pt x="269" y="135"/>
                    <a:pt x="270" y="135"/>
                    <a:pt x="271" y="134"/>
                  </a:cubicBezTo>
                  <a:cubicBezTo>
                    <a:pt x="289" y="124"/>
                    <a:pt x="289" y="124"/>
                    <a:pt x="289" y="124"/>
                  </a:cubicBezTo>
                  <a:cubicBezTo>
                    <a:pt x="290" y="124"/>
                    <a:pt x="290" y="123"/>
                    <a:pt x="289" y="123"/>
                  </a:cubicBezTo>
                  <a:cubicBezTo>
                    <a:pt x="271" y="112"/>
                    <a:pt x="271" y="112"/>
                    <a:pt x="271" y="112"/>
                  </a:cubicBezTo>
                  <a:cubicBezTo>
                    <a:pt x="270" y="112"/>
                    <a:pt x="269" y="112"/>
                    <a:pt x="269" y="112"/>
                  </a:cubicBezTo>
                  <a:cubicBezTo>
                    <a:pt x="251" y="123"/>
                    <a:pt x="251" y="123"/>
                    <a:pt x="251" y="123"/>
                  </a:cubicBezTo>
                  <a:cubicBezTo>
                    <a:pt x="250" y="123"/>
                    <a:pt x="250" y="124"/>
                    <a:pt x="251" y="124"/>
                  </a:cubicBezTo>
                  <a:close/>
                  <a:moveTo>
                    <a:pt x="228" y="137"/>
                  </a:moveTo>
                  <a:cubicBezTo>
                    <a:pt x="246" y="148"/>
                    <a:pt x="246" y="148"/>
                    <a:pt x="246" y="148"/>
                  </a:cubicBezTo>
                  <a:cubicBezTo>
                    <a:pt x="246" y="148"/>
                    <a:pt x="247" y="148"/>
                    <a:pt x="248" y="148"/>
                  </a:cubicBezTo>
                  <a:cubicBezTo>
                    <a:pt x="266" y="137"/>
                    <a:pt x="266" y="137"/>
                    <a:pt x="266" y="137"/>
                  </a:cubicBezTo>
                  <a:cubicBezTo>
                    <a:pt x="267" y="137"/>
                    <a:pt x="267" y="136"/>
                    <a:pt x="266" y="136"/>
                  </a:cubicBezTo>
                  <a:cubicBezTo>
                    <a:pt x="248" y="126"/>
                    <a:pt x="248" y="126"/>
                    <a:pt x="248" y="126"/>
                  </a:cubicBezTo>
                  <a:cubicBezTo>
                    <a:pt x="247" y="125"/>
                    <a:pt x="246" y="125"/>
                    <a:pt x="246" y="126"/>
                  </a:cubicBezTo>
                  <a:cubicBezTo>
                    <a:pt x="228" y="136"/>
                    <a:pt x="228" y="136"/>
                    <a:pt x="228" y="136"/>
                  </a:cubicBezTo>
                  <a:cubicBezTo>
                    <a:pt x="227" y="136"/>
                    <a:pt x="227" y="137"/>
                    <a:pt x="228" y="137"/>
                  </a:cubicBezTo>
                  <a:close/>
                  <a:moveTo>
                    <a:pt x="205" y="151"/>
                  </a:moveTo>
                  <a:cubicBezTo>
                    <a:pt x="223" y="161"/>
                    <a:pt x="223" y="161"/>
                    <a:pt x="223" y="161"/>
                  </a:cubicBezTo>
                  <a:cubicBezTo>
                    <a:pt x="223" y="161"/>
                    <a:pt x="224" y="161"/>
                    <a:pt x="225" y="161"/>
                  </a:cubicBezTo>
                  <a:cubicBezTo>
                    <a:pt x="243" y="151"/>
                    <a:pt x="243" y="151"/>
                    <a:pt x="243" y="151"/>
                  </a:cubicBezTo>
                  <a:cubicBezTo>
                    <a:pt x="244" y="150"/>
                    <a:pt x="244" y="150"/>
                    <a:pt x="243" y="149"/>
                  </a:cubicBezTo>
                  <a:cubicBezTo>
                    <a:pt x="225" y="139"/>
                    <a:pt x="225" y="139"/>
                    <a:pt x="225" y="139"/>
                  </a:cubicBezTo>
                  <a:cubicBezTo>
                    <a:pt x="224" y="138"/>
                    <a:pt x="223" y="138"/>
                    <a:pt x="223" y="139"/>
                  </a:cubicBezTo>
                  <a:cubicBezTo>
                    <a:pt x="205" y="149"/>
                    <a:pt x="205" y="149"/>
                    <a:pt x="205" y="149"/>
                  </a:cubicBezTo>
                  <a:cubicBezTo>
                    <a:pt x="204" y="150"/>
                    <a:pt x="204" y="150"/>
                    <a:pt x="205" y="151"/>
                  </a:cubicBezTo>
                  <a:close/>
                  <a:moveTo>
                    <a:pt x="182" y="164"/>
                  </a:moveTo>
                  <a:cubicBezTo>
                    <a:pt x="200" y="174"/>
                    <a:pt x="200" y="174"/>
                    <a:pt x="200" y="174"/>
                  </a:cubicBezTo>
                  <a:cubicBezTo>
                    <a:pt x="200" y="175"/>
                    <a:pt x="201" y="175"/>
                    <a:pt x="202" y="174"/>
                  </a:cubicBezTo>
                  <a:cubicBezTo>
                    <a:pt x="220" y="164"/>
                    <a:pt x="220" y="164"/>
                    <a:pt x="220" y="164"/>
                  </a:cubicBezTo>
                  <a:cubicBezTo>
                    <a:pt x="221" y="163"/>
                    <a:pt x="221" y="163"/>
                    <a:pt x="220" y="163"/>
                  </a:cubicBezTo>
                  <a:cubicBezTo>
                    <a:pt x="202" y="152"/>
                    <a:pt x="202" y="152"/>
                    <a:pt x="202" y="152"/>
                  </a:cubicBezTo>
                  <a:cubicBezTo>
                    <a:pt x="201" y="152"/>
                    <a:pt x="200" y="152"/>
                    <a:pt x="200" y="152"/>
                  </a:cubicBezTo>
                  <a:cubicBezTo>
                    <a:pt x="182" y="163"/>
                    <a:pt x="182" y="163"/>
                    <a:pt x="182" y="163"/>
                  </a:cubicBezTo>
                  <a:cubicBezTo>
                    <a:pt x="181" y="163"/>
                    <a:pt x="181" y="163"/>
                    <a:pt x="182" y="164"/>
                  </a:cubicBezTo>
                  <a:close/>
                  <a:moveTo>
                    <a:pt x="159" y="177"/>
                  </a:moveTo>
                  <a:cubicBezTo>
                    <a:pt x="177" y="188"/>
                    <a:pt x="177" y="188"/>
                    <a:pt x="177" y="188"/>
                  </a:cubicBezTo>
                  <a:cubicBezTo>
                    <a:pt x="177" y="188"/>
                    <a:pt x="178" y="188"/>
                    <a:pt x="179" y="188"/>
                  </a:cubicBezTo>
                  <a:cubicBezTo>
                    <a:pt x="197" y="177"/>
                    <a:pt x="197" y="177"/>
                    <a:pt x="197" y="177"/>
                  </a:cubicBezTo>
                  <a:cubicBezTo>
                    <a:pt x="198" y="177"/>
                    <a:pt x="198" y="176"/>
                    <a:pt x="197" y="176"/>
                  </a:cubicBezTo>
                  <a:cubicBezTo>
                    <a:pt x="179" y="165"/>
                    <a:pt x="179" y="165"/>
                    <a:pt x="179" y="165"/>
                  </a:cubicBezTo>
                  <a:cubicBezTo>
                    <a:pt x="178" y="165"/>
                    <a:pt x="177" y="165"/>
                    <a:pt x="177" y="165"/>
                  </a:cubicBezTo>
                  <a:cubicBezTo>
                    <a:pt x="159" y="176"/>
                    <a:pt x="159" y="176"/>
                    <a:pt x="159" y="176"/>
                  </a:cubicBezTo>
                  <a:cubicBezTo>
                    <a:pt x="158" y="176"/>
                    <a:pt x="158" y="177"/>
                    <a:pt x="159" y="177"/>
                  </a:cubicBezTo>
                  <a:close/>
                  <a:moveTo>
                    <a:pt x="136" y="190"/>
                  </a:moveTo>
                  <a:cubicBezTo>
                    <a:pt x="154" y="201"/>
                    <a:pt x="154" y="201"/>
                    <a:pt x="154" y="201"/>
                  </a:cubicBezTo>
                  <a:cubicBezTo>
                    <a:pt x="154" y="201"/>
                    <a:pt x="155" y="201"/>
                    <a:pt x="156" y="201"/>
                  </a:cubicBezTo>
                  <a:cubicBezTo>
                    <a:pt x="174" y="190"/>
                    <a:pt x="174" y="190"/>
                    <a:pt x="174" y="190"/>
                  </a:cubicBezTo>
                  <a:cubicBezTo>
                    <a:pt x="175" y="190"/>
                    <a:pt x="175" y="189"/>
                    <a:pt x="174" y="189"/>
                  </a:cubicBezTo>
                  <a:cubicBezTo>
                    <a:pt x="156" y="179"/>
                    <a:pt x="156" y="179"/>
                    <a:pt x="156" y="179"/>
                  </a:cubicBezTo>
                  <a:cubicBezTo>
                    <a:pt x="155" y="178"/>
                    <a:pt x="154" y="178"/>
                    <a:pt x="154" y="179"/>
                  </a:cubicBezTo>
                  <a:cubicBezTo>
                    <a:pt x="136" y="189"/>
                    <a:pt x="136" y="189"/>
                    <a:pt x="136" y="189"/>
                  </a:cubicBezTo>
                  <a:cubicBezTo>
                    <a:pt x="135" y="189"/>
                    <a:pt x="135" y="190"/>
                    <a:pt x="136" y="190"/>
                  </a:cubicBezTo>
                  <a:close/>
                  <a:moveTo>
                    <a:pt x="113" y="204"/>
                  </a:moveTo>
                  <a:cubicBezTo>
                    <a:pt x="131" y="214"/>
                    <a:pt x="131" y="214"/>
                    <a:pt x="131" y="214"/>
                  </a:cubicBezTo>
                  <a:cubicBezTo>
                    <a:pt x="131" y="214"/>
                    <a:pt x="132" y="214"/>
                    <a:pt x="133" y="214"/>
                  </a:cubicBezTo>
                  <a:cubicBezTo>
                    <a:pt x="151" y="204"/>
                    <a:pt x="151" y="204"/>
                    <a:pt x="151" y="204"/>
                  </a:cubicBezTo>
                  <a:cubicBezTo>
                    <a:pt x="152" y="203"/>
                    <a:pt x="152" y="203"/>
                    <a:pt x="151" y="202"/>
                  </a:cubicBezTo>
                  <a:cubicBezTo>
                    <a:pt x="133" y="192"/>
                    <a:pt x="133" y="192"/>
                    <a:pt x="133" y="192"/>
                  </a:cubicBezTo>
                  <a:cubicBezTo>
                    <a:pt x="132" y="192"/>
                    <a:pt x="131" y="192"/>
                    <a:pt x="131" y="192"/>
                  </a:cubicBezTo>
                  <a:cubicBezTo>
                    <a:pt x="113" y="202"/>
                    <a:pt x="113" y="202"/>
                    <a:pt x="113" y="202"/>
                  </a:cubicBezTo>
                  <a:cubicBezTo>
                    <a:pt x="112" y="203"/>
                    <a:pt x="112" y="203"/>
                    <a:pt x="113" y="204"/>
                  </a:cubicBezTo>
                  <a:close/>
                  <a:moveTo>
                    <a:pt x="90" y="217"/>
                  </a:moveTo>
                  <a:cubicBezTo>
                    <a:pt x="108" y="227"/>
                    <a:pt x="108" y="227"/>
                    <a:pt x="108" y="227"/>
                  </a:cubicBezTo>
                  <a:cubicBezTo>
                    <a:pt x="108" y="228"/>
                    <a:pt x="109" y="228"/>
                    <a:pt x="110" y="227"/>
                  </a:cubicBezTo>
                  <a:cubicBezTo>
                    <a:pt x="128" y="217"/>
                    <a:pt x="128" y="217"/>
                    <a:pt x="128" y="217"/>
                  </a:cubicBezTo>
                  <a:cubicBezTo>
                    <a:pt x="129" y="217"/>
                    <a:pt x="129" y="216"/>
                    <a:pt x="128" y="216"/>
                  </a:cubicBezTo>
                  <a:cubicBezTo>
                    <a:pt x="110" y="205"/>
                    <a:pt x="110" y="205"/>
                    <a:pt x="110" y="205"/>
                  </a:cubicBezTo>
                  <a:cubicBezTo>
                    <a:pt x="109" y="205"/>
                    <a:pt x="108" y="205"/>
                    <a:pt x="108" y="205"/>
                  </a:cubicBezTo>
                  <a:cubicBezTo>
                    <a:pt x="90" y="216"/>
                    <a:pt x="90" y="216"/>
                    <a:pt x="90" y="216"/>
                  </a:cubicBezTo>
                  <a:cubicBezTo>
                    <a:pt x="89" y="216"/>
                    <a:pt x="89" y="217"/>
                    <a:pt x="90" y="217"/>
                  </a:cubicBezTo>
                  <a:close/>
                  <a:moveTo>
                    <a:pt x="315" y="61"/>
                  </a:moveTo>
                  <a:cubicBezTo>
                    <a:pt x="333" y="72"/>
                    <a:pt x="333" y="72"/>
                    <a:pt x="333" y="72"/>
                  </a:cubicBezTo>
                  <a:cubicBezTo>
                    <a:pt x="334" y="72"/>
                    <a:pt x="335" y="72"/>
                    <a:pt x="335" y="72"/>
                  </a:cubicBezTo>
                  <a:cubicBezTo>
                    <a:pt x="353" y="61"/>
                    <a:pt x="353" y="61"/>
                    <a:pt x="353" y="61"/>
                  </a:cubicBezTo>
                  <a:cubicBezTo>
                    <a:pt x="354" y="61"/>
                    <a:pt x="354" y="60"/>
                    <a:pt x="353" y="60"/>
                  </a:cubicBezTo>
                  <a:cubicBezTo>
                    <a:pt x="335" y="50"/>
                    <a:pt x="335" y="50"/>
                    <a:pt x="335" y="50"/>
                  </a:cubicBezTo>
                  <a:cubicBezTo>
                    <a:pt x="335" y="49"/>
                    <a:pt x="334" y="49"/>
                    <a:pt x="333" y="50"/>
                  </a:cubicBezTo>
                  <a:cubicBezTo>
                    <a:pt x="315" y="60"/>
                    <a:pt x="315" y="60"/>
                    <a:pt x="315" y="60"/>
                  </a:cubicBezTo>
                  <a:cubicBezTo>
                    <a:pt x="314" y="60"/>
                    <a:pt x="314" y="61"/>
                    <a:pt x="315" y="61"/>
                  </a:cubicBezTo>
                  <a:close/>
                  <a:moveTo>
                    <a:pt x="292" y="75"/>
                  </a:moveTo>
                  <a:cubicBezTo>
                    <a:pt x="310" y="85"/>
                    <a:pt x="310" y="85"/>
                    <a:pt x="310" y="85"/>
                  </a:cubicBezTo>
                  <a:cubicBezTo>
                    <a:pt x="311" y="85"/>
                    <a:pt x="312" y="85"/>
                    <a:pt x="312" y="85"/>
                  </a:cubicBezTo>
                  <a:cubicBezTo>
                    <a:pt x="330" y="75"/>
                    <a:pt x="330" y="75"/>
                    <a:pt x="330" y="75"/>
                  </a:cubicBezTo>
                  <a:cubicBezTo>
                    <a:pt x="331" y="74"/>
                    <a:pt x="331" y="74"/>
                    <a:pt x="330" y="73"/>
                  </a:cubicBezTo>
                  <a:cubicBezTo>
                    <a:pt x="312" y="63"/>
                    <a:pt x="312" y="63"/>
                    <a:pt x="312" y="63"/>
                  </a:cubicBezTo>
                  <a:cubicBezTo>
                    <a:pt x="312" y="63"/>
                    <a:pt x="311" y="63"/>
                    <a:pt x="310" y="63"/>
                  </a:cubicBezTo>
                  <a:cubicBezTo>
                    <a:pt x="292" y="73"/>
                    <a:pt x="292" y="73"/>
                    <a:pt x="292" y="73"/>
                  </a:cubicBezTo>
                  <a:cubicBezTo>
                    <a:pt x="291" y="74"/>
                    <a:pt x="291" y="74"/>
                    <a:pt x="292" y="75"/>
                  </a:cubicBezTo>
                  <a:close/>
                  <a:moveTo>
                    <a:pt x="269" y="88"/>
                  </a:moveTo>
                  <a:cubicBezTo>
                    <a:pt x="287" y="98"/>
                    <a:pt x="287" y="98"/>
                    <a:pt x="287" y="98"/>
                  </a:cubicBezTo>
                  <a:cubicBezTo>
                    <a:pt x="288" y="99"/>
                    <a:pt x="289" y="99"/>
                    <a:pt x="289" y="98"/>
                  </a:cubicBezTo>
                  <a:cubicBezTo>
                    <a:pt x="307" y="88"/>
                    <a:pt x="307" y="88"/>
                    <a:pt x="307" y="88"/>
                  </a:cubicBezTo>
                  <a:cubicBezTo>
                    <a:pt x="308" y="88"/>
                    <a:pt x="308" y="87"/>
                    <a:pt x="307" y="87"/>
                  </a:cubicBezTo>
                  <a:cubicBezTo>
                    <a:pt x="289" y="76"/>
                    <a:pt x="289" y="76"/>
                    <a:pt x="289" y="76"/>
                  </a:cubicBezTo>
                  <a:cubicBezTo>
                    <a:pt x="289" y="76"/>
                    <a:pt x="288" y="76"/>
                    <a:pt x="287" y="76"/>
                  </a:cubicBezTo>
                  <a:cubicBezTo>
                    <a:pt x="269" y="87"/>
                    <a:pt x="269" y="87"/>
                    <a:pt x="269" y="87"/>
                  </a:cubicBezTo>
                  <a:cubicBezTo>
                    <a:pt x="268" y="87"/>
                    <a:pt x="268" y="88"/>
                    <a:pt x="269" y="88"/>
                  </a:cubicBezTo>
                  <a:close/>
                  <a:moveTo>
                    <a:pt x="246" y="101"/>
                  </a:moveTo>
                  <a:cubicBezTo>
                    <a:pt x="264" y="112"/>
                    <a:pt x="264" y="112"/>
                    <a:pt x="264" y="112"/>
                  </a:cubicBezTo>
                  <a:cubicBezTo>
                    <a:pt x="265" y="112"/>
                    <a:pt x="266" y="112"/>
                    <a:pt x="266" y="112"/>
                  </a:cubicBezTo>
                  <a:cubicBezTo>
                    <a:pt x="284" y="101"/>
                    <a:pt x="284" y="101"/>
                    <a:pt x="284" y="101"/>
                  </a:cubicBezTo>
                  <a:cubicBezTo>
                    <a:pt x="285" y="101"/>
                    <a:pt x="285" y="100"/>
                    <a:pt x="284" y="100"/>
                  </a:cubicBezTo>
                  <a:cubicBezTo>
                    <a:pt x="266" y="89"/>
                    <a:pt x="266" y="89"/>
                    <a:pt x="266" y="89"/>
                  </a:cubicBezTo>
                  <a:cubicBezTo>
                    <a:pt x="266" y="89"/>
                    <a:pt x="265" y="89"/>
                    <a:pt x="264" y="89"/>
                  </a:cubicBezTo>
                  <a:cubicBezTo>
                    <a:pt x="246" y="100"/>
                    <a:pt x="246" y="100"/>
                    <a:pt x="246" y="100"/>
                  </a:cubicBezTo>
                  <a:cubicBezTo>
                    <a:pt x="245" y="100"/>
                    <a:pt x="245" y="101"/>
                    <a:pt x="246" y="101"/>
                  </a:cubicBezTo>
                  <a:close/>
                  <a:moveTo>
                    <a:pt x="223" y="114"/>
                  </a:moveTo>
                  <a:cubicBezTo>
                    <a:pt x="241" y="125"/>
                    <a:pt x="241" y="125"/>
                    <a:pt x="241" y="125"/>
                  </a:cubicBezTo>
                  <a:cubicBezTo>
                    <a:pt x="242" y="125"/>
                    <a:pt x="243" y="125"/>
                    <a:pt x="243" y="125"/>
                  </a:cubicBezTo>
                  <a:cubicBezTo>
                    <a:pt x="261" y="114"/>
                    <a:pt x="261" y="114"/>
                    <a:pt x="261" y="114"/>
                  </a:cubicBezTo>
                  <a:cubicBezTo>
                    <a:pt x="262" y="114"/>
                    <a:pt x="262" y="113"/>
                    <a:pt x="261" y="113"/>
                  </a:cubicBezTo>
                  <a:cubicBezTo>
                    <a:pt x="243" y="103"/>
                    <a:pt x="243" y="103"/>
                    <a:pt x="243" y="103"/>
                  </a:cubicBezTo>
                  <a:cubicBezTo>
                    <a:pt x="243" y="102"/>
                    <a:pt x="242" y="102"/>
                    <a:pt x="241" y="103"/>
                  </a:cubicBezTo>
                  <a:cubicBezTo>
                    <a:pt x="223" y="113"/>
                    <a:pt x="223" y="113"/>
                    <a:pt x="223" y="113"/>
                  </a:cubicBezTo>
                  <a:cubicBezTo>
                    <a:pt x="222" y="113"/>
                    <a:pt x="222" y="114"/>
                    <a:pt x="223" y="114"/>
                  </a:cubicBezTo>
                  <a:close/>
                  <a:moveTo>
                    <a:pt x="200" y="128"/>
                  </a:moveTo>
                  <a:cubicBezTo>
                    <a:pt x="218" y="138"/>
                    <a:pt x="218" y="138"/>
                    <a:pt x="218" y="138"/>
                  </a:cubicBezTo>
                  <a:cubicBezTo>
                    <a:pt x="219" y="138"/>
                    <a:pt x="220" y="138"/>
                    <a:pt x="220" y="138"/>
                  </a:cubicBezTo>
                  <a:cubicBezTo>
                    <a:pt x="238" y="128"/>
                    <a:pt x="238" y="128"/>
                    <a:pt x="238" y="128"/>
                  </a:cubicBezTo>
                  <a:cubicBezTo>
                    <a:pt x="239" y="127"/>
                    <a:pt x="239" y="127"/>
                    <a:pt x="238" y="126"/>
                  </a:cubicBezTo>
                  <a:cubicBezTo>
                    <a:pt x="220" y="116"/>
                    <a:pt x="220" y="116"/>
                    <a:pt x="220" y="116"/>
                  </a:cubicBezTo>
                  <a:cubicBezTo>
                    <a:pt x="220" y="116"/>
                    <a:pt x="219" y="116"/>
                    <a:pt x="218" y="116"/>
                  </a:cubicBezTo>
                  <a:cubicBezTo>
                    <a:pt x="200" y="126"/>
                    <a:pt x="200" y="126"/>
                    <a:pt x="200" y="126"/>
                  </a:cubicBezTo>
                  <a:cubicBezTo>
                    <a:pt x="199" y="127"/>
                    <a:pt x="199" y="127"/>
                    <a:pt x="200" y="128"/>
                  </a:cubicBezTo>
                  <a:close/>
                  <a:moveTo>
                    <a:pt x="177" y="141"/>
                  </a:moveTo>
                  <a:cubicBezTo>
                    <a:pt x="195" y="151"/>
                    <a:pt x="195" y="151"/>
                    <a:pt x="195" y="151"/>
                  </a:cubicBezTo>
                  <a:cubicBezTo>
                    <a:pt x="196" y="152"/>
                    <a:pt x="197" y="152"/>
                    <a:pt x="197" y="151"/>
                  </a:cubicBezTo>
                  <a:cubicBezTo>
                    <a:pt x="215" y="141"/>
                    <a:pt x="215" y="141"/>
                    <a:pt x="215" y="141"/>
                  </a:cubicBezTo>
                  <a:cubicBezTo>
                    <a:pt x="216" y="141"/>
                    <a:pt x="216" y="140"/>
                    <a:pt x="215" y="140"/>
                  </a:cubicBezTo>
                  <a:cubicBezTo>
                    <a:pt x="197" y="129"/>
                    <a:pt x="197" y="129"/>
                    <a:pt x="197" y="129"/>
                  </a:cubicBezTo>
                  <a:cubicBezTo>
                    <a:pt x="197" y="129"/>
                    <a:pt x="196" y="129"/>
                    <a:pt x="195" y="129"/>
                  </a:cubicBezTo>
                  <a:cubicBezTo>
                    <a:pt x="177" y="140"/>
                    <a:pt x="177" y="140"/>
                    <a:pt x="177" y="140"/>
                  </a:cubicBezTo>
                  <a:cubicBezTo>
                    <a:pt x="176" y="140"/>
                    <a:pt x="176" y="141"/>
                    <a:pt x="177" y="141"/>
                  </a:cubicBezTo>
                  <a:close/>
                  <a:moveTo>
                    <a:pt x="154" y="154"/>
                  </a:moveTo>
                  <a:cubicBezTo>
                    <a:pt x="172" y="165"/>
                    <a:pt x="172" y="165"/>
                    <a:pt x="172" y="165"/>
                  </a:cubicBezTo>
                  <a:cubicBezTo>
                    <a:pt x="173" y="165"/>
                    <a:pt x="174" y="165"/>
                    <a:pt x="174" y="165"/>
                  </a:cubicBezTo>
                  <a:cubicBezTo>
                    <a:pt x="192" y="154"/>
                    <a:pt x="192" y="154"/>
                    <a:pt x="192" y="154"/>
                  </a:cubicBezTo>
                  <a:cubicBezTo>
                    <a:pt x="193" y="154"/>
                    <a:pt x="193" y="153"/>
                    <a:pt x="192" y="153"/>
                  </a:cubicBezTo>
                  <a:cubicBezTo>
                    <a:pt x="174" y="142"/>
                    <a:pt x="174" y="142"/>
                    <a:pt x="174" y="142"/>
                  </a:cubicBezTo>
                  <a:cubicBezTo>
                    <a:pt x="174" y="142"/>
                    <a:pt x="173" y="142"/>
                    <a:pt x="172" y="142"/>
                  </a:cubicBezTo>
                  <a:cubicBezTo>
                    <a:pt x="154" y="153"/>
                    <a:pt x="154" y="153"/>
                    <a:pt x="154" y="153"/>
                  </a:cubicBezTo>
                  <a:cubicBezTo>
                    <a:pt x="153" y="153"/>
                    <a:pt x="153" y="154"/>
                    <a:pt x="154" y="154"/>
                  </a:cubicBezTo>
                  <a:close/>
                  <a:moveTo>
                    <a:pt x="131" y="167"/>
                  </a:moveTo>
                  <a:cubicBezTo>
                    <a:pt x="149" y="178"/>
                    <a:pt x="149" y="178"/>
                    <a:pt x="149" y="178"/>
                  </a:cubicBezTo>
                  <a:cubicBezTo>
                    <a:pt x="150" y="178"/>
                    <a:pt x="151" y="178"/>
                    <a:pt x="151" y="178"/>
                  </a:cubicBezTo>
                  <a:cubicBezTo>
                    <a:pt x="169" y="167"/>
                    <a:pt x="169" y="167"/>
                    <a:pt x="169" y="167"/>
                  </a:cubicBezTo>
                  <a:cubicBezTo>
                    <a:pt x="170" y="167"/>
                    <a:pt x="170" y="167"/>
                    <a:pt x="169" y="166"/>
                  </a:cubicBezTo>
                  <a:cubicBezTo>
                    <a:pt x="151" y="156"/>
                    <a:pt x="151" y="156"/>
                    <a:pt x="151" y="156"/>
                  </a:cubicBezTo>
                  <a:cubicBezTo>
                    <a:pt x="151" y="155"/>
                    <a:pt x="150" y="155"/>
                    <a:pt x="149" y="156"/>
                  </a:cubicBezTo>
                  <a:cubicBezTo>
                    <a:pt x="131" y="166"/>
                    <a:pt x="131" y="166"/>
                    <a:pt x="131" y="166"/>
                  </a:cubicBezTo>
                  <a:cubicBezTo>
                    <a:pt x="130" y="167"/>
                    <a:pt x="130" y="167"/>
                    <a:pt x="131" y="167"/>
                  </a:cubicBezTo>
                  <a:close/>
                  <a:moveTo>
                    <a:pt x="108" y="181"/>
                  </a:moveTo>
                  <a:cubicBezTo>
                    <a:pt x="126" y="191"/>
                    <a:pt x="126" y="191"/>
                    <a:pt x="126" y="191"/>
                  </a:cubicBezTo>
                  <a:cubicBezTo>
                    <a:pt x="127" y="192"/>
                    <a:pt x="128" y="192"/>
                    <a:pt x="128" y="191"/>
                  </a:cubicBezTo>
                  <a:cubicBezTo>
                    <a:pt x="146" y="181"/>
                    <a:pt x="146" y="181"/>
                    <a:pt x="146" y="181"/>
                  </a:cubicBezTo>
                  <a:cubicBezTo>
                    <a:pt x="147" y="180"/>
                    <a:pt x="147" y="180"/>
                    <a:pt x="146" y="179"/>
                  </a:cubicBezTo>
                  <a:cubicBezTo>
                    <a:pt x="128" y="169"/>
                    <a:pt x="128" y="169"/>
                    <a:pt x="128" y="169"/>
                  </a:cubicBezTo>
                  <a:cubicBezTo>
                    <a:pt x="128" y="169"/>
                    <a:pt x="127" y="169"/>
                    <a:pt x="126" y="169"/>
                  </a:cubicBezTo>
                  <a:cubicBezTo>
                    <a:pt x="108" y="179"/>
                    <a:pt x="108" y="179"/>
                    <a:pt x="108" y="179"/>
                  </a:cubicBezTo>
                  <a:cubicBezTo>
                    <a:pt x="107" y="180"/>
                    <a:pt x="107" y="180"/>
                    <a:pt x="108" y="181"/>
                  </a:cubicBezTo>
                  <a:close/>
                  <a:moveTo>
                    <a:pt x="85" y="194"/>
                  </a:moveTo>
                  <a:cubicBezTo>
                    <a:pt x="103" y="204"/>
                    <a:pt x="103" y="204"/>
                    <a:pt x="103" y="204"/>
                  </a:cubicBezTo>
                  <a:cubicBezTo>
                    <a:pt x="104" y="205"/>
                    <a:pt x="105" y="205"/>
                    <a:pt x="105" y="204"/>
                  </a:cubicBezTo>
                  <a:cubicBezTo>
                    <a:pt x="123" y="194"/>
                    <a:pt x="123" y="194"/>
                    <a:pt x="123" y="194"/>
                  </a:cubicBezTo>
                  <a:cubicBezTo>
                    <a:pt x="124" y="194"/>
                    <a:pt x="124" y="193"/>
                    <a:pt x="123" y="193"/>
                  </a:cubicBezTo>
                  <a:cubicBezTo>
                    <a:pt x="105" y="182"/>
                    <a:pt x="105" y="182"/>
                    <a:pt x="105" y="182"/>
                  </a:cubicBezTo>
                  <a:cubicBezTo>
                    <a:pt x="105" y="182"/>
                    <a:pt x="104" y="182"/>
                    <a:pt x="103" y="182"/>
                  </a:cubicBezTo>
                  <a:cubicBezTo>
                    <a:pt x="85" y="193"/>
                    <a:pt x="85" y="193"/>
                    <a:pt x="85" y="193"/>
                  </a:cubicBezTo>
                  <a:cubicBezTo>
                    <a:pt x="84" y="193"/>
                    <a:pt x="84" y="194"/>
                    <a:pt x="85" y="194"/>
                  </a:cubicBezTo>
                  <a:close/>
                  <a:moveTo>
                    <a:pt x="281" y="55"/>
                  </a:moveTo>
                  <a:cubicBezTo>
                    <a:pt x="299" y="66"/>
                    <a:pt x="299" y="66"/>
                    <a:pt x="299" y="66"/>
                  </a:cubicBezTo>
                  <a:cubicBezTo>
                    <a:pt x="300" y="66"/>
                    <a:pt x="301" y="66"/>
                    <a:pt x="302" y="66"/>
                  </a:cubicBezTo>
                  <a:cubicBezTo>
                    <a:pt x="320" y="55"/>
                    <a:pt x="320" y="55"/>
                    <a:pt x="320" y="55"/>
                  </a:cubicBezTo>
                  <a:cubicBezTo>
                    <a:pt x="320" y="55"/>
                    <a:pt x="320" y="54"/>
                    <a:pt x="320" y="54"/>
                  </a:cubicBezTo>
                  <a:cubicBezTo>
                    <a:pt x="302" y="43"/>
                    <a:pt x="302" y="43"/>
                    <a:pt x="302" y="43"/>
                  </a:cubicBezTo>
                  <a:cubicBezTo>
                    <a:pt x="301" y="43"/>
                    <a:pt x="300" y="43"/>
                    <a:pt x="299" y="43"/>
                  </a:cubicBezTo>
                  <a:cubicBezTo>
                    <a:pt x="281" y="54"/>
                    <a:pt x="281" y="54"/>
                    <a:pt x="281" y="54"/>
                  </a:cubicBezTo>
                  <a:cubicBezTo>
                    <a:pt x="281" y="54"/>
                    <a:pt x="281" y="55"/>
                    <a:pt x="281" y="55"/>
                  </a:cubicBezTo>
                  <a:close/>
                  <a:moveTo>
                    <a:pt x="310" y="13"/>
                  </a:moveTo>
                  <a:cubicBezTo>
                    <a:pt x="328" y="23"/>
                    <a:pt x="328" y="23"/>
                    <a:pt x="328" y="23"/>
                  </a:cubicBezTo>
                  <a:cubicBezTo>
                    <a:pt x="329" y="23"/>
                    <a:pt x="330" y="23"/>
                    <a:pt x="331" y="23"/>
                  </a:cubicBezTo>
                  <a:cubicBezTo>
                    <a:pt x="349" y="13"/>
                    <a:pt x="349" y="13"/>
                    <a:pt x="349" y="13"/>
                  </a:cubicBezTo>
                  <a:cubicBezTo>
                    <a:pt x="349" y="12"/>
                    <a:pt x="349" y="12"/>
                    <a:pt x="349" y="11"/>
                  </a:cubicBezTo>
                  <a:cubicBezTo>
                    <a:pt x="331" y="1"/>
                    <a:pt x="331" y="1"/>
                    <a:pt x="331" y="1"/>
                  </a:cubicBezTo>
                  <a:cubicBezTo>
                    <a:pt x="330" y="0"/>
                    <a:pt x="329" y="0"/>
                    <a:pt x="328" y="1"/>
                  </a:cubicBezTo>
                  <a:cubicBezTo>
                    <a:pt x="310" y="11"/>
                    <a:pt x="310" y="11"/>
                    <a:pt x="310" y="11"/>
                  </a:cubicBezTo>
                  <a:cubicBezTo>
                    <a:pt x="310" y="12"/>
                    <a:pt x="310" y="12"/>
                    <a:pt x="310" y="13"/>
                  </a:cubicBezTo>
                  <a:close/>
                  <a:moveTo>
                    <a:pt x="287" y="26"/>
                  </a:moveTo>
                  <a:cubicBezTo>
                    <a:pt x="305" y="36"/>
                    <a:pt x="305" y="36"/>
                    <a:pt x="305" y="36"/>
                  </a:cubicBezTo>
                  <a:cubicBezTo>
                    <a:pt x="306" y="37"/>
                    <a:pt x="307" y="37"/>
                    <a:pt x="308" y="36"/>
                  </a:cubicBezTo>
                  <a:cubicBezTo>
                    <a:pt x="326" y="26"/>
                    <a:pt x="326" y="26"/>
                    <a:pt x="326" y="26"/>
                  </a:cubicBezTo>
                  <a:cubicBezTo>
                    <a:pt x="326" y="25"/>
                    <a:pt x="326" y="25"/>
                    <a:pt x="326" y="24"/>
                  </a:cubicBezTo>
                  <a:cubicBezTo>
                    <a:pt x="308" y="14"/>
                    <a:pt x="308" y="14"/>
                    <a:pt x="308" y="14"/>
                  </a:cubicBezTo>
                  <a:cubicBezTo>
                    <a:pt x="307" y="14"/>
                    <a:pt x="306" y="14"/>
                    <a:pt x="305" y="14"/>
                  </a:cubicBezTo>
                  <a:cubicBezTo>
                    <a:pt x="287" y="24"/>
                    <a:pt x="287" y="24"/>
                    <a:pt x="287" y="24"/>
                  </a:cubicBezTo>
                  <a:cubicBezTo>
                    <a:pt x="287" y="25"/>
                    <a:pt x="287" y="25"/>
                    <a:pt x="287" y="26"/>
                  </a:cubicBezTo>
                  <a:close/>
                  <a:moveTo>
                    <a:pt x="264" y="39"/>
                  </a:moveTo>
                  <a:cubicBezTo>
                    <a:pt x="282" y="49"/>
                    <a:pt x="282" y="49"/>
                    <a:pt x="282" y="49"/>
                  </a:cubicBezTo>
                  <a:cubicBezTo>
                    <a:pt x="283" y="50"/>
                    <a:pt x="284" y="50"/>
                    <a:pt x="285" y="49"/>
                  </a:cubicBezTo>
                  <a:cubicBezTo>
                    <a:pt x="303" y="39"/>
                    <a:pt x="303" y="39"/>
                    <a:pt x="303" y="39"/>
                  </a:cubicBezTo>
                  <a:cubicBezTo>
                    <a:pt x="303" y="39"/>
                    <a:pt x="303" y="38"/>
                    <a:pt x="303" y="38"/>
                  </a:cubicBezTo>
                  <a:cubicBezTo>
                    <a:pt x="285" y="27"/>
                    <a:pt x="285" y="27"/>
                    <a:pt x="285" y="27"/>
                  </a:cubicBezTo>
                  <a:cubicBezTo>
                    <a:pt x="284" y="27"/>
                    <a:pt x="283" y="27"/>
                    <a:pt x="282" y="27"/>
                  </a:cubicBezTo>
                  <a:cubicBezTo>
                    <a:pt x="264" y="38"/>
                    <a:pt x="264" y="38"/>
                    <a:pt x="264" y="38"/>
                  </a:cubicBezTo>
                  <a:cubicBezTo>
                    <a:pt x="264" y="38"/>
                    <a:pt x="264" y="39"/>
                    <a:pt x="264" y="39"/>
                  </a:cubicBezTo>
                  <a:close/>
                  <a:moveTo>
                    <a:pt x="235" y="56"/>
                  </a:moveTo>
                  <a:cubicBezTo>
                    <a:pt x="253" y="66"/>
                    <a:pt x="253" y="66"/>
                    <a:pt x="253" y="66"/>
                  </a:cubicBezTo>
                  <a:cubicBezTo>
                    <a:pt x="254" y="67"/>
                    <a:pt x="255" y="67"/>
                    <a:pt x="255" y="66"/>
                  </a:cubicBezTo>
                  <a:cubicBezTo>
                    <a:pt x="280" y="52"/>
                    <a:pt x="280" y="52"/>
                    <a:pt x="280" y="52"/>
                  </a:cubicBezTo>
                  <a:cubicBezTo>
                    <a:pt x="280" y="52"/>
                    <a:pt x="280" y="51"/>
                    <a:pt x="280" y="51"/>
                  </a:cubicBezTo>
                  <a:cubicBezTo>
                    <a:pt x="262" y="41"/>
                    <a:pt x="262" y="41"/>
                    <a:pt x="262" y="41"/>
                  </a:cubicBezTo>
                  <a:cubicBezTo>
                    <a:pt x="261" y="40"/>
                    <a:pt x="260" y="40"/>
                    <a:pt x="259" y="41"/>
                  </a:cubicBezTo>
                  <a:cubicBezTo>
                    <a:pt x="235" y="55"/>
                    <a:pt x="235" y="55"/>
                    <a:pt x="235" y="55"/>
                  </a:cubicBezTo>
                  <a:cubicBezTo>
                    <a:pt x="235" y="55"/>
                    <a:pt x="235" y="56"/>
                    <a:pt x="235" y="56"/>
                  </a:cubicBezTo>
                  <a:close/>
                  <a:moveTo>
                    <a:pt x="121" y="122"/>
                  </a:moveTo>
                  <a:cubicBezTo>
                    <a:pt x="139" y="132"/>
                    <a:pt x="139" y="132"/>
                    <a:pt x="139" y="132"/>
                  </a:cubicBezTo>
                  <a:cubicBezTo>
                    <a:pt x="140" y="133"/>
                    <a:pt x="141" y="133"/>
                    <a:pt x="141" y="132"/>
                  </a:cubicBezTo>
                  <a:cubicBezTo>
                    <a:pt x="251" y="69"/>
                    <a:pt x="251" y="69"/>
                    <a:pt x="251" y="69"/>
                  </a:cubicBezTo>
                  <a:cubicBezTo>
                    <a:pt x="252" y="68"/>
                    <a:pt x="252" y="68"/>
                    <a:pt x="251" y="67"/>
                  </a:cubicBezTo>
                  <a:cubicBezTo>
                    <a:pt x="233" y="57"/>
                    <a:pt x="233" y="57"/>
                    <a:pt x="233" y="57"/>
                  </a:cubicBezTo>
                  <a:cubicBezTo>
                    <a:pt x="233" y="57"/>
                    <a:pt x="232" y="57"/>
                    <a:pt x="231" y="57"/>
                  </a:cubicBezTo>
                  <a:cubicBezTo>
                    <a:pt x="121" y="120"/>
                    <a:pt x="121" y="120"/>
                    <a:pt x="121" y="120"/>
                  </a:cubicBezTo>
                  <a:cubicBezTo>
                    <a:pt x="120" y="121"/>
                    <a:pt x="120" y="121"/>
                    <a:pt x="121" y="122"/>
                  </a:cubicBezTo>
                  <a:close/>
                  <a:moveTo>
                    <a:pt x="258" y="68"/>
                  </a:moveTo>
                  <a:cubicBezTo>
                    <a:pt x="276" y="79"/>
                    <a:pt x="276" y="79"/>
                    <a:pt x="276" y="79"/>
                  </a:cubicBezTo>
                  <a:cubicBezTo>
                    <a:pt x="277" y="79"/>
                    <a:pt x="278" y="79"/>
                    <a:pt x="279" y="79"/>
                  </a:cubicBezTo>
                  <a:cubicBezTo>
                    <a:pt x="297" y="68"/>
                    <a:pt x="297" y="68"/>
                    <a:pt x="297" y="68"/>
                  </a:cubicBezTo>
                  <a:cubicBezTo>
                    <a:pt x="297" y="68"/>
                    <a:pt x="297" y="68"/>
                    <a:pt x="297" y="67"/>
                  </a:cubicBezTo>
                  <a:cubicBezTo>
                    <a:pt x="279" y="57"/>
                    <a:pt x="279" y="57"/>
                    <a:pt x="279" y="57"/>
                  </a:cubicBezTo>
                  <a:cubicBezTo>
                    <a:pt x="278" y="56"/>
                    <a:pt x="277" y="56"/>
                    <a:pt x="276" y="57"/>
                  </a:cubicBezTo>
                  <a:cubicBezTo>
                    <a:pt x="258" y="67"/>
                    <a:pt x="258" y="67"/>
                    <a:pt x="258" y="67"/>
                  </a:cubicBezTo>
                  <a:cubicBezTo>
                    <a:pt x="258" y="68"/>
                    <a:pt x="258" y="68"/>
                    <a:pt x="258" y="68"/>
                  </a:cubicBezTo>
                  <a:close/>
                  <a:moveTo>
                    <a:pt x="235" y="82"/>
                  </a:moveTo>
                  <a:cubicBezTo>
                    <a:pt x="253" y="92"/>
                    <a:pt x="253" y="92"/>
                    <a:pt x="253" y="92"/>
                  </a:cubicBezTo>
                  <a:cubicBezTo>
                    <a:pt x="254" y="93"/>
                    <a:pt x="255" y="93"/>
                    <a:pt x="256" y="92"/>
                  </a:cubicBezTo>
                  <a:cubicBezTo>
                    <a:pt x="274" y="82"/>
                    <a:pt x="274" y="82"/>
                    <a:pt x="274" y="82"/>
                  </a:cubicBezTo>
                  <a:cubicBezTo>
                    <a:pt x="274" y="81"/>
                    <a:pt x="274" y="81"/>
                    <a:pt x="274" y="80"/>
                  </a:cubicBezTo>
                  <a:cubicBezTo>
                    <a:pt x="256" y="70"/>
                    <a:pt x="256" y="70"/>
                    <a:pt x="256" y="70"/>
                  </a:cubicBezTo>
                  <a:cubicBezTo>
                    <a:pt x="255" y="70"/>
                    <a:pt x="254" y="70"/>
                    <a:pt x="253" y="70"/>
                  </a:cubicBezTo>
                  <a:cubicBezTo>
                    <a:pt x="235" y="80"/>
                    <a:pt x="235" y="80"/>
                    <a:pt x="235" y="80"/>
                  </a:cubicBezTo>
                  <a:cubicBezTo>
                    <a:pt x="235" y="81"/>
                    <a:pt x="235" y="81"/>
                    <a:pt x="235" y="82"/>
                  </a:cubicBezTo>
                  <a:close/>
                  <a:moveTo>
                    <a:pt x="212" y="95"/>
                  </a:moveTo>
                  <a:cubicBezTo>
                    <a:pt x="230" y="105"/>
                    <a:pt x="230" y="105"/>
                    <a:pt x="230" y="105"/>
                  </a:cubicBezTo>
                  <a:cubicBezTo>
                    <a:pt x="231" y="106"/>
                    <a:pt x="232" y="106"/>
                    <a:pt x="233" y="105"/>
                  </a:cubicBezTo>
                  <a:cubicBezTo>
                    <a:pt x="251" y="95"/>
                    <a:pt x="251" y="95"/>
                    <a:pt x="251" y="95"/>
                  </a:cubicBezTo>
                  <a:cubicBezTo>
                    <a:pt x="251" y="95"/>
                    <a:pt x="251" y="94"/>
                    <a:pt x="251" y="94"/>
                  </a:cubicBezTo>
                  <a:cubicBezTo>
                    <a:pt x="233" y="83"/>
                    <a:pt x="233" y="83"/>
                    <a:pt x="233" y="83"/>
                  </a:cubicBezTo>
                  <a:cubicBezTo>
                    <a:pt x="232" y="83"/>
                    <a:pt x="231" y="83"/>
                    <a:pt x="230" y="83"/>
                  </a:cubicBezTo>
                  <a:cubicBezTo>
                    <a:pt x="212" y="94"/>
                    <a:pt x="212" y="94"/>
                    <a:pt x="212" y="94"/>
                  </a:cubicBezTo>
                  <a:cubicBezTo>
                    <a:pt x="212" y="94"/>
                    <a:pt x="212" y="95"/>
                    <a:pt x="212" y="95"/>
                  </a:cubicBezTo>
                  <a:close/>
                  <a:moveTo>
                    <a:pt x="189" y="108"/>
                  </a:moveTo>
                  <a:cubicBezTo>
                    <a:pt x="208" y="119"/>
                    <a:pt x="208" y="119"/>
                    <a:pt x="208" y="119"/>
                  </a:cubicBezTo>
                  <a:cubicBezTo>
                    <a:pt x="208" y="119"/>
                    <a:pt x="209" y="119"/>
                    <a:pt x="210" y="119"/>
                  </a:cubicBezTo>
                  <a:cubicBezTo>
                    <a:pt x="228" y="108"/>
                    <a:pt x="228" y="108"/>
                    <a:pt x="228" y="108"/>
                  </a:cubicBezTo>
                  <a:cubicBezTo>
                    <a:pt x="228" y="108"/>
                    <a:pt x="228" y="107"/>
                    <a:pt x="228" y="107"/>
                  </a:cubicBezTo>
                  <a:cubicBezTo>
                    <a:pt x="210" y="97"/>
                    <a:pt x="210" y="97"/>
                    <a:pt x="210" y="97"/>
                  </a:cubicBezTo>
                  <a:cubicBezTo>
                    <a:pt x="209" y="96"/>
                    <a:pt x="208" y="96"/>
                    <a:pt x="208" y="97"/>
                  </a:cubicBezTo>
                  <a:cubicBezTo>
                    <a:pt x="189" y="107"/>
                    <a:pt x="189" y="107"/>
                    <a:pt x="189" y="107"/>
                  </a:cubicBezTo>
                  <a:cubicBezTo>
                    <a:pt x="189" y="107"/>
                    <a:pt x="189" y="108"/>
                    <a:pt x="189" y="108"/>
                  </a:cubicBezTo>
                  <a:close/>
                  <a:moveTo>
                    <a:pt x="166" y="122"/>
                  </a:moveTo>
                  <a:cubicBezTo>
                    <a:pt x="185" y="132"/>
                    <a:pt x="185" y="132"/>
                    <a:pt x="185" y="132"/>
                  </a:cubicBezTo>
                  <a:cubicBezTo>
                    <a:pt x="185" y="132"/>
                    <a:pt x="186" y="132"/>
                    <a:pt x="187" y="132"/>
                  </a:cubicBezTo>
                  <a:cubicBezTo>
                    <a:pt x="205" y="122"/>
                    <a:pt x="205" y="122"/>
                    <a:pt x="205" y="122"/>
                  </a:cubicBezTo>
                  <a:cubicBezTo>
                    <a:pt x="205" y="121"/>
                    <a:pt x="205" y="121"/>
                    <a:pt x="205" y="120"/>
                  </a:cubicBezTo>
                  <a:cubicBezTo>
                    <a:pt x="187" y="110"/>
                    <a:pt x="187" y="110"/>
                    <a:pt x="187" y="110"/>
                  </a:cubicBezTo>
                  <a:cubicBezTo>
                    <a:pt x="186" y="109"/>
                    <a:pt x="185" y="109"/>
                    <a:pt x="185" y="110"/>
                  </a:cubicBezTo>
                  <a:cubicBezTo>
                    <a:pt x="166" y="120"/>
                    <a:pt x="166" y="120"/>
                    <a:pt x="166" y="120"/>
                  </a:cubicBezTo>
                  <a:cubicBezTo>
                    <a:pt x="166" y="121"/>
                    <a:pt x="166" y="121"/>
                    <a:pt x="166" y="122"/>
                  </a:cubicBezTo>
                  <a:close/>
                  <a:moveTo>
                    <a:pt x="143" y="135"/>
                  </a:moveTo>
                  <a:cubicBezTo>
                    <a:pt x="162" y="145"/>
                    <a:pt x="162" y="145"/>
                    <a:pt x="162" y="145"/>
                  </a:cubicBezTo>
                  <a:cubicBezTo>
                    <a:pt x="162" y="146"/>
                    <a:pt x="163" y="146"/>
                    <a:pt x="164" y="145"/>
                  </a:cubicBezTo>
                  <a:cubicBezTo>
                    <a:pt x="182" y="135"/>
                    <a:pt x="182" y="135"/>
                    <a:pt x="182" y="135"/>
                  </a:cubicBezTo>
                  <a:cubicBezTo>
                    <a:pt x="182" y="134"/>
                    <a:pt x="182" y="134"/>
                    <a:pt x="182" y="133"/>
                  </a:cubicBezTo>
                  <a:cubicBezTo>
                    <a:pt x="164" y="123"/>
                    <a:pt x="164" y="123"/>
                    <a:pt x="164" y="123"/>
                  </a:cubicBezTo>
                  <a:cubicBezTo>
                    <a:pt x="163" y="123"/>
                    <a:pt x="162" y="123"/>
                    <a:pt x="162" y="123"/>
                  </a:cubicBezTo>
                  <a:cubicBezTo>
                    <a:pt x="143" y="133"/>
                    <a:pt x="143" y="133"/>
                    <a:pt x="143" y="133"/>
                  </a:cubicBezTo>
                  <a:cubicBezTo>
                    <a:pt x="143" y="134"/>
                    <a:pt x="143" y="134"/>
                    <a:pt x="143" y="135"/>
                  </a:cubicBezTo>
                  <a:close/>
                  <a:moveTo>
                    <a:pt x="120" y="148"/>
                  </a:moveTo>
                  <a:cubicBezTo>
                    <a:pt x="139" y="158"/>
                    <a:pt x="139" y="158"/>
                    <a:pt x="139" y="158"/>
                  </a:cubicBezTo>
                  <a:cubicBezTo>
                    <a:pt x="139" y="159"/>
                    <a:pt x="140" y="159"/>
                    <a:pt x="141" y="158"/>
                  </a:cubicBezTo>
                  <a:cubicBezTo>
                    <a:pt x="159" y="148"/>
                    <a:pt x="159" y="148"/>
                    <a:pt x="159" y="148"/>
                  </a:cubicBezTo>
                  <a:cubicBezTo>
                    <a:pt x="160" y="148"/>
                    <a:pt x="160" y="147"/>
                    <a:pt x="159" y="147"/>
                  </a:cubicBezTo>
                  <a:cubicBezTo>
                    <a:pt x="141" y="136"/>
                    <a:pt x="141" y="136"/>
                    <a:pt x="141" y="136"/>
                  </a:cubicBezTo>
                  <a:cubicBezTo>
                    <a:pt x="140" y="136"/>
                    <a:pt x="139" y="136"/>
                    <a:pt x="139" y="136"/>
                  </a:cubicBezTo>
                  <a:cubicBezTo>
                    <a:pt x="120" y="147"/>
                    <a:pt x="120" y="147"/>
                    <a:pt x="120" y="147"/>
                  </a:cubicBezTo>
                  <a:cubicBezTo>
                    <a:pt x="120" y="147"/>
                    <a:pt x="120" y="148"/>
                    <a:pt x="120" y="148"/>
                  </a:cubicBezTo>
                  <a:close/>
                  <a:moveTo>
                    <a:pt x="92" y="139"/>
                  </a:moveTo>
                  <a:cubicBezTo>
                    <a:pt x="110" y="149"/>
                    <a:pt x="110" y="149"/>
                    <a:pt x="110" y="149"/>
                  </a:cubicBezTo>
                  <a:cubicBezTo>
                    <a:pt x="111" y="149"/>
                    <a:pt x="112" y="149"/>
                    <a:pt x="112" y="149"/>
                  </a:cubicBezTo>
                  <a:cubicBezTo>
                    <a:pt x="136" y="135"/>
                    <a:pt x="136" y="135"/>
                    <a:pt x="136" y="135"/>
                  </a:cubicBezTo>
                  <a:cubicBezTo>
                    <a:pt x="137" y="135"/>
                    <a:pt x="137" y="134"/>
                    <a:pt x="136" y="134"/>
                  </a:cubicBezTo>
                  <a:cubicBezTo>
                    <a:pt x="118" y="123"/>
                    <a:pt x="118" y="123"/>
                    <a:pt x="118" y="123"/>
                  </a:cubicBezTo>
                  <a:cubicBezTo>
                    <a:pt x="118" y="123"/>
                    <a:pt x="117" y="123"/>
                    <a:pt x="116" y="123"/>
                  </a:cubicBezTo>
                  <a:cubicBezTo>
                    <a:pt x="92" y="137"/>
                    <a:pt x="92" y="137"/>
                    <a:pt x="92" y="137"/>
                  </a:cubicBezTo>
                  <a:cubicBezTo>
                    <a:pt x="91" y="138"/>
                    <a:pt x="91" y="138"/>
                    <a:pt x="92" y="139"/>
                  </a:cubicBezTo>
                  <a:close/>
                  <a:moveTo>
                    <a:pt x="98" y="161"/>
                  </a:moveTo>
                  <a:cubicBezTo>
                    <a:pt x="116" y="172"/>
                    <a:pt x="116" y="172"/>
                    <a:pt x="116" y="172"/>
                  </a:cubicBezTo>
                  <a:cubicBezTo>
                    <a:pt x="116" y="172"/>
                    <a:pt x="117" y="172"/>
                    <a:pt x="118" y="172"/>
                  </a:cubicBezTo>
                  <a:cubicBezTo>
                    <a:pt x="136" y="161"/>
                    <a:pt x="136" y="161"/>
                    <a:pt x="136" y="161"/>
                  </a:cubicBezTo>
                  <a:cubicBezTo>
                    <a:pt x="137" y="161"/>
                    <a:pt x="137" y="160"/>
                    <a:pt x="136" y="160"/>
                  </a:cubicBezTo>
                  <a:cubicBezTo>
                    <a:pt x="118" y="150"/>
                    <a:pt x="118" y="150"/>
                    <a:pt x="118" y="150"/>
                  </a:cubicBezTo>
                  <a:cubicBezTo>
                    <a:pt x="117" y="149"/>
                    <a:pt x="116" y="149"/>
                    <a:pt x="116" y="150"/>
                  </a:cubicBezTo>
                  <a:cubicBezTo>
                    <a:pt x="98" y="160"/>
                    <a:pt x="98" y="160"/>
                    <a:pt x="98" y="160"/>
                  </a:cubicBezTo>
                  <a:cubicBezTo>
                    <a:pt x="97" y="160"/>
                    <a:pt x="97" y="161"/>
                    <a:pt x="98" y="161"/>
                  </a:cubicBezTo>
                  <a:close/>
                  <a:moveTo>
                    <a:pt x="69" y="152"/>
                  </a:moveTo>
                  <a:cubicBezTo>
                    <a:pt x="87" y="162"/>
                    <a:pt x="87" y="162"/>
                    <a:pt x="87" y="162"/>
                  </a:cubicBezTo>
                  <a:cubicBezTo>
                    <a:pt x="88" y="162"/>
                    <a:pt x="89" y="162"/>
                    <a:pt x="90" y="162"/>
                  </a:cubicBezTo>
                  <a:cubicBezTo>
                    <a:pt x="108" y="152"/>
                    <a:pt x="108" y="152"/>
                    <a:pt x="108" y="152"/>
                  </a:cubicBezTo>
                  <a:cubicBezTo>
                    <a:pt x="108" y="151"/>
                    <a:pt x="108" y="151"/>
                    <a:pt x="108" y="150"/>
                  </a:cubicBezTo>
                  <a:cubicBezTo>
                    <a:pt x="90" y="140"/>
                    <a:pt x="90" y="140"/>
                    <a:pt x="90" y="140"/>
                  </a:cubicBezTo>
                  <a:cubicBezTo>
                    <a:pt x="89" y="140"/>
                    <a:pt x="88" y="140"/>
                    <a:pt x="87" y="140"/>
                  </a:cubicBezTo>
                  <a:cubicBezTo>
                    <a:pt x="69" y="150"/>
                    <a:pt x="69" y="150"/>
                    <a:pt x="69" y="150"/>
                  </a:cubicBezTo>
                  <a:cubicBezTo>
                    <a:pt x="69" y="151"/>
                    <a:pt x="69" y="151"/>
                    <a:pt x="69" y="152"/>
                  </a:cubicBezTo>
                  <a:close/>
                  <a:moveTo>
                    <a:pt x="46" y="165"/>
                  </a:moveTo>
                  <a:cubicBezTo>
                    <a:pt x="64" y="175"/>
                    <a:pt x="64" y="175"/>
                    <a:pt x="64" y="175"/>
                  </a:cubicBezTo>
                  <a:cubicBezTo>
                    <a:pt x="65" y="176"/>
                    <a:pt x="66" y="176"/>
                    <a:pt x="67" y="175"/>
                  </a:cubicBezTo>
                  <a:cubicBezTo>
                    <a:pt x="85" y="165"/>
                    <a:pt x="85" y="165"/>
                    <a:pt x="85" y="165"/>
                  </a:cubicBezTo>
                  <a:cubicBezTo>
                    <a:pt x="85" y="165"/>
                    <a:pt x="85" y="164"/>
                    <a:pt x="85" y="164"/>
                  </a:cubicBezTo>
                  <a:cubicBezTo>
                    <a:pt x="67" y="153"/>
                    <a:pt x="67" y="153"/>
                    <a:pt x="67" y="153"/>
                  </a:cubicBezTo>
                  <a:cubicBezTo>
                    <a:pt x="66" y="153"/>
                    <a:pt x="65" y="153"/>
                    <a:pt x="64" y="153"/>
                  </a:cubicBezTo>
                  <a:cubicBezTo>
                    <a:pt x="46" y="164"/>
                    <a:pt x="46" y="164"/>
                    <a:pt x="46" y="164"/>
                  </a:cubicBezTo>
                  <a:cubicBezTo>
                    <a:pt x="46" y="164"/>
                    <a:pt x="46" y="165"/>
                    <a:pt x="46" y="165"/>
                  </a:cubicBezTo>
                  <a:close/>
                  <a:moveTo>
                    <a:pt x="23" y="178"/>
                  </a:moveTo>
                  <a:cubicBezTo>
                    <a:pt x="41" y="189"/>
                    <a:pt x="41" y="189"/>
                    <a:pt x="41" y="189"/>
                  </a:cubicBezTo>
                  <a:cubicBezTo>
                    <a:pt x="42" y="189"/>
                    <a:pt x="43" y="189"/>
                    <a:pt x="44" y="189"/>
                  </a:cubicBezTo>
                  <a:cubicBezTo>
                    <a:pt x="62" y="178"/>
                    <a:pt x="62" y="178"/>
                    <a:pt x="62" y="178"/>
                  </a:cubicBezTo>
                  <a:cubicBezTo>
                    <a:pt x="62" y="178"/>
                    <a:pt x="62" y="177"/>
                    <a:pt x="62" y="177"/>
                  </a:cubicBezTo>
                  <a:cubicBezTo>
                    <a:pt x="44" y="166"/>
                    <a:pt x="44" y="166"/>
                    <a:pt x="44" y="166"/>
                  </a:cubicBezTo>
                  <a:cubicBezTo>
                    <a:pt x="43" y="166"/>
                    <a:pt x="42" y="166"/>
                    <a:pt x="41" y="166"/>
                  </a:cubicBezTo>
                  <a:cubicBezTo>
                    <a:pt x="23" y="177"/>
                    <a:pt x="23" y="177"/>
                    <a:pt x="23" y="177"/>
                  </a:cubicBezTo>
                  <a:cubicBezTo>
                    <a:pt x="23" y="177"/>
                    <a:pt x="23" y="178"/>
                    <a:pt x="23" y="178"/>
                  </a:cubicBezTo>
                  <a:close/>
                  <a:moveTo>
                    <a:pt x="0" y="192"/>
                  </a:moveTo>
                  <a:cubicBezTo>
                    <a:pt x="18" y="202"/>
                    <a:pt x="18" y="202"/>
                    <a:pt x="18" y="202"/>
                  </a:cubicBezTo>
                  <a:cubicBezTo>
                    <a:pt x="19" y="202"/>
                    <a:pt x="20" y="202"/>
                    <a:pt x="20" y="202"/>
                  </a:cubicBezTo>
                  <a:cubicBezTo>
                    <a:pt x="39" y="192"/>
                    <a:pt x="39" y="192"/>
                    <a:pt x="39" y="192"/>
                  </a:cubicBezTo>
                  <a:cubicBezTo>
                    <a:pt x="39" y="191"/>
                    <a:pt x="39" y="191"/>
                    <a:pt x="39" y="190"/>
                  </a:cubicBezTo>
                  <a:cubicBezTo>
                    <a:pt x="20" y="180"/>
                    <a:pt x="20" y="180"/>
                    <a:pt x="20" y="180"/>
                  </a:cubicBezTo>
                  <a:cubicBezTo>
                    <a:pt x="20" y="179"/>
                    <a:pt x="19" y="179"/>
                    <a:pt x="18" y="180"/>
                  </a:cubicBezTo>
                  <a:cubicBezTo>
                    <a:pt x="0" y="190"/>
                    <a:pt x="0" y="190"/>
                    <a:pt x="0" y="190"/>
                  </a:cubicBezTo>
                  <a:cubicBezTo>
                    <a:pt x="0" y="191"/>
                    <a:pt x="0" y="191"/>
                    <a:pt x="0" y="192"/>
                  </a:cubicBezTo>
                  <a:close/>
                  <a:moveTo>
                    <a:pt x="75" y="175"/>
                  </a:moveTo>
                  <a:cubicBezTo>
                    <a:pt x="93" y="185"/>
                    <a:pt x="93" y="185"/>
                    <a:pt x="93" y="185"/>
                  </a:cubicBezTo>
                  <a:cubicBezTo>
                    <a:pt x="93" y="185"/>
                    <a:pt x="94" y="185"/>
                    <a:pt x="95" y="185"/>
                  </a:cubicBezTo>
                  <a:cubicBezTo>
                    <a:pt x="113" y="175"/>
                    <a:pt x="113" y="175"/>
                    <a:pt x="113" y="175"/>
                  </a:cubicBezTo>
                  <a:cubicBezTo>
                    <a:pt x="114" y="174"/>
                    <a:pt x="114" y="174"/>
                    <a:pt x="113" y="173"/>
                  </a:cubicBezTo>
                  <a:cubicBezTo>
                    <a:pt x="95" y="163"/>
                    <a:pt x="95" y="163"/>
                    <a:pt x="95" y="163"/>
                  </a:cubicBezTo>
                  <a:cubicBezTo>
                    <a:pt x="94" y="163"/>
                    <a:pt x="93" y="163"/>
                    <a:pt x="93" y="163"/>
                  </a:cubicBezTo>
                  <a:cubicBezTo>
                    <a:pt x="75" y="173"/>
                    <a:pt x="75" y="173"/>
                    <a:pt x="75" y="173"/>
                  </a:cubicBezTo>
                  <a:cubicBezTo>
                    <a:pt x="74" y="174"/>
                    <a:pt x="74" y="174"/>
                    <a:pt x="75" y="175"/>
                  </a:cubicBezTo>
                  <a:close/>
                  <a:moveTo>
                    <a:pt x="45" y="217"/>
                  </a:moveTo>
                  <a:cubicBezTo>
                    <a:pt x="63" y="228"/>
                    <a:pt x="63" y="228"/>
                    <a:pt x="63" y="228"/>
                  </a:cubicBezTo>
                  <a:cubicBezTo>
                    <a:pt x="63" y="228"/>
                    <a:pt x="64" y="228"/>
                    <a:pt x="65" y="228"/>
                  </a:cubicBezTo>
                  <a:cubicBezTo>
                    <a:pt x="100" y="207"/>
                    <a:pt x="100" y="207"/>
                    <a:pt x="100" y="207"/>
                  </a:cubicBezTo>
                  <a:cubicBezTo>
                    <a:pt x="101" y="207"/>
                    <a:pt x="101" y="206"/>
                    <a:pt x="100" y="206"/>
                  </a:cubicBezTo>
                  <a:cubicBezTo>
                    <a:pt x="82" y="196"/>
                    <a:pt x="82" y="196"/>
                    <a:pt x="82" y="196"/>
                  </a:cubicBezTo>
                  <a:cubicBezTo>
                    <a:pt x="82" y="195"/>
                    <a:pt x="81" y="195"/>
                    <a:pt x="80" y="196"/>
                  </a:cubicBezTo>
                  <a:cubicBezTo>
                    <a:pt x="45" y="216"/>
                    <a:pt x="45" y="216"/>
                    <a:pt x="45" y="216"/>
                  </a:cubicBezTo>
                  <a:cubicBezTo>
                    <a:pt x="44" y="216"/>
                    <a:pt x="44" y="217"/>
                    <a:pt x="45" y="217"/>
                  </a:cubicBezTo>
                  <a:close/>
                  <a:moveTo>
                    <a:pt x="23" y="205"/>
                  </a:moveTo>
                  <a:cubicBezTo>
                    <a:pt x="41" y="215"/>
                    <a:pt x="41" y="215"/>
                    <a:pt x="41" y="215"/>
                  </a:cubicBezTo>
                  <a:cubicBezTo>
                    <a:pt x="41" y="215"/>
                    <a:pt x="42" y="215"/>
                    <a:pt x="43" y="215"/>
                  </a:cubicBezTo>
                  <a:cubicBezTo>
                    <a:pt x="90" y="188"/>
                    <a:pt x="90" y="188"/>
                    <a:pt x="90" y="188"/>
                  </a:cubicBezTo>
                  <a:cubicBezTo>
                    <a:pt x="90" y="188"/>
                    <a:pt x="90" y="187"/>
                    <a:pt x="90" y="187"/>
                  </a:cubicBezTo>
                  <a:cubicBezTo>
                    <a:pt x="72" y="176"/>
                    <a:pt x="72" y="176"/>
                    <a:pt x="72" y="176"/>
                  </a:cubicBezTo>
                  <a:cubicBezTo>
                    <a:pt x="71" y="176"/>
                    <a:pt x="70" y="176"/>
                    <a:pt x="70" y="176"/>
                  </a:cubicBezTo>
                  <a:cubicBezTo>
                    <a:pt x="23" y="203"/>
                    <a:pt x="23" y="203"/>
                    <a:pt x="23" y="203"/>
                  </a:cubicBezTo>
                  <a:cubicBezTo>
                    <a:pt x="22" y="204"/>
                    <a:pt x="22" y="204"/>
                    <a:pt x="23" y="205"/>
                  </a:cubicBezTo>
                  <a:close/>
                  <a:moveTo>
                    <a:pt x="67" y="230"/>
                  </a:moveTo>
                  <a:cubicBezTo>
                    <a:pt x="85" y="240"/>
                    <a:pt x="85" y="240"/>
                    <a:pt x="85" y="240"/>
                  </a:cubicBezTo>
                  <a:cubicBezTo>
                    <a:pt x="86" y="241"/>
                    <a:pt x="87" y="241"/>
                    <a:pt x="87" y="240"/>
                  </a:cubicBezTo>
                  <a:cubicBezTo>
                    <a:pt x="105" y="230"/>
                    <a:pt x="105" y="230"/>
                    <a:pt x="105" y="230"/>
                  </a:cubicBezTo>
                  <a:cubicBezTo>
                    <a:pt x="106" y="230"/>
                    <a:pt x="106" y="229"/>
                    <a:pt x="105" y="229"/>
                  </a:cubicBezTo>
                  <a:cubicBezTo>
                    <a:pt x="87" y="218"/>
                    <a:pt x="87" y="218"/>
                    <a:pt x="87" y="218"/>
                  </a:cubicBezTo>
                  <a:cubicBezTo>
                    <a:pt x="87" y="218"/>
                    <a:pt x="86" y="218"/>
                    <a:pt x="85" y="218"/>
                  </a:cubicBezTo>
                  <a:cubicBezTo>
                    <a:pt x="67" y="229"/>
                    <a:pt x="67" y="229"/>
                    <a:pt x="67" y="229"/>
                  </a:cubicBezTo>
                  <a:cubicBezTo>
                    <a:pt x="66" y="229"/>
                    <a:pt x="66" y="230"/>
                    <a:pt x="67" y="230"/>
                  </a:cubicBezTo>
                  <a:close/>
                  <a:moveTo>
                    <a:pt x="88" y="243"/>
                  </a:moveTo>
                  <a:cubicBezTo>
                    <a:pt x="107" y="254"/>
                    <a:pt x="107" y="254"/>
                    <a:pt x="107" y="254"/>
                  </a:cubicBezTo>
                  <a:cubicBezTo>
                    <a:pt x="107" y="254"/>
                    <a:pt x="108" y="254"/>
                    <a:pt x="109" y="254"/>
                  </a:cubicBezTo>
                  <a:cubicBezTo>
                    <a:pt x="139" y="236"/>
                    <a:pt x="139" y="236"/>
                    <a:pt x="139" y="236"/>
                  </a:cubicBezTo>
                  <a:cubicBezTo>
                    <a:pt x="140" y="236"/>
                    <a:pt x="140" y="235"/>
                    <a:pt x="139" y="235"/>
                  </a:cubicBezTo>
                  <a:cubicBezTo>
                    <a:pt x="121" y="224"/>
                    <a:pt x="121" y="224"/>
                    <a:pt x="121" y="224"/>
                  </a:cubicBezTo>
                  <a:cubicBezTo>
                    <a:pt x="120" y="224"/>
                    <a:pt x="119" y="224"/>
                    <a:pt x="119" y="224"/>
                  </a:cubicBezTo>
                  <a:cubicBezTo>
                    <a:pt x="88" y="242"/>
                    <a:pt x="88" y="242"/>
                    <a:pt x="88" y="242"/>
                  </a:cubicBezTo>
                  <a:cubicBezTo>
                    <a:pt x="88" y="242"/>
                    <a:pt x="88" y="243"/>
                    <a:pt x="88" y="24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1" name="Freeform 127"/>
            <p:cNvSpPr>
              <a:spLocks/>
            </p:cNvSpPr>
            <p:nvPr/>
          </p:nvSpPr>
          <p:spPr bwMode="auto">
            <a:xfrm>
              <a:off x="3533776" y="3573463"/>
              <a:ext cx="658813" cy="379413"/>
            </a:xfrm>
            <a:custGeom>
              <a:avLst/>
              <a:gdLst>
                <a:gd name="T0" fmla="*/ 0 w 219"/>
                <a:gd name="T1" fmla="*/ 78 h 126"/>
                <a:gd name="T2" fmla="*/ 135 w 219"/>
                <a:gd name="T3" fmla="*/ 0 h 126"/>
                <a:gd name="T4" fmla="*/ 137 w 219"/>
                <a:gd name="T5" fmla="*/ 0 h 126"/>
                <a:gd name="T6" fmla="*/ 218 w 219"/>
                <a:gd name="T7" fmla="*/ 47 h 126"/>
                <a:gd name="T8" fmla="*/ 218 w 219"/>
                <a:gd name="T9" fmla="*/ 48 h 126"/>
                <a:gd name="T10" fmla="*/ 84 w 219"/>
                <a:gd name="T11" fmla="*/ 126 h 126"/>
                <a:gd name="T12" fmla="*/ 81 w 219"/>
                <a:gd name="T13" fmla="*/ 126 h 126"/>
                <a:gd name="T14" fmla="*/ 0 w 219"/>
                <a:gd name="T15" fmla="*/ 79 h 126"/>
                <a:gd name="T16" fmla="*/ 0 w 219"/>
                <a:gd name="T17" fmla="*/ 7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6">
                  <a:moveTo>
                    <a:pt x="0" y="78"/>
                  </a:moveTo>
                  <a:cubicBezTo>
                    <a:pt x="135" y="0"/>
                    <a:pt x="135" y="0"/>
                    <a:pt x="135" y="0"/>
                  </a:cubicBezTo>
                  <a:cubicBezTo>
                    <a:pt x="135" y="0"/>
                    <a:pt x="136" y="0"/>
                    <a:pt x="137" y="0"/>
                  </a:cubicBezTo>
                  <a:cubicBezTo>
                    <a:pt x="218" y="47"/>
                    <a:pt x="218" y="47"/>
                    <a:pt x="218" y="47"/>
                  </a:cubicBezTo>
                  <a:cubicBezTo>
                    <a:pt x="219" y="47"/>
                    <a:pt x="219" y="48"/>
                    <a:pt x="218" y="48"/>
                  </a:cubicBezTo>
                  <a:cubicBezTo>
                    <a:pt x="84" y="126"/>
                    <a:pt x="84" y="126"/>
                    <a:pt x="84" y="126"/>
                  </a:cubicBezTo>
                  <a:cubicBezTo>
                    <a:pt x="83" y="126"/>
                    <a:pt x="82" y="126"/>
                    <a:pt x="81" y="126"/>
                  </a:cubicBezTo>
                  <a:cubicBezTo>
                    <a:pt x="0" y="79"/>
                    <a:pt x="0" y="79"/>
                    <a:pt x="0" y="79"/>
                  </a:cubicBezTo>
                  <a:cubicBezTo>
                    <a:pt x="0" y="79"/>
                    <a:pt x="0" y="78"/>
                    <a:pt x="0" y="78"/>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2" name="Freeform 128"/>
            <p:cNvSpPr>
              <a:spLocks/>
            </p:cNvSpPr>
            <p:nvPr/>
          </p:nvSpPr>
          <p:spPr bwMode="auto">
            <a:xfrm>
              <a:off x="4165601" y="3937000"/>
              <a:ext cx="547688" cy="315913"/>
            </a:xfrm>
            <a:custGeom>
              <a:avLst/>
              <a:gdLst>
                <a:gd name="T0" fmla="*/ 0 w 345"/>
                <a:gd name="T1" fmla="*/ 189 h 199"/>
                <a:gd name="T2" fmla="*/ 326 w 345"/>
                <a:gd name="T3" fmla="*/ 0 h 199"/>
                <a:gd name="T4" fmla="*/ 345 w 345"/>
                <a:gd name="T5" fmla="*/ 12 h 199"/>
                <a:gd name="T6" fmla="*/ 19 w 345"/>
                <a:gd name="T7" fmla="*/ 199 h 199"/>
                <a:gd name="T8" fmla="*/ 0 w 345"/>
                <a:gd name="T9" fmla="*/ 189 h 199"/>
              </a:gdLst>
              <a:ahLst/>
              <a:cxnLst>
                <a:cxn ang="0">
                  <a:pos x="T0" y="T1"/>
                </a:cxn>
                <a:cxn ang="0">
                  <a:pos x="T2" y="T3"/>
                </a:cxn>
                <a:cxn ang="0">
                  <a:pos x="T4" y="T5"/>
                </a:cxn>
                <a:cxn ang="0">
                  <a:pos x="T6" y="T7"/>
                </a:cxn>
                <a:cxn ang="0">
                  <a:pos x="T8" y="T9"/>
                </a:cxn>
              </a:cxnLst>
              <a:rect l="0" t="0" r="r" b="b"/>
              <a:pathLst>
                <a:path w="345" h="199">
                  <a:moveTo>
                    <a:pt x="0" y="189"/>
                  </a:moveTo>
                  <a:lnTo>
                    <a:pt x="326" y="0"/>
                  </a:lnTo>
                  <a:lnTo>
                    <a:pt x="345" y="12"/>
                  </a:lnTo>
                  <a:lnTo>
                    <a:pt x="19" y="199"/>
                  </a:lnTo>
                  <a:lnTo>
                    <a:pt x="0" y="189"/>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3" name="Freeform 129"/>
            <p:cNvSpPr>
              <a:spLocks/>
            </p:cNvSpPr>
            <p:nvPr/>
          </p:nvSpPr>
          <p:spPr bwMode="auto">
            <a:xfrm>
              <a:off x="3230563" y="3814763"/>
              <a:ext cx="1698625" cy="587375"/>
            </a:xfrm>
            <a:custGeom>
              <a:avLst/>
              <a:gdLst>
                <a:gd name="T0" fmla="*/ 2 w 565"/>
                <a:gd name="T1" fmla="*/ 56 h 196"/>
                <a:gd name="T2" fmla="*/ 227 w 565"/>
                <a:gd name="T3" fmla="*/ 186 h 196"/>
                <a:gd name="T4" fmla="*/ 237 w 565"/>
                <a:gd name="T5" fmla="*/ 186 h 196"/>
                <a:gd name="T6" fmla="*/ 560 w 565"/>
                <a:gd name="T7" fmla="*/ 0 h 196"/>
                <a:gd name="T8" fmla="*/ 563 w 565"/>
                <a:gd name="T9" fmla="*/ 1 h 196"/>
                <a:gd name="T10" fmla="*/ 563 w 565"/>
                <a:gd name="T11" fmla="*/ 7 h 196"/>
                <a:gd name="T12" fmla="*/ 237 w 565"/>
                <a:gd name="T13" fmla="*/ 195 h 196"/>
                <a:gd name="T14" fmla="*/ 227 w 565"/>
                <a:gd name="T15" fmla="*/ 195 h 196"/>
                <a:gd name="T16" fmla="*/ 2 w 565"/>
                <a:gd name="T17" fmla="*/ 65 h 196"/>
                <a:gd name="T18" fmla="*/ 0 w 565"/>
                <a:gd name="T19" fmla="*/ 62 h 196"/>
                <a:gd name="T20" fmla="*/ 0 w 565"/>
                <a:gd name="T21" fmla="*/ 54 h 196"/>
                <a:gd name="T22" fmla="*/ 2 w 565"/>
                <a:gd name="T23" fmla="*/ 5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5" h="196">
                  <a:moveTo>
                    <a:pt x="2" y="56"/>
                  </a:moveTo>
                  <a:cubicBezTo>
                    <a:pt x="227" y="186"/>
                    <a:pt x="227" y="186"/>
                    <a:pt x="227" y="186"/>
                  </a:cubicBezTo>
                  <a:cubicBezTo>
                    <a:pt x="230" y="188"/>
                    <a:pt x="234" y="188"/>
                    <a:pt x="237" y="186"/>
                  </a:cubicBezTo>
                  <a:cubicBezTo>
                    <a:pt x="560" y="0"/>
                    <a:pt x="560" y="0"/>
                    <a:pt x="560" y="0"/>
                  </a:cubicBezTo>
                  <a:cubicBezTo>
                    <a:pt x="563" y="1"/>
                    <a:pt x="563" y="1"/>
                    <a:pt x="563" y="1"/>
                  </a:cubicBezTo>
                  <a:cubicBezTo>
                    <a:pt x="565" y="3"/>
                    <a:pt x="565" y="5"/>
                    <a:pt x="563" y="7"/>
                  </a:cubicBezTo>
                  <a:cubicBezTo>
                    <a:pt x="237" y="195"/>
                    <a:pt x="237" y="195"/>
                    <a:pt x="237" y="195"/>
                  </a:cubicBezTo>
                  <a:cubicBezTo>
                    <a:pt x="234" y="196"/>
                    <a:pt x="230" y="196"/>
                    <a:pt x="227" y="195"/>
                  </a:cubicBezTo>
                  <a:cubicBezTo>
                    <a:pt x="2" y="65"/>
                    <a:pt x="2" y="65"/>
                    <a:pt x="2" y="65"/>
                  </a:cubicBezTo>
                  <a:cubicBezTo>
                    <a:pt x="1" y="64"/>
                    <a:pt x="0" y="63"/>
                    <a:pt x="0" y="62"/>
                  </a:cubicBezTo>
                  <a:cubicBezTo>
                    <a:pt x="0" y="54"/>
                    <a:pt x="0" y="54"/>
                    <a:pt x="0" y="54"/>
                  </a:cubicBezTo>
                  <a:cubicBezTo>
                    <a:pt x="0" y="55"/>
                    <a:pt x="1" y="56"/>
                    <a:pt x="2" y="56"/>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4" name="Freeform 130"/>
            <p:cNvSpPr>
              <a:spLocks/>
            </p:cNvSpPr>
            <p:nvPr/>
          </p:nvSpPr>
          <p:spPr bwMode="auto">
            <a:xfrm>
              <a:off x="3825876" y="2730500"/>
              <a:ext cx="896938" cy="1047750"/>
            </a:xfrm>
            <a:custGeom>
              <a:avLst/>
              <a:gdLst>
                <a:gd name="T0" fmla="*/ 0 w 298"/>
                <a:gd name="T1" fmla="*/ 119 h 349"/>
                <a:gd name="T2" fmla="*/ 3 w 298"/>
                <a:gd name="T3" fmla="*/ 81 h 349"/>
                <a:gd name="T4" fmla="*/ 14 w 298"/>
                <a:gd name="T5" fmla="*/ 16 h 349"/>
                <a:gd name="T6" fmla="*/ 57 w 298"/>
                <a:gd name="T7" fmla="*/ 0 h 349"/>
                <a:gd name="T8" fmla="*/ 65 w 298"/>
                <a:gd name="T9" fmla="*/ 62 h 349"/>
                <a:gd name="T10" fmla="*/ 89 w 298"/>
                <a:gd name="T11" fmla="*/ 98 h 349"/>
                <a:gd name="T12" fmla="*/ 116 w 298"/>
                <a:gd name="T13" fmla="*/ 148 h 349"/>
                <a:gd name="T14" fmla="*/ 156 w 298"/>
                <a:gd name="T15" fmla="*/ 235 h 349"/>
                <a:gd name="T16" fmla="*/ 162 w 298"/>
                <a:gd name="T17" fmla="*/ 235 h 349"/>
                <a:gd name="T18" fmla="*/ 209 w 298"/>
                <a:gd name="T19" fmla="*/ 239 h 349"/>
                <a:gd name="T20" fmla="*/ 253 w 298"/>
                <a:gd name="T21" fmla="*/ 253 h 349"/>
                <a:gd name="T22" fmla="*/ 279 w 298"/>
                <a:gd name="T23" fmla="*/ 283 h 349"/>
                <a:gd name="T24" fmla="*/ 297 w 298"/>
                <a:gd name="T25" fmla="*/ 333 h 349"/>
                <a:gd name="T26" fmla="*/ 297 w 298"/>
                <a:gd name="T27" fmla="*/ 340 h 349"/>
                <a:gd name="T28" fmla="*/ 292 w 298"/>
                <a:gd name="T29" fmla="*/ 345 h 349"/>
                <a:gd name="T30" fmla="*/ 283 w 298"/>
                <a:gd name="T31" fmla="*/ 339 h 349"/>
                <a:gd name="T32" fmla="*/ 276 w 298"/>
                <a:gd name="T33" fmla="*/ 325 h 349"/>
                <a:gd name="T34" fmla="*/ 278 w 298"/>
                <a:gd name="T35" fmla="*/ 336 h 349"/>
                <a:gd name="T36" fmla="*/ 276 w 298"/>
                <a:gd name="T37" fmla="*/ 345 h 349"/>
                <a:gd name="T38" fmla="*/ 265 w 298"/>
                <a:gd name="T39" fmla="*/ 345 h 349"/>
                <a:gd name="T40" fmla="*/ 259 w 298"/>
                <a:gd name="T41" fmla="*/ 333 h 349"/>
                <a:gd name="T42" fmla="*/ 231 w 298"/>
                <a:gd name="T43" fmla="*/ 282 h 349"/>
                <a:gd name="T44" fmla="*/ 219 w 298"/>
                <a:gd name="T45" fmla="*/ 276 h 349"/>
                <a:gd name="T46" fmla="*/ 206 w 298"/>
                <a:gd name="T47" fmla="*/ 280 h 349"/>
                <a:gd name="T48" fmla="*/ 208 w 298"/>
                <a:gd name="T49" fmla="*/ 296 h 349"/>
                <a:gd name="T50" fmla="*/ 221 w 298"/>
                <a:gd name="T51" fmla="*/ 306 h 349"/>
                <a:gd name="T52" fmla="*/ 240 w 298"/>
                <a:gd name="T53" fmla="*/ 320 h 349"/>
                <a:gd name="T54" fmla="*/ 247 w 298"/>
                <a:gd name="T55" fmla="*/ 333 h 349"/>
                <a:gd name="T56" fmla="*/ 239 w 298"/>
                <a:gd name="T57" fmla="*/ 339 h 349"/>
                <a:gd name="T58" fmla="*/ 229 w 298"/>
                <a:gd name="T59" fmla="*/ 337 h 349"/>
                <a:gd name="T60" fmla="*/ 202 w 298"/>
                <a:gd name="T61" fmla="*/ 324 h 349"/>
                <a:gd name="T62" fmla="*/ 167 w 298"/>
                <a:gd name="T63" fmla="*/ 302 h 349"/>
                <a:gd name="T64" fmla="*/ 137 w 298"/>
                <a:gd name="T65" fmla="*/ 271 h 349"/>
                <a:gd name="T66" fmla="*/ 68 w 298"/>
                <a:gd name="T67" fmla="*/ 207 h 349"/>
                <a:gd name="T68" fmla="*/ 6 w 298"/>
                <a:gd name="T69" fmla="*/ 131 h 349"/>
                <a:gd name="T70" fmla="*/ 0 w 298"/>
                <a:gd name="T71" fmla="*/ 11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349">
                  <a:moveTo>
                    <a:pt x="0" y="119"/>
                  </a:moveTo>
                  <a:cubicBezTo>
                    <a:pt x="0" y="106"/>
                    <a:pt x="1" y="93"/>
                    <a:pt x="3" y="81"/>
                  </a:cubicBezTo>
                  <a:cubicBezTo>
                    <a:pt x="7" y="59"/>
                    <a:pt x="10" y="37"/>
                    <a:pt x="14" y="16"/>
                  </a:cubicBezTo>
                  <a:cubicBezTo>
                    <a:pt x="29" y="14"/>
                    <a:pt x="44" y="8"/>
                    <a:pt x="57" y="0"/>
                  </a:cubicBezTo>
                  <a:cubicBezTo>
                    <a:pt x="56" y="21"/>
                    <a:pt x="56" y="43"/>
                    <a:pt x="65" y="62"/>
                  </a:cubicBezTo>
                  <a:cubicBezTo>
                    <a:pt x="71" y="75"/>
                    <a:pt x="81" y="86"/>
                    <a:pt x="89" y="98"/>
                  </a:cubicBezTo>
                  <a:cubicBezTo>
                    <a:pt x="100" y="113"/>
                    <a:pt x="108" y="131"/>
                    <a:pt x="116" y="148"/>
                  </a:cubicBezTo>
                  <a:cubicBezTo>
                    <a:pt x="129" y="177"/>
                    <a:pt x="142" y="206"/>
                    <a:pt x="156" y="235"/>
                  </a:cubicBezTo>
                  <a:cubicBezTo>
                    <a:pt x="158" y="235"/>
                    <a:pt x="160" y="235"/>
                    <a:pt x="162" y="235"/>
                  </a:cubicBezTo>
                  <a:cubicBezTo>
                    <a:pt x="177" y="238"/>
                    <a:pt x="194" y="237"/>
                    <a:pt x="209" y="239"/>
                  </a:cubicBezTo>
                  <a:cubicBezTo>
                    <a:pt x="225" y="241"/>
                    <a:pt x="240" y="244"/>
                    <a:pt x="253" y="253"/>
                  </a:cubicBezTo>
                  <a:cubicBezTo>
                    <a:pt x="264" y="261"/>
                    <a:pt x="272" y="272"/>
                    <a:pt x="279" y="283"/>
                  </a:cubicBezTo>
                  <a:cubicBezTo>
                    <a:pt x="288" y="298"/>
                    <a:pt x="295" y="315"/>
                    <a:pt x="297" y="333"/>
                  </a:cubicBezTo>
                  <a:cubicBezTo>
                    <a:pt x="297" y="335"/>
                    <a:pt x="298" y="338"/>
                    <a:pt x="297" y="340"/>
                  </a:cubicBezTo>
                  <a:cubicBezTo>
                    <a:pt x="296" y="342"/>
                    <a:pt x="295" y="345"/>
                    <a:pt x="292" y="345"/>
                  </a:cubicBezTo>
                  <a:cubicBezTo>
                    <a:pt x="288" y="346"/>
                    <a:pt x="285" y="342"/>
                    <a:pt x="283" y="339"/>
                  </a:cubicBezTo>
                  <a:cubicBezTo>
                    <a:pt x="280" y="334"/>
                    <a:pt x="278" y="330"/>
                    <a:pt x="276" y="325"/>
                  </a:cubicBezTo>
                  <a:cubicBezTo>
                    <a:pt x="277" y="329"/>
                    <a:pt x="278" y="332"/>
                    <a:pt x="278" y="336"/>
                  </a:cubicBezTo>
                  <a:cubicBezTo>
                    <a:pt x="279" y="339"/>
                    <a:pt x="279" y="343"/>
                    <a:pt x="276" y="345"/>
                  </a:cubicBezTo>
                  <a:cubicBezTo>
                    <a:pt x="274" y="349"/>
                    <a:pt x="268" y="348"/>
                    <a:pt x="265" y="345"/>
                  </a:cubicBezTo>
                  <a:cubicBezTo>
                    <a:pt x="261" y="342"/>
                    <a:pt x="260" y="337"/>
                    <a:pt x="259" y="333"/>
                  </a:cubicBezTo>
                  <a:cubicBezTo>
                    <a:pt x="253" y="314"/>
                    <a:pt x="246" y="295"/>
                    <a:pt x="231" y="282"/>
                  </a:cubicBezTo>
                  <a:cubicBezTo>
                    <a:pt x="228" y="279"/>
                    <a:pt x="224" y="276"/>
                    <a:pt x="219" y="276"/>
                  </a:cubicBezTo>
                  <a:cubicBezTo>
                    <a:pt x="214" y="275"/>
                    <a:pt x="209" y="276"/>
                    <a:pt x="206" y="280"/>
                  </a:cubicBezTo>
                  <a:cubicBezTo>
                    <a:pt x="203" y="285"/>
                    <a:pt x="205" y="291"/>
                    <a:pt x="208" y="296"/>
                  </a:cubicBezTo>
                  <a:cubicBezTo>
                    <a:pt x="211" y="300"/>
                    <a:pt x="216" y="303"/>
                    <a:pt x="221" y="306"/>
                  </a:cubicBezTo>
                  <a:cubicBezTo>
                    <a:pt x="227" y="310"/>
                    <a:pt x="234" y="315"/>
                    <a:pt x="240" y="320"/>
                  </a:cubicBezTo>
                  <a:cubicBezTo>
                    <a:pt x="244" y="323"/>
                    <a:pt x="248" y="328"/>
                    <a:pt x="247" y="333"/>
                  </a:cubicBezTo>
                  <a:cubicBezTo>
                    <a:pt x="246" y="336"/>
                    <a:pt x="242" y="338"/>
                    <a:pt x="239" y="339"/>
                  </a:cubicBezTo>
                  <a:cubicBezTo>
                    <a:pt x="235" y="339"/>
                    <a:pt x="232" y="338"/>
                    <a:pt x="229" y="337"/>
                  </a:cubicBezTo>
                  <a:cubicBezTo>
                    <a:pt x="219" y="333"/>
                    <a:pt x="211" y="329"/>
                    <a:pt x="202" y="324"/>
                  </a:cubicBezTo>
                  <a:cubicBezTo>
                    <a:pt x="190" y="317"/>
                    <a:pt x="177" y="311"/>
                    <a:pt x="167" y="302"/>
                  </a:cubicBezTo>
                  <a:cubicBezTo>
                    <a:pt x="156" y="293"/>
                    <a:pt x="147" y="282"/>
                    <a:pt x="137" y="271"/>
                  </a:cubicBezTo>
                  <a:cubicBezTo>
                    <a:pt x="117" y="247"/>
                    <a:pt x="93" y="226"/>
                    <a:pt x="68" y="207"/>
                  </a:cubicBezTo>
                  <a:cubicBezTo>
                    <a:pt x="41" y="187"/>
                    <a:pt x="21" y="160"/>
                    <a:pt x="6" y="131"/>
                  </a:cubicBezTo>
                  <a:cubicBezTo>
                    <a:pt x="4" y="127"/>
                    <a:pt x="1" y="123"/>
                    <a:pt x="0" y="11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5" name="Freeform 131"/>
            <p:cNvSpPr>
              <a:spLocks/>
            </p:cNvSpPr>
            <p:nvPr/>
          </p:nvSpPr>
          <p:spPr bwMode="auto">
            <a:xfrm>
              <a:off x="3933826" y="3121025"/>
              <a:ext cx="1008063" cy="1277938"/>
            </a:xfrm>
            <a:custGeom>
              <a:avLst/>
              <a:gdLst>
                <a:gd name="T0" fmla="*/ 5 w 335"/>
                <a:gd name="T1" fmla="*/ 425 h 426"/>
                <a:gd name="T2" fmla="*/ 330 w 335"/>
                <a:gd name="T3" fmla="*/ 237 h 426"/>
                <a:gd name="T4" fmla="*/ 335 w 335"/>
                <a:gd name="T5" fmla="*/ 229 h 426"/>
                <a:gd name="T6" fmla="*/ 335 w 335"/>
                <a:gd name="T7" fmla="*/ 4 h 426"/>
                <a:gd name="T8" fmla="*/ 330 w 335"/>
                <a:gd name="T9" fmla="*/ 2 h 426"/>
                <a:gd name="T10" fmla="*/ 5 w 335"/>
                <a:gd name="T11" fmla="*/ 190 h 426"/>
                <a:gd name="T12" fmla="*/ 0 w 335"/>
                <a:gd name="T13" fmla="*/ 198 h 426"/>
                <a:gd name="T14" fmla="*/ 0 w 335"/>
                <a:gd name="T15" fmla="*/ 423 h 426"/>
                <a:gd name="T16" fmla="*/ 5 w 335"/>
                <a:gd name="T17" fmla="*/ 42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5" h="426">
                  <a:moveTo>
                    <a:pt x="5" y="425"/>
                  </a:moveTo>
                  <a:cubicBezTo>
                    <a:pt x="330" y="237"/>
                    <a:pt x="330" y="237"/>
                    <a:pt x="330" y="237"/>
                  </a:cubicBezTo>
                  <a:cubicBezTo>
                    <a:pt x="333" y="235"/>
                    <a:pt x="335" y="232"/>
                    <a:pt x="335" y="229"/>
                  </a:cubicBezTo>
                  <a:cubicBezTo>
                    <a:pt x="335" y="4"/>
                    <a:pt x="335" y="4"/>
                    <a:pt x="335" y="4"/>
                  </a:cubicBezTo>
                  <a:cubicBezTo>
                    <a:pt x="335" y="1"/>
                    <a:pt x="333" y="0"/>
                    <a:pt x="330" y="2"/>
                  </a:cubicBezTo>
                  <a:cubicBezTo>
                    <a:pt x="5" y="190"/>
                    <a:pt x="5" y="190"/>
                    <a:pt x="5" y="190"/>
                  </a:cubicBezTo>
                  <a:cubicBezTo>
                    <a:pt x="2" y="191"/>
                    <a:pt x="0" y="195"/>
                    <a:pt x="0" y="198"/>
                  </a:cubicBezTo>
                  <a:cubicBezTo>
                    <a:pt x="0" y="423"/>
                    <a:pt x="0" y="423"/>
                    <a:pt x="0" y="423"/>
                  </a:cubicBezTo>
                  <a:cubicBezTo>
                    <a:pt x="0" y="425"/>
                    <a:pt x="2" y="426"/>
                    <a:pt x="5" y="425"/>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6" name="Freeform 132"/>
            <p:cNvSpPr>
              <a:spLocks/>
            </p:cNvSpPr>
            <p:nvPr/>
          </p:nvSpPr>
          <p:spPr bwMode="auto">
            <a:xfrm>
              <a:off x="3925888" y="3121025"/>
              <a:ext cx="1009650" cy="1274763"/>
            </a:xfrm>
            <a:custGeom>
              <a:avLst/>
              <a:gdLst>
                <a:gd name="T0" fmla="*/ 4 w 336"/>
                <a:gd name="T1" fmla="*/ 189 h 425"/>
                <a:gd name="T2" fmla="*/ 330 w 336"/>
                <a:gd name="T3" fmla="*/ 1 h 425"/>
                <a:gd name="T4" fmla="*/ 333 w 336"/>
                <a:gd name="T5" fmla="*/ 0 h 425"/>
                <a:gd name="T6" fmla="*/ 336 w 336"/>
                <a:gd name="T7" fmla="*/ 1 h 425"/>
                <a:gd name="T8" fmla="*/ 333 w 336"/>
                <a:gd name="T9" fmla="*/ 2 h 425"/>
                <a:gd name="T10" fmla="*/ 8 w 336"/>
                <a:gd name="T11" fmla="*/ 190 h 425"/>
                <a:gd name="T12" fmla="*/ 3 w 336"/>
                <a:gd name="T13" fmla="*/ 198 h 425"/>
                <a:gd name="T14" fmla="*/ 3 w 336"/>
                <a:gd name="T15" fmla="*/ 423 h 425"/>
                <a:gd name="T16" fmla="*/ 3 w 336"/>
                <a:gd name="T17" fmla="*/ 424 h 425"/>
                <a:gd name="T18" fmla="*/ 0 w 336"/>
                <a:gd name="T19" fmla="*/ 421 h 425"/>
                <a:gd name="T20" fmla="*/ 0 w 336"/>
                <a:gd name="T21" fmla="*/ 196 h 425"/>
                <a:gd name="T22" fmla="*/ 4 w 336"/>
                <a:gd name="T23" fmla="*/ 189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425">
                  <a:moveTo>
                    <a:pt x="4" y="189"/>
                  </a:moveTo>
                  <a:cubicBezTo>
                    <a:pt x="330" y="1"/>
                    <a:pt x="330" y="1"/>
                    <a:pt x="330" y="1"/>
                  </a:cubicBezTo>
                  <a:cubicBezTo>
                    <a:pt x="331" y="0"/>
                    <a:pt x="332" y="0"/>
                    <a:pt x="333" y="0"/>
                  </a:cubicBezTo>
                  <a:cubicBezTo>
                    <a:pt x="333" y="0"/>
                    <a:pt x="336" y="1"/>
                    <a:pt x="336" y="1"/>
                  </a:cubicBezTo>
                  <a:cubicBezTo>
                    <a:pt x="335" y="1"/>
                    <a:pt x="334" y="1"/>
                    <a:pt x="333" y="2"/>
                  </a:cubicBezTo>
                  <a:cubicBezTo>
                    <a:pt x="8" y="190"/>
                    <a:pt x="8" y="190"/>
                    <a:pt x="8" y="190"/>
                  </a:cubicBezTo>
                  <a:cubicBezTo>
                    <a:pt x="5" y="191"/>
                    <a:pt x="3" y="195"/>
                    <a:pt x="3" y="198"/>
                  </a:cubicBezTo>
                  <a:cubicBezTo>
                    <a:pt x="3" y="423"/>
                    <a:pt x="3" y="423"/>
                    <a:pt x="3" y="423"/>
                  </a:cubicBezTo>
                  <a:cubicBezTo>
                    <a:pt x="3" y="423"/>
                    <a:pt x="3" y="424"/>
                    <a:pt x="3" y="424"/>
                  </a:cubicBezTo>
                  <a:cubicBezTo>
                    <a:pt x="1" y="425"/>
                    <a:pt x="0" y="424"/>
                    <a:pt x="0" y="421"/>
                  </a:cubicBezTo>
                  <a:cubicBezTo>
                    <a:pt x="0" y="196"/>
                    <a:pt x="0" y="196"/>
                    <a:pt x="0" y="196"/>
                  </a:cubicBezTo>
                  <a:cubicBezTo>
                    <a:pt x="0" y="194"/>
                    <a:pt x="2" y="190"/>
                    <a:pt x="4" y="189"/>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7" name="Freeform 133"/>
            <p:cNvSpPr>
              <a:spLocks/>
            </p:cNvSpPr>
            <p:nvPr/>
          </p:nvSpPr>
          <p:spPr bwMode="auto">
            <a:xfrm>
              <a:off x="4333876" y="3625850"/>
              <a:ext cx="207963" cy="273050"/>
            </a:xfrm>
            <a:custGeom>
              <a:avLst/>
              <a:gdLst>
                <a:gd name="T0" fmla="*/ 0 w 69"/>
                <a:gd name="T1" fmla="*/ 65 h 91"/>
                <a:gd name="T2" fmla="*/ 34 w 69"/>
                <a:gd name="T3" fmla="*/ 80 h 91"/>
                <a:gd name="T4" fmla="*/ 69 w 69"/>
                <a:gd name="T5" fmla="*/ 25 h 91"/>
                <a:gd name="T6" fmla="*/ 34 w 69"/>
                <a:gd name="T7" fmla="*/ 11 h 91"/>
                <a:gd name="T8" fmla="*/ 0 w 69"/>
                <a:gd name="T9" fmla="*/ 65 h 91"/>
              </a:gdLst>
              <a:ahLst/>
              <a:cxnLst>
                <a:cxn ang="0">
                  <a:pos x="T0" y="T1"/>
                </a:cxn>
                <a:cxn ang="0">
                  <a:pos x="T2" y="T3"/>
                </a:cxn>
                <a:cxn ang="0">
                  <a:pos x="T4" y="T5"/>
                </a:cxn>
                <a:cxn ang="0">
                  <a:pos x="T6" y="T7"/>
                </a:cxn>
                <a:cxn ang="0">
                  <a:pos x="T8" y="T9"/>
                </a:cxn>
              </a:cxnLst>
              <a:rect l="0" t="0" r="r" b="b"/>
              <a:pathLst>
                <a:path w="69" h="91">
                  <a:moveTo>
                    <a:pt x="0" y="65"/>
                  </a:moveTo>
                  <a:cubicBezTo>
                    <a:pt x="0" y="84"/>
                    <a:pt x="15" y="91"/>
                    <a:pt x="34" y="80"/>
                  </a:cubicBezTo>
                  <a:cubicBezTo>
                    <a:pt x="53" y="69"/>
                    <a:pt x="69" y="45"/>
                    <a:pt x="69" y="25"/>
                  </a:cubicBezTo>
                  <a:cubicBezTo>
                    <a:pt x="69" y="6"/>
                    <a:pt x="53" y="0"/>
                    <a:pt x="34" y="11"/>
                  </a:cubicBezTo>
                  <a:cubicBezTo>
                    <a:pt x="15" y="22"/>
                    <a:pt x="0" y="46"/>
                    <a:pt x="0" y="6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8" name="Freeform 134"/>
            <p:cNvSpPr>
              <a:spLocks/>
            </p:cNvSpPr>
            <p:nvPr/>
          </p:nvSpPr>
          <p:spPr bwMode="auto">
            <a:xfrm>
              <a:off x="2792413" y="2946400"/>
              <a:ext cx="912813" cy="1209675"/>
            </a:xfrm>
            <a:custGeom>
              <a:avLst/>
              <a:gdLst>
                <a:gd name="T0" fmla="*/ 3 w 304"/>
                <a:gd name="T1" fmla="*/ 10 h 403"/>
                <a:gd name="T2" fmla="*/ 4 w 304"/>
                <a:gd name="T3" fmla="*/ 0 h 403"/>
                <a:gd name="T4" fmla="*/ 17 w 304"/>
                <a:gd name="T5" fmla="*/ 3 h 403"/>
                <a:gd name="T6" fmla="*/ 91 w 304"/>
                <a:gd name="T7" fmla="*/ 7 h 403"/>
                <a:gd name="T8" fmla="*/ 80 w 304"/>
                <a:gd name="T9" fmla="*/ 65 h 403"/>
                <a:gd name="T10" fmla="*/ 79 w 304"/>
                <a:gd name="T11" fmla="*/ 76 h 403"/>
                <a:gd name="T12" fmla="*/ 90 w 304"/>
                <a:gd name="T13" fmla="*/ 89 h 403"/>
                <a:gd name="T14" fmla="*/ 106 w 304"/>
                <a:gd name="T15" fmla="*/ 105 h 403"/>
                <a:gd name="T16" fmla="*/ 136 w 304"/>
                <a:gd name="T17" fmla="*/ 137 h 403"/>
                <a:gd name="T18" fmla="*/ 188 w 304"/>
                <a:gd name="T19" fmla="*/ 209 h 403"/>
                <a:gd name="T20" fmla="*/ 254 w 304"/>
                <a:gd name="T21" fmla="*/ 271 h 403"/>
                <a:gd name="T22" fmla="*/ 285 w 304"/>
                <a:gd name="T23" fmla="*/ 327 h 403"/>
                <a:gd name="T24" fmla="*/ 302 w 304"/>
                <a:gd name="T25" fmla="*/ 367 h 403"/>
                <a:gd name="T26" fmla="*/ 304 w 304"/>
                <a:gd name="T27" fmla="*/ 375 h 403"/>
                <a:gd name="T28" fmla="*/ 300 w 304"/>
                <a:gd name="T29" fmla="*/ 383 h 403"/>
                <a:gd name="T30" fmla="*/ 291 w 304"/>
                <a:gd name="T31" fmla="*/ 381 h 403"/>
                <a:gd name="T32" fmla="*/ 286 w 304"/>
                <a:gd name="T33" fmla="*/ 372 h 403"/>
                <a:gd name="T34" fmla="*/ 252 w 304"/>
                <a:gd name="T35" fmla="*/ 324 h 403"/>
                <a:gd name="T36" fmla="*/ 279 w 304"/>
                <a:gd name="T37" fmla="*/ 389 h 403"/>
                <a:gd name="T38" fmla="*/ 277 w 304"/>
                <a:gd name="T39" fmla="*/ 401 h 403"/>
                <a:gd name="T40" fmla="*/ 271 w 304"/>
                <a:gd name="T41" fmla="*/ 401 h 403"/>
                <a:gd name="T42" fmla="*/ 262 w 304"/>
                <a:gd name="T43" fmla="*/ 391 h 403"/>
                <a:gd name="T44" fmla="*/ 234 w 304"/>
                <a:gd name="T45" fmla="*/ 346 h 403"/>
                <a:gd name="T46" fmla="*/ 255 w 304"/>
                <a:gd name="T47" fmla="*/ 392 h 403"/>
                <a:gd name="T48" fmla="*/ 256 w 304"/>
                <a:gd name="T49" fmla="*/ 399 h 403"/>
                <a:gd name="T50" fmla="*/ 244 w 304"/>
                <a:gd name="T51" fmla="*/ 399 h 403"/>
                <a:gd name="T52" fmla="*/ 210 w 304"/>
                <a:gd name="T53" fmla="*/ 346 h 403"/>
                <a:gd name="T54" fmla="*/ 228 w 304"/>
                <a:gd name="T55" fmla="*/ 393 h 403"/>
                <a:gd name="T56" fmla="*/ 222 w 304"/>
                <a:gd name="T57" fmla="*/ 400 h 403"/>
                <a:gd name="T58" fmla="*/ 211 w 304"/>
                <a:gd name="T59" fmla="*/ 391 h 403"/>
                <a:gd name="T60" fmla="*/ 193 w 304"/>
                <a:gd name="T61" fmla="*/ 353 h 403"/>
                <a:gd name="T62" fmla="*/ 174 w 304"/>
                <a:gd name="T63" fmla="*/ 295 h 403"/>
                <a:gd name="T64" fmla="*/ 167 w 304"/>
                <a:gd name="T65" fmla="*/ 279 h 403"/>
                <a:gd name="T66" fmla="*/ 143 w 304"/>
                <a:gd name="T67" fmla="*/ 255 h 403"/>
                <a:gd name="T68" fmla="*/ 95 w 304"/>
                <a:gd name="T69" fmla="*/ 208 h 403"/>
                <a:gd name="T70" fmla="*/ 25 w 304"/>
                <a:gd name="T71" fmla="*/ 132 h 403"/>
                <a:gd name="T72" fmla="*/ 2 w 304"/>
                <a:gd name="T73" fmla="*/ 54 h 403"/>
                <a:gd name="T74" fmla="*/ 3 w 304"/>
                <a:gd name="T75" fmla="*/ 1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403">
                  <a:moveTo>
                    <a:pt x="3" y="10"/>
                  </a:moveTo>
                  <a:cubicBezTo>
                    <a:pt x="3" y="6"/>
                    <a:pt x="3" y="3"/>
                    <a:pt x="4" y="0"/>
                  </a:cubicBezTo>
                  <a:cubicBezTo>
                    <a:pt x="8" y="1"/>
                    <a:pt x="13" y="2"/>
                    <a:pt x="17" y="3"/>
                  </a:cubicBezTo>
                  <a:cubicBezTo>
                    <a:pt x="42" y="6"/>
                    <a:pt x="66" y="8"/>
                    <a:pt x="91" y="7"/>
                  </a:cubicBezTo>
                  <a:cubicBezTo>
                    <a:pt x="89" y="26"/>
                    <a:pt x="85" y="46"/>
                    <a:pt x="80" y="65"/>
                  </a:cubicBezTo>
                  <a:cubicBezTo>
                    <a:pt x="78" y="68"/>
                    <a:pt x="78" y="72"/>
                    <a:pt x="79" y="76"/>
                  </a:cubicBezTo>
                  <a:cubicBezTo>
                    <a:pt x="80" y="83"/>
                    <a:pt x="85" y="85"/>
                    <a:pt x="90" y="89"/>
                  </a:cubicBezTo>
                  <a:cubicBezTo>
                    <a:pt x="95" y="94"/>
                    <a:pt x="101" y="100"/>
                    <a:pt x="106" y="105"/>
                  </a:cubicBezTo>
                  <a:cubicBezTo>
                    <a:pt x="116" y="115"/>
                    <a:pt x="126" y="126"/>
                    <a:pt x="136" y="137"/>
                  </a:cubicBezTo>
                  <a:cubicBezTo>
                    <a:pt x="155" y="160"/>
                    <a:pt x="173" y="184"/>
                    <a:pt x="188" y="209"/>
                  </a:cubicBezTo>
                  <a:cubicBezTo>
                    <a:pt x="205" y="235"/>
                    <a:pt x="233" y="247"/>
                    <a:pt x="254" y="271"/>
                  </a:cubicBezTo>
                  <a:cubicBezTo>
                    <a:pt x="268" y="287"/>
                    <a:pt x="276" y="308"/>
                    <a:pt x="285" y="327"/>
                  </a:cubicBezTo>
                  <a:cubicBezTo>
                    <a:pt x="292" y="340"/>
                    <a:pt x="297" y="353"/>
                    <a:pt x="302" y="367"/>
                  </a:cubicBezTo>
                  <a:cubicBezTo>
                    <a:pt x="304" y="370"/>
                    <a:pt x="304" y="373"/>
                    <a:pt x="304" y="375"/>
                  </a:cubicBezTo>
                  <a:cubicBezTo>
                    <a:pt x="304" y="379"/>
                    <a:pt x="303" y="382"/>
                    <a:pt x="300" y="383"/>
                  </a:cubicBezTo>
                  <a:cubicBezTo>
                    <a:pt x="297" y="384"/>
                    <a:pt x="293" y="383"/>
                    <a:pt x="291" y="381"/>
                  </a:cubicBezTo>
                  <a:cubicBezTo>
                    <a:pt x="288" y="379"/>
                    <a:pt x="287" y="375"/>
                    <a:pt x="286" y="372"/>
                  </a:cubicBezTo>
                  <a:cubicBezTo>
                    <a:pt x="278" y="357"/>
                    <a:pt x="262" y="339"/>
                    <a:pt x="252" y="324"/>
                  </a:cubicBezTo>
                  <a:cubicBezTo>
                    <a:pt x="251" y="322"/>
                    <a:pt x="273" y="370"/>
                    <a:pt x="279" y="389"/>
                  </a:cubicBezTo>
                  <a:cubicBezTo>
                    <a:pt x="281" y="393"/>
                    <a:pt x="281" y="398"/>
                    <a:pt x="277" y="401"/>
                  </a:cubicBezTo>
                  <a:cubicBezTo>
                    <a:pt x="276" y="402"/>
                    <a:pt x="273" y="402"/>
                    <a:pt x="271" y="401"/>
                  </a:cubicBezTo>
                  <a:cubicBezTo>
                    <a:pt x="266" y="399"/>
                    <a:pt x="264" y="395"/>
                    <a:pt x="262" y="391"/>
                  </a:cubicBezTo>
                  <a:cubicBezTo>
                    <a:pt x="248" y="363"/>
                    <a:pt x="216" y="308"/>
                    <a:pt x="234" y="346"/>
                  </a:cubicBezTo>
                  <a:cubicBezTo>
                    <a:pt x="241" y="361"/>
                    <a:pt x="247" y="378"/>
                    <a:pt x="255" y="392"/>
                  </a:cubicBezTo>
                  <a:cubicBezTo>
                    <a:pt x="257" y="394"/>
                    <a:pt x="257" y="397"/>
                    <a:pt x="256" y="399"/>
                  </a:cubicBezTo>
                  <a:cubicBezTo>
                    <a:pt x="254" y="403"/>
                    <a:pt x="247" y="403"/>
                    <a:pt x="244" y="399"/>
                  </a:cubicBezTo>
                  <a:cubicBezTo>
                    <a:pt x="229" y="383"/>
                    <a:pt x="210" y="344"/>
                    <a:pt x="210" y="346"/>
                  </a:cubicBezTo>
                  <a:cubicBezTo>
                    <a:pt x="210" y="357"/>
                    <a:pt x="228" y="386"/>
                    <a:pt x="228" y="393"/>
                  </a:cubicBezTo>
                  <a:cubicBezTo>
                    <a:pt x="228" y="396"/>
                    <a:pt x="225" y="399"/>
                    <a:pt x="222" y="400"/>
                  </a:cubicBezTo>
                  <a:cubicBezTo>
                    <a:pt x="216" y="401"/>
                    <a:pt x="213" y="395"/>
                    <a:pt x="211" y="391"/>
                  </a:cubicBezTo>
                  <a:cubicBezTo>
                    <a:pt x="205" y="378"/>
                    <a:pt x="199" y="366"/>
                    <a:pt x="193" y="353"/>
                  </a:cubicBezTo>
                  <a:cubicBezTo>
                    <a:pt x="186" y="338"/>
                    <a:pt x="177" y="312"/>
                    <a:pt x="174" y="295"/>
                  </a:cubicBezTo>
                  <a:cubicBezTo>
                    <a:pt x="173" y="289"/>
                    <a:pt x="171" y="284"/>
                    <a:pt x="167" y="279"/>
                  </a:cubicBezTo>
                  <a:cubicBezTo>
                    <a:pt x="159" y="271"/>
                    <a:pt x="151" y="263"/>
                    <a:pt x="143" y="255"/>
                  </a:cubicBezTo>
                  <a:cubicBezTo>
                    <a:pt x="127" y="240"/>
                    <a:pt x="111" y="224"/>
                    <a:pt x="95" y="208"/>
                  </a:cubicBezTo>
                  <a:cubicBezTo>
                    <a:pt x="70" y="184"/>
                    <a:pt x="45" y="160"/>
                    <a:pt x="25" y="132"/>
                  </a:cubicBezTo>
                  <a:cubicBezTo>
                    <a:pt x="10" y="113"/>
                    <a:pt x="0" y="78"/>
                    <a:pt x="2" y="54"/>
                  </a:cubicBezTo>
                  <a:cubicBezTo>
                    <a:pt x="3" y="39"/>
                    <a:pt x="3" y="24"/>
                    <a:pt x="3"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69" name="Freeform 135"/>
            <p:cNvSpPr>
              <a:spLocks/>
            </p:cNvSpPr>
            <p:nvPr/>
          </p:nvSpPr>
          <p:spPr bwMode="auto">
            <a:xfrm>
              <a:off x="4349751" y="5354638"/>
              <a:ext cx="931863" cy="287338"/>
            </a:xfrm>
            <a:custGeom>
              <a:avLst/>
              <a:gdLst>
                <a:gd name="T0" fmla="*/ 77 w 310"/>
                <a:gd name="T1" fmla="*/ 18 h 96"/>
                <a:gd name="T2" fmla="*/ 159 w 310"/>
                <a:gd name="T3" fmla="*/ 52 h 96"/>
                <a:gd name="T4" fmla="*/ 244 w 310"/>
                <a:gd name="T5" fmla="*/ 75 h 96"/>
                <a:gd name="T6" fmla="*/ 308 w 310"/>
                <a:gd name="T7" fmla="*/ 50 h 96"/>
                <a:gd name="T8" fmla="*/ 309 w 310"/>
                <a:gd name="T9" fmla="*/ 55 h 96"/>
                <a:gd name="T10" fmla="*/ 297 w 310"/>
                <a:gd name="T11" fmla="*/ 81 h 96"/>
                <a:gd name="T12" fmla="*/ 270 w 310"/>
                <a:gd name="T13" fmla="*/ 91 h 96"/>
                <a:gd name="T14" fmla="*/ 184 w 310"/>
                <a:gd name="T15" fmla="*/ 77 h 96"/>
                <a:gd name="T16" fmla="*/ 104 w 310"/>
                <a:gd name="T17" fmla="*/ 42 h 96"/>
                <a:gd name="T18" fmla="*/ 39 w 310"/>
                <a:gd name="T19" fmla="*/ 29 h 96"/>
                <a:gd name="T20" fmla="*/ 6 w 310"/>
                <a:gd name="T21" fmla="*/ 16 h 96"/>
                <a:gd name="T22" fmla="*/ 0 w 310"/>
                <a:gd name="T23" fmla="*/ 0 h 96"/>
                <a:gd name="T24" fmla="*/ 24 w 310"/>
                <a:gd name="T25" fmla="*/ 9 h 96"/>
                <a:gd name="T26" fmla="*/ 77 w 310"/>
                <a:gd name="T27"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96">
                  <a:moveTo>
                    <a:pt x="77" y="18"/>
                  </a:moveTo>
                  <a:cubicBezTo>
                    <a:pt x="106" y="25"/>
                    <a:pt x="132" y="39"/>
                    <a:pt x="159" y="52"/>
                  </a:cubicBezTo>
                  <a:cubicBezTo>
                    <a:pt x="186" y="64"/>
                    <a:pt x="214" y="75"/>
                    <a:pt x="244" y="75"/>
                  </a:cubicBezTo>
                  <a:cubicBezTo>
                    <a:pt x="267" y="75"/>
                    <a:pt x="292" y="67"/>
                    <a:pt x="308" y="50"/>
                  </a:cubicBezTo>
                  <a:cubicBezTo>
                    <a:pt x="309" y="52"/>
                    <a:pt x="309" y="53"/>
                    <a:pt x="309" y="55"/>
                  </a:cubicBezTo>
                  <a:cubicBezTo>
                    <a:pt x="310" y="65"/>
                    <a:pt x="305" y="74"/>
                    <a:pt x="297" y="81"/>
                  </a:cubicBezTo>
                  <a:cubicBezTo>
                    <a:pt x="289" y="87"/>
                    <a:pt x="280" y="90"/>
                    <a:pt x="270" y="91"/>
                  </a:cubicBezTo>
                  <a:cubicBezTo>
                    <a:pt x="241" y="96"/>
                    <a:pt x="211" y="88"/>
                    <a:pt x="184" y="77"/>
                  </a:cubicBezTo>
                  <a:cubicBezTo>
                    <a:pt x="157" y="65"/>
                    <a:pt x="131" y="51"/>
                    <a:pt x="104" y="42"/>
                  </a:cubicBezTo>
                  <a:cubicBezTo>
                    <a:pt x="83" y="35"/>
                    <a:pt x="61" y="31"/>
                    <a:pt x="39" y="29"/>
                  </a:cubicBezTo>
                  <a:cubicBezTo>
                    <a:pt x="27" y="27"/>
                    <a:pt x="14" y="25"/>
                    <a:pt x="6" y="16"/>
                  </a:cubicBezTo>
                  <a:cubicBezTo>
                    <a:pt x="2" y="11"/>
                    <a:pt x="0" y="6"/>
                    <a:pt x="0" y="0"/>
                  </a:cubicBezTo>
                  <a:cubicBezTo>
                    <a:pt x="7" y="4"/>
                    <a:pt x="16" y="7"/>
                    <a:pt x="24" y="9"/>
                  </a:cubicBezTo>
                  <a:cubicBezTo>
                    <a:pt x="41" y="13"/>
                    <a:pt x="60" y="14"/>
                    <a:pt x="77"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0" name="Freeform 136"/>
            <p:cNvSpPr>
              <a:spLocks/>
            </p:cNvSpPr>
            <p:nvPr/>
          </p:nvSpPr>
          <p:spPr bwMode="auto">
            <a:xfrm>
              <a:off x="4737101" y="5194300"/>
              <a:ext cx="369888" cy="276225"/>
            </a:xfrm>
            <a:custGeom>
              <a:avLst/>
              <a:gdLst>
                <a:gd name="T0" fmla="*/ 94 w 123"/>
                <a:gd name="T1" fmla="*/ 90 h 92"/>
                <a:gd name="T2" fmla="*/ 75 w 123"/>
                <a:gd name="T3" fmla="*/ 84 h 92"/>
                <a:gd name="T4" fmla="*/ 0 w 123"/>
                <a:gd name="T5" fmla="*/ 29 h 92"/>
                <a:gd name="T6" fmla="*/ 6 w 123"/>
                <a:gd name="T7" fmla="*/ 24 h 92"/>
                <a:gd name="T8" fmla="*/ 22 w 123"/>
                <a:gd name="T9" fmla="*/ 0 h 92"/>
                <a:gd name="T10" fmla="*/ 56 w 123"/>
                <a:gd name="T11" fmla="*/ 19 h 92"/>
                <a:gd name="T12" fmla="*/ 123 w 123"/>
                <a:gd name="T13" fmla="*/ 56 h 92"/>
                <a:gd name="T14" fmla="*/ 108 w 123"/>
                <a:gd name="T15" fmla="*/ 78 h 92"/>
                <a:gd name="T16" fmla="*/ 94 w 123"/>
                <a:gd name="T17" fmla="*/ 9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92">
                  <a:moveTo>
                    <a:pt x="94" y="90"/>
                  </a:moveTo>
                  <a:cubicBezTo>
                    <a:pt x="88" y="92"/>
                    <a:pt x="81" y="88"/>
                    <a:pt x="75" y="84"/>
                  </a:cubicBezTo>
                  <a:cubicBezTo>
                    <a:pt x="49" y="68"/>
                    <a:pt x="24" y="49"/>
                    <a:pt x="0" y="29"/>
                  </a:cubicBezTo>
                  <a:cubicBezTo>
                    <a:pt x="2" y="28"/>
                    <a:pt x="4" y="26"/>
                    <a:pt x="6" y="24"/>
                  </a:cubicBezTo>
                  <a:cubicBezTo>
                    <a:pt x="14" y="18"/>
                    <a:pt x="18" y="9"/>
                    <a:pt x="22" y="0"/>
                  </a:cubicBezTo>
                  <a:cubicBezTo>
                    <a:pt x="34" y="5"/>
                    <a:pt x="45" y="12"/>
                    <a:pt x="56" y="19"/>
                  </a:cubicBezTo>
                  <a:cubicBezTo>
                    <a:pt x="78" y="32"/>
                    <a:pt x="101" y="43"/>
                    <a:pt x="123" y="56"/>
                  </a:cubicBezTo>
                  <a:cubicBezTo>
                    <a:pt x="118" y="63"/>
                    <a:pt x="113" y="70"/>
                    <a:pt x="108" y="78"/>
                  </a:cubicBezTo>
                  <a:cubicBezTo>
                    <a:pt x="105" y="83"/>
                    <a:pt x="100" y="89"/>
                    <a:pt x="94" y="9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1" name="Freeform 137"/>
            <p:cNvSpPr>
              <a:spLocks/>
            </p:cNvSpPr>
            <p:nvPr/>
          </p:nvSpPr>
          <p:spPr bwMode="auto">
            <a:xfrm>
              <a:off x="4346576" y="5216525"/>
              <a:ext cx="928688" cy="361950"/>
            </a:xfrm>
            <a:custGeom>
              <a:avLst/>
              <a:gdLst>
                <a:gd name="T0" fmla="*/ 0 w 309"/>
                <a:gd name="T1" fmla="*/ 28 h 121"/>
                <a:gd name="T2" fmla="*/ 9 w 309"/>
                <a:gd name="T3" fmla="*/ 0 h 121"/>
                <a:gd name="T4" fmla="*/ 16 w 309"/>
                <a:gd name="T5" fmla="*/ 17 h 121"/>
                <a:gd name="T6" fmla="*/ 71 w 309"/>
                <a:gd name="T7" fmla="*/ 35 h 121"/>
                <a:gd name="T8" fmla="*/ 130 w 309"/>
                <a:gd name="T9" fmla="*/ 22 h 121"/>
                <a:gd name="T10" fmla="*/ 205 w 309"/>
                <a:gd name="T11" fmla="*/ 77 h 121"/>
                <a:gd name="T12" fmla="*/ 224 w 309"/>
                <a:gd name="T13" fmla="*/ 83 h 121"/>
                <a:gd name="T14" fmla="*/ 238 w 309"/>
                <a:gd name="T15" fmla="*/ 71 h 121"/>
                <a:gd name="T16" fmla="*/ 253 w 309"/>
                <a:gd name="T17" fmla="*/ 49 h 121"/>
                <a:gd name="T18" fmla="*/ 289 w 309"/>
                <a:gd name="T19" fmla="*/ 72 h 121"/>
                <a:gd name="T20" fmla="*/ 309 w 309"/>
                <a:gd name="T21" fmla="*/ 96 h 121"/>
                <a:gd name="T22" fmla="*/ 245 w 309"/>
                <a:gd name="T23" fmla="*/ 121 h 121"/>
                <a:gd name="T24" fmla="*/ 160 w 309"/>
                <a:gd name="T25" fmla="*/ 98 h 121"/>
                <a:gd name="T26" fmla="*/ 78 w 309"/>
                <a:gd name="T27" fmla="*/ 64 h 121"/>
                <a:gd name="T28" fmla="*/ 25 w 309"/>
                <a:gd name="T29" fmla="*/ 55 h 121"/>
                <a:gd name="T30" fmla="*/ 1 w 309"/>
                <a:gd name="T31" fmla="*/ 46 h 121"/>
                <a:gd name="T32" fmla="*/ 0 w 309"/>
                <a:gd name="T33" fmla="*/ 2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9" h="121">
                  <a:moveTo>
                    <a:pt x="0" y="28"/>
                  </a:moveTo>
                  <a:cubicBezTo>
                    <a:pt x="1" y="17"/>
                    <a:pt x="2" y="6"/>
                    <a:pt x="9" y="0"/>
                  </a:cubicBezTo>
                  <a:cubicBezTo>
                    <a:pt x="10" y="6"/>
                    <a:pt x="12" y="12"/>
                    <a:pt x="16" y="17"/>
                  </a:cubicBezTo>
                  <a:cubicBezTo>
                    <a:pt x="27" y="34"/>
                    <a:pt x="51" y="36"/>
                    <a:pt x="71" y="35"/>
                  </a:cubicBezTo>
                  <a:cubicBezTo>
                    <a:pt x="91" y="35"/>
                    <a:pt x="114" y="33"/>
                    <a:pt x="130" y="22"/>
                  </a:cubicBezTo>
                  <a:cubicBezTo>
                    <a:pt x="154" y="42"/>
                    <a:pt x="179" y="61"/>
                    <a:pt x="205" y="77"/>
                  </a:cubicBezTo>
                  <a:cubicBezTo>
                    <a:pt x="211" y="81"/>
                    <a:pt x="218" y="85"/>
                    <a:pt x="224" y="83"/>
                  </a:cubicBezTo>
                  <a:cubicBezTo>
                    <a:pt x="230" y="82"/>
                    <a:pt x="235" y="76"/>
                    <a:pt x="238" y="71"/>
                  </a:cubicBezTo>
                  <a:cubicBezTo>
                    <a:pt x="243" y="63"/>
                    <a:pt x="248" y="56"/>
                    <a:pt x="253" y="49"/>
                  </a:cubicBezTo>
                  <a:cubicBezTo>
                    <a:pt x="265" y="56"/>
                    <a:pt x="277" y="63"/>
                    <a:pt x="289" y="72"/>
                  </a:cubicBezTo>
                  <a:cubicBezTo>
                    <a:pt x="297" y="78"/>
                    <a:pt x="306" y="86"/>
                    <a:pt x="309" y="96"/>
                  </a:cubicBezTo>
                  <a:cubicBezTo>
                    <a:pt x="293" y="113"/>
                    <a:pt x="268" y="121"/>
                    <a:pt x="245" y="121"/>
                  </a:cubicBezTo>
                  <a:cubicBezTo>
                    <a:pt x="215" y="121"/>
                    <a:pt x="187" y="110"/>
                    <a:pt x="160" y="98"/>
                  </a:cubicBezTo>
                  <a:cubicBezTo>
                    <a:pt x="133" y="85"/>
                    <a:pt x="107" y="71"/>
                    <a:pt x="78" y="64"/>
                  </a:cubicBezTo>
                  <a:cubicBezTo>
                    <a:pt x="61" y="60"/>
                    <a:pt x="42" y="59"/>
                    <a:pt x="25" y="55"/>
                  </a:cubicBezTo>
                  <a:cubicBezTo>
                    <a:pt x="17" y="53"/>
                    <a:pt x="8" y="50"/>
                    <a:pt x="1" y="46"/>
                  </a:cubicBezTo>
                  <a:cubicBezTo>
                    <a:pt x="0" y="40"/>
                    <a:pt x="0" y="33"/>
                    <a:pt x="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2" name="Freeform 138"/>
            <p:cNvSpPr>
              <a:spLocks/>
            </p:cNvSpPr>
            <p:nvPr/>
          </p:nvSpPr>
          <p:spPr bwMode="auto">
            <a:xfrm>
              <a:off x="3663951" y="5975350"/>
              <a:ext cx="574675" cy="444500"/>
            </a:xfrm>
            <a:custGeom>
              <a:avLst/>
              <a:gdLst>
                <a:gd name="T0" fmla="*/ 37 w 191"/>
                <a:gd name="T1" fmla="*/ 66 h 148"/>
                <a:gd name="T2" fmla="*/ 149 w 191"/>
                <a:gd name="T3" fmla="*/ 121 h 148"/>
                <a:gd name="T4" fmla="*/ 171 w 191"/>
                <a:gd name="T5" fmla="*/ 116 h 148"/>
                <a:gd name="T6" fmla="*/ 187 w 191"/>
                <a:gd name="T7" fmla="*/ 85 h 148"/>
                <a:gd name="T8" fmla="*/ 187 w 191"/>
                <a:gd name="T9" fmla="*/ 84 h 148"/>
                <a:gd name="T10" fmla="*/ 191 w 191"/>
                <a:gd name="T11" fmla="*/ 103 h 148"/>
                <a:gd name="T12" fmla="*/ 181 w 191"/>
                <a:gd name="T13" fmla="*/ 131 h 148"/>
                <a:gd name="T14" fmla="*/ 141 w 191"/>
                <a:gd name="T15" fmla="*/ 146 h 148"/>
                <a:gd name="T16" fmla="*/ 44 w 191"/>
                <a:gd name="T17" fmla="*/ 109 h 148"/>
                <a:gd name="T18" fmla="*/ 18 w 191"/>
                <a:gd name="T19" fmla="*/ 57 h 148"/>
                <a:gd name="T20" fmla="*/ 0 w 191"/>
                <a:gd name="T21" fmla="*/ 0 h 148"/>
                <a:gd name="T22" fmla="*/ 11 w 191"/>
                <a:gd name="T23" fmla="*/ 19 h 148"/>
                <a:gd name="T24" fmla="*/ 37 w 191"/>
                <a:gd name="T25" fmla="*/ 6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48">
                  <a:moveTo>
                    <a:pt x="37" y="66"/>
                  </a:moveTo>
                  <a:cubicBezTo>
                    <a:pt x="62" y="102"/>
                    <a:pt x="106" y="123"/>
                    <a:pt x="149" y="121"/>
                  </a:cubicBezTo>
                  <a:cubicBezTo>
                    <a:pt x="157" y="121"/>
                    <a:pt x="165" y="120"/>
                    <a:pt x="171" y="116"/>
                  </a:cubicBezTo>
                  <a:cubicBezTo>
                    <a:pt x="181" y="109"/>
                    <a:pt x="187" y="97"/>
                    <a:pt x="187" y="85"/>
                  </a:cubicBezTo>
                  <a:cubicBezTo>
                    <a:pt x="187" y="85"/>
                    <a:pt x="187" y="85"/>
                    <a:pt x="187" y="84"/>
                  </a:cubicBezTo>
                  <a:cubicBezTo>
                    <a:pt x="189" y="90"/>
                    <a:pt x="191" y="96"/>
                    <a:pt x="191" y="103"/>
                  </a:cubicBezTo>
                  <a:cubicBezTo>
                    <a:pt x="191" y="113"/>
                    <a:pt x="188" y="124"/>
                    <a:pt x="181" y="131"/>
                  </a:cubicBezTo>
                  <a:cubicBezTo>
                    <a:pt x="171" y="142"/>
                    <a:pt x="155" y="145"/>
                    <a:pt x="141" y="146"/>
                  </a:cubicBezTo>
                  <a:cubicBezTo>
                    <a:pt x="105" y="148"/>
                    <a:pt x="67" y="136"/>
                    <a:pt x="44" y="109"/>
                  </a:cubicBezTo>
                  <a:cubicBezTo>
                    <a:pt x="32" y="94"/>
                    <a:pt x="24" y="75"/>
                    <a:pt x="18" y="57"/>
                  </a:cubicBezTo>
                  <a:cubicBezTo>
                    <a:pt x="11" y="38"/>
                    <a:pt x="5" y="19"/>
                    <a:pt x="0" y="0"/>
                  </a:cubicBezTo>
                  <a:cubicBezTo>
                    <a:pt x="4" y="6"/>
                    <a:pt x="7" y="13"/>
                    <a:pt x="11" y="19"/>
                  </a:cubicBezTo>
                  <a:cubicBezTo>
                    <a:pt x="19" y="35"/>
                    <a:pt x="26" y="51"/>
                    <a:pt x="37" y="6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3" name="Freeform 139"/>
            <p:cNvSpPr>
              <a:spLocks/>
            </p:cNvSpPr>
            <p:nvPr/>
          </p:nvSpPr>
          <p:spPr bwMode="auto">
            <a:xfrm>
              <a:off x="3808413" y="5768975"/>
              <a:ext cx="354013" cy="407988"/>
            </a:xfrm>
            <a:custGeom>
              <a:avLst/>
              <a:gdLst>
                <a:gd name="T0" fmla="*/ 0 w 118"/>
                <a:gd name="T1" fmla="*/ 48 h 136"/>
                <a:gd name="T2" fmla="*/ 54 w 118"/>
                <a:gd name="T3" fmla="*/ 0 h 136"/>
                <a:gd name="T4" fmla="*/ 84 w 118"/>
                <a:gd name="T5" fmla="*/ 70 h 136"/>
                <a:gd name="T6" fmla="*/ 118 w 118"/>
                <a:gd name="T7" fmla="*/ 113 h 136"/>
                <a:gd name="T8" fmla="*/ 42 w 118"/>
                <a:gd name="T9" fmla="*/ 136 h 136"/>
                <a:gd name="T10" fmla="*/ 0 w 118"/>
                <a:gd name="T11" fmla="*/ 48 h 136"/>
              </a:gdLst>
              <a:ahLst/>
              <a:cxnLst>
                <a:cxn ang="0">
                  <a:pos x="T0" y="T1"/>
                </a:cxn>
                <a:cxn ang="0">
                  <a:pos x="T2" y="T3"/>
                </a:cxn>
                <a:cxn ang="0">
                  <a:pos x="T4" y="T5"/>
                </a:cxn>
                <a:cxn ang="0">
                  <a:pos x="T6" y="T7"/>
                </a:cxn>
                <a:cxn ang="0">
                  <a:pos x="T8" y="T9"/>
                </a:cxn>
                <a:cxn ang="0">
                  <a:pos x="T10" y="T11"/>
                </a:cxn>
              </a:cxnLst>
              <a:rect l="0" t="0" r="r" b="b"/>
              <a:pathLst>
                <a:path w="118" h="136">
                  <a:moveTo>
                    <a:pt x="0" y="48"/>
                  </a:moveTo>
                  <a:cubicBezTo>
                    <a:pt x="23" y="40"/>
                    <a:pt x="42" y="21"/>
                    <a:pt x="54" y="0"/>
                  </a:cubicBezTo>
                  <a:cubicBezTo>
                    <a:pt x="55" y="25"/>
                    <a:pt x="69" y="49"/>
                    <a:pt x="84" y="70"/>
                  </a:cubicBezTo>
                  <a:cubicBezTo>
                    <a:pt x="95" y="85"/>
                    <a:pt x="107" y="98"/>
                    <a:pt x="118" y="113"/>
                  </a:cubicBezTo>
                  <a:cubicBezTo>
                    <a:pt x="92" y="117"/>
                    <a:pt x="66" y="125"/>
                    <a:pt x="42" y="136"/>
                  </a:cubicBezTo>
                  <a:cubicBezTo>
                    <a:pt x="25" y="109"/>
                    <a:pt x="11" y="79"/>
                    <a:pt x="0" y="4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4" name="Freeform 140"/>
            <p:cNvSpPr>
              <a:spLocks/>
            </p:cNvSpPr>
            <p:nvPr/>
          </p:nvSpPr>
          <p:spPr bwMode="auto">
            <a:xfrm>
              <a:off x="3646488" y="5907088"/>
              <a:ext cx="579438" cy="438150"/>
            </a:xfrm>
            <a:custGeom>
              <a:avLst/>
              <a:gdLst>
                <a:gd name="T0" fmla="*/ 31 w 193"/>
                <a:gd name="T1" fmla="*/ 7 h 146"/>
                <a:gd name="T2" fmla="*/ 54 w 193"/>
                <a:gd name="T3" fmla="*/ 2 h 146"/>
                <a:gd name="T4" fmla="*/ 86 w 193"/>
                <a:gd name="T5" fmla="*/ 74 h 146"/>
                <a:gd name="T6" fmla="*/ 112 w 193"/>
                <a:gd name="T7" fmla="*/ 83 h 146"/>
                <a:gd name="T8" fmla="*/ 172 w 193"/>
                <a:gd name="T9" fmla="*/ 67 h 146"/>
                <a:gd name="T10" fmla="*/ 189 w 193"/>
                <a:gd name="T11" fmla="*/ 96 h 146"/>
                <a:gd name="T12" fmla="*/ 193 w 193"/>
                <a:gd name="T13" fmla="*/ 107 h 146"/>
                <a:gd name="T14" fmla="*/ 177 w 193"/>
                <a:gd name="T15" fmla="*/ 139 h 146"/>
                <a:gd name="T16" fmla="*/ 155 w 193"/>
                <a:gd name="T17" fmla="*/ 144 h 146"/>
                <a:gd name="T18" fmla="*/ 43 w 193"/>
                <a:gd name="T19" fmla="*/ 89 h 146"/>
                <a:gd name="T20" fmla="*/ 17 w 193"/>
                <a:gd name="T21" fmla="*/ 42 h 146"/>
                <a:gd name="T22" fmla="*/ 11 w 193"/>
                <a:gd name="T23" fmla="*/ 32 h 146"/>
                <a:gd name="T24" fmla="*/ 2 w 193"/>
                <a:gd name="T25" fmla="*/ 9 h 146"/>
                <a:gd name="T26" fmla="*/ 0 w 193"/>
                <a:gd name="T27" fmla="*/ 0 h 146"/>
                <a:gd name="T28" fmla="*/ 31 w 193"/>
                <a:gd name="T29" fmla="*/ 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46">
                  <a:moveTo>
                    <a:pt x="31" y="7"/>
                  </a:moveTo>
                  <a:cubicBezTo>
                    <a:pt x="39" y="6"/>
                    <a:pt x="47" y="5"/>
                    <a:pt x="54" y="2"/>
                  </a:cubicBezTo>
                  <a:cubicBezTo>
                    <a:pt x="62" y="27"/>
                    <a:pt x="73" y="51"/>
                    <a:pt x="86" y="74"/>
                  </a:cubicBezTo>
                  <a:cubicBezTo>
                    <a:pt x="92" y="83"/>
                    <a:pt x="103" y="87"/>
                    <a:pt x="112" y="83"/>
                  </a:cubicBezTo>
                  <a:cubicBezTo>
                    <a:pt x="131" y="76"/>
                    <a:pt x="151" y="70"/>
                    <a:pt x="172" y="67"/>
                  </a:cubicBezTo>
                  <a:cubicBezTo>
                    <a:pt x="178" y="76"/>
                    <a:pt x="184" y="85"/>
                    <a:pt x="189" y="96"/>
                  </a:cubicBezTo>
                  <a:cubicBezTo>
                    <a:pt x="191" y="100"/>
                    <a:pt x="192" y="103"/>
                    <a:pt x="193" y="107"/>
                  </a:cubicBezTo>
                  <a:cubicBezTo>
                    <a:pt x="193" y="120"/>
                    <a:pt x="188" y="132"/>
                    <a:pt x="177" y="139"/>
                  </a:cubicBezTo>
                  <a:cubicBezTo>
                    <a:pt x="171" y="143"/>
                    <a:pt x="163" y="144"/>
                    <a:pt x="155" y="144"/>
                  </a:cubicBezTo>
                  <a:cubicBezTo>
                    <a:pt x="112" y="146"/>
                    <a:pt x="68" y="125"/>
                    <a:pt x="43" y="89"/>
                  </a:cubicBezTo>
                  <a:cubicBezTo>
                    <a:pt x="32" y="74"/>
                    <a:pt x="25" y="58"/>
                    <a:pt x="17" y="42"/>
                  </a:cubicBezTo>
                  <a:cubicBezTo>
                    <a:pt x="15" y="39"/>
                    <a:pt x="13" y="35"/>
                    <a:pt x="11" y="32"/>
                  </a:cubicBezTo>
                  <a:cubicBezTo>
                    <a:pt x="8" y="25"/>
                    <a:pt x="4" y="15"/>
                    <a:pt x="2" y="9"/>
                  </a:cubicBezTo>
                  <a:cubicBezTo>
                    <a:pt x="1" y="6"/>
                    <a:pt x="0" y="3"/>
                    <a:pt x="0" y="0"/>
                  </a:cubicBezTo>
                  <a:cubicBezTo>
                    <a:pt x="9" y="5"/>
                    <a:pt x="20" y="7"/>
                    <a:pt x="31"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75" name="Group 474"/>
          <p:cNvGrpSpPr/>
          <p:nvPr/>
        </p:nvGrpSpPr>
        <p:grpSpPr>
          <a:xfrm>
            <a:off x="5524501" y="4073584"/>
            <a:ext cx="1225412" cy="738748"/>
            <a:chOff x="1398588" y="792163"/>
            <a:chExt cx="8002587" cy="4824413"/>
          </a:xfrm>
        </p:grpSpPr>
        <p:sp>
          <p:nvSpPr>
            <p:cNvPr id="476" name="Freeform 5"/>
            <p:cNvSpPr>
              <a:spLocks/>
            </p:cNvSpPr>
            <p:nvPr/>
          </p:nvSpPr>
          <p:spPr bwMode="auto">
            <a:xfrm>
              <a:off x="2611438" y="1492251"/>
              <a:ext cx="6789737" cy="4124325"/>
            </a:xfrm>
            <a:custGeom>
              <a:avLst/>
              <a:gdLst>
                <a:gd name="T0" fmla="*/ 4277 w 4277"/>
                <a:gd name="T1" fmla="*/ 0 h 2598"/>
                <a:gd name="T2" fmla="*/ 4277 w 4277"/>
                <a:gd name="T3" fmla="*/ 110 h 2598"/>
                <a:gd name="T4" fmla="*/ 0 w 4277"/>
                <a:gd name="T5" fmla="*/ 2598 h 2598"/>
                <a:gd name="T6" fmla="*/ 0 w 4277"/>
                <a:gd name="T7" fmla="*/ 2488 h 2598"/>
                <a:gd name="T8" fmla="*/ 4277 w 4277"/>
                <a:gd name="T9" fmla="*/ 0 h 2598"/>
              </a:gdLst>
              <a:ahLst/>
              <a:cxnLst>
                <a:cxn ang="0">
                  <a:pos x="T0" y="T1"/>
                </a:cxn>
                <a:cxn ang="0">
                  <a:pos x="T2" y="T3"/>
                </a:cxn>
                <a:cxn ang="0">
                  <a:pos x="T4" y="T5"/>
                </a:cxn>
                <a:cxn ang="0">
                  <a:pos x="T6" y="T7"/>
                </a:cxn>
                <a:cxn ang="0">
                  <a:pos x="T8" y="T9"/>
                </a:cxn>
              </a:cxnLst>
              <a:rect l="0" t="0" r="r" b="b"/>
              <a:pathLst>
                <a:path w="4277" h="2598">
                  <a:moveTo>
                    <a:pt x="4277" y="0"/>
                  </a:moveTo>
                  <a:lnTo>
                    <a:pt x="4277" y="110"/>
                  </a:lnTo>
                  <a:lnTo>
                    <a:pt x="0" y="2598"/>
                  </a:lnTo>
                  <a:lnTo>
                    <a:pt x="0" y="2488"/>
                  </a:lnTo>
                  <a:lnTo>
                    <a:pt x="4277" y="0"/>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7" name="Freeform 6"/>
            <p:cNvSpPr>
              <a:spLocks/>
            </p:cNvSpPr>
            <p:nvPr/>
          </p:nvSpPr>
          <p:spPr bwMode="auto">
            <a:xfrm>
              <a:off x="1398588" y="4737101"/>
              <a:ext cx="1212850" cy="879475"/>
            </a:xfrm>
            <a:custGeom>
              <a:avLst/>
              <a:gdLst>
                <a:gd name="T0" fmla="*/ 764 w 764"/>
                <a:gd name="T1" fmla="*/ 444 h 554"/>
                <a:gd name="T2" fmla="*/ 764 w 764"/>
                <a:gd name="T3" fmla="*/ 554 h 554"/>
                <a:gd name="T4" fmla="*/ 0 w 764"/>
                <a:gd name="T5" fmla="*/ 110 h 554"/>
                <a:gd name="T6" fmla="*/ 0 w 764"/>
                <a:gd name="T7" fmla="*/ 0 h 554"/>
                <a:gd name="T8" fmla="*/ 764 w 764"/>
                <a:gd name="T9" fmla="*/ 444 h 554"/>
              </a:gdLst>
              <a:ahLst/>
              <a:cxnLst>
                <a:cxn ang="0">
                  <a:pos x="T0" y="T1"/>
                </a:cxn>
                <a:cxn ang="0">
                  <a:pos x="T2" y="T3"/>
                </a:cxn>
                <a:cxn ang="0">
                  <a:pos x="T4" y="T5"/>
                </a:cxn>
                <a:cxn ang="0">
                  <a:pos x="T6" y="T7"/>
                </a:cxn>
                <a:cxn ang="0">
                  <a:pos x="T8" y="T9"/>
                </a:cxn>
              </a:cxnLst>
              <a:rect l="0" t="0" r="r" b="b"/>
              <a:pathLst>
                <a:path w="764" h="554">
                  <a:moveTo>
                    <a:pt x="764" y="444"/>
                  </a:moveTo>
                  <a:lnTo>
                    <a:pt x="764" y="554"/>
                  </a:lnTo>
                  <a:lnTo>
                    <a:pt x="0" y="110"/>
                  </a:lnTo>
                  <a:lnTo>
                    <a:pt x="0" y="0"/>
                  </a:lnTo>
                  <a:lnTo>
                    <a:pt x="764" y="444"/>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8" name="Freeform 7"/>
            <p:cNvSpPr>
              <a:spLocks/>
            </p:cNvSpPr>
            <p:nvPr/>
          </p:nvSpPr>
          <p:spPr bwMode="auto">
            <a:xfrm>
              <a:off x="1398588" y="792163"/>
              <a:ext cx="8002587" cy="4649788"/>
            </a:xfrm>
            <a:custGeom>
              <a:avLst/>
              <a:gdLst>
                <a:gd name="T0" fmla="*/ 0 w 5041"/>
                <a:gd name="T1" fmla="*/ 2485 h 2929"/>
                <a:gd name="T2" fmla="*/ 4278 w 5041"/>
                <a:gd name="T3" fmla="*/ 0 h 2929"/>
                <a:gd name="T4" fmla="*/ 5041 w 5041"/>
                <a:gd name="T5" fmla="*/ 441 h 2929"/>
                <a:gd name="T6" fmla="*/ 764 w 5041"/>
                <a:gd name="T7" fmla="*/ 2929 h 2929"/>
                <a:gd name="T8" fmla="*/ 0 w 5041"/>
                <a:gd name="T9" fmla="*/ 2485 h 2929"/>
              </a:gdLst>
              <a:ahLst/>
              <a:cxnLst>
                <a:cxn ang="0">
                  <a:pos x="T0" y="T1"/>
                </a:cxn>
                <a:cxn ang="0">
                  <a:pos x="T2" y="T3"/>
                </a:cxn>
                <a:cxn ang="0">
                  <a:pos x="T4" y="T5"/>
                </a:cxn>
                <a:cxn ang="0">
                  <a:pos x="T6" y="T7"/>
                </a:cxn>
                <a:cxn ang="0">
                  <a:pos x="T8" y="T9"/>
                </a:cxn>
              </a:cxnLst>
              <a:rect l="0" t="0" r="r" b="b"/>
              <a:pathLst>
                <a:path w="5041" h="2929">
                  <a:moveTo>
                    <a:pt x="0" y="2485"/>
                  </a:moveTo>
                  <a:lnTo>
                    <a:pt x="4278" y="0"/>
                  </a:lnTo>
                  <a:lnTo>
                    <a:pt x="5041" y="441"/>
                  </a:lnTo>
                  <a:lnTo>
                    <a:pt x="764" y="2929"/>
                  </a:lnTo>
                  <a:lnTo>
                    <a:pt x="0" y="2485"/>
                  </a:ln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79" name="Freeform 8"/>
            <p:cNvSpPr>
              <a:spLocks/>
            </p:cNvSpPr>
            <p:nvPr/>
          </p:nvSpPr>
          <p:spPr bwMode="auto">
            <a:xfrm>
              <a:off x="7604125" y="1071563"/>
              <a:ext cx="690562" cy="403225"/>
            </a:xfrm>
            <a:custGeom>
              <a:avLst/>
              <a:gdLst>
                <a:gd name="T0" fmla="*/ 435 w 435"/>
                <a:gd name="T1" fmla="*/ 217 h 254"/>
                <a:gd name="T2" fmla="*/ 374 w 435"/>
                <a:gd name="T3" fmla="*/ 254 h 254"/>
                <a:gd name="T4" fmla="*/ 0 w 435"/>
                <a:gd name="T5" fmla="*/ 38 h 254"/>
                <a:gd name="T6" fmla="*/ 62 w 435"/>
                <a:gd name="T7" fmla="*/ 0 h 254"/>
                <a:gd name="T8" fmla="*/ 435 w 435"/>
                <a:gd name="T9" fmla="*/ 217 h 254"/>
              </a:gdLst>
              <a:ahLst/>
              <a:cxnLst>
                <a:cxn ang="0">
                  <a:pos x="T0" y="T1"/>
                </a:cxn>
                <a:cxn ang="0">
                  <a:pos x="T2" y="T3"/>
                </a:cxn>
                <a:cxn ang="0">
                  <a:pos x="T4" y="T5"/>
                </a:cxn>
                <a:cxn ang="0">
                  <a:pos x="T6" y="T7"/>
                </a:cxn>
                <a:cxn ang="0">
                  <a:pos x="T8" y="T9"/>
                </a:cxn>
              </a:cxnLst>
              <a:rect l="0" t="0" r="r" b="b"/>
              <a:pathLst>
                <a:path w="435" h="254">
                  <a:moveTo>
                    <a:pt x="435" y="217"/>
                  </a:moveTo>
                  <a:lnTo>
                    <a:pt x="374" y="254"/>
                  </a:lnTo>
                  <a:lnTo>
                    <a:pt x="0" y="38"/>
                  </a:lnTo>
                  <a:lnTo>
                    <a:pt x="62" y="0"/>
                  </a:lnTo>
                  <a:lnTo>
                    <a:pt x="435" y="217"/>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0" name="Freeform 9"/>
            <p:cNvSpPr>
              <a:spLocks/>
            </p:cNvSpPr>
            <p:nvPr/>
          </p:nvSpPr>
          <p:spPr bwMode="auto">
            <a:xfrm>
              <a:off x="6934200" y="1462088"/>
              <a:ext cx="449262" cy="258763"/>
            </a:xfrm>
            <a:custGeom>
              <a:avLst/>
              <a:gdLst>
                <a:gd name="T0" fmla="*/ 283 w 283"/>
                <a:gd name="T1" fmla="*/ 129 h 163"/>
                <a:gd name="T2" fmla="*/ 219 w 283"/>
                <a:gd name="T3" fmla="*/ 163 h 163"/>
                <a:gd name="T4" fmla="*/ 0 w 283"/>
                <a:gd name="T5" fmla="*/ 38 h 163"/>
                <a:gd name="T6" fmla="*/ 62 w 283"/>
                <a:gd name="T7" fmla="*/ 0 h 163"/>
                <a:gd name="T8" fmla="*/ 283 w 283"/>
                <a:gd name="T9" fmla="*/ 129 h 163"/>
              </a:gdLst>
              <a:ahLst/>
              <a:cxnLst>
                <a:cxn ang="0">
                  <a:pos x="T0" y="T1"/>
                </a:cxn>
                <a:cxn ang="0">
                  <a:pos x="T2" y="T3"/>
                </a:cxn>
                <a:cxn ang="0">
                  <a:pos x="T4" y="T5"/>
                </a:cxn>
                <a:cxn ang="0">
                  <a:pos x="T6" y="T7"/>
                </a:cxn>
                <a:cxn ang="0">
                  <a:pos x="T8" y="T9"/>
                </a:cxn>
              </a:cxnLst>
              <a:rect l="0" t="0" r="r" b="b"/>
              <a:pathLst>
                <a:path w="283" h="163">
                  <a:moveTo>
                    <a:pt x="283" y="129"/>
                  </a:moveTo>
                  <a:lnTo>
                    <a:pt x="219" y="163"/>
                  </a:lnTo>
                  <a:lnTo>
                    <a:pt x="0" y="38"/>
                  </a:lnTo>
                  <a:lnTo>
                    <a:pt x="62" y="0"/>
                  </a:lnTo>
                  <a:lnTo>
                    <a:pt x="283" y="129"/>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1" name="Freeform 10"/>
            <p:cNvSpPr>
              <a:spLocks/>
            </p:cNvSpPr>
            <p:nvPr/>
          </p:nvSpPr>
          <p:spPr bwMode="auto">
            <a:xfrm>
              <a:off x="6261100" y="1852613"/>
              <a:ext cx="695325" cy="398463"/>
            </a:xfrm>
            <a:custGeom>
              <a:avLst/>
              <a:gdLst>
                <a:gd name="T0" fmla="*/ 438 w 438"/>
                <a:gd name="T1" fmla="*/ 217 h 251"/>
                <a:gd name="T2" fmla="*/ 374 w 438"/>
                <a:gd name="T3" fmla="*/ 251 h 251"/>
                <a:gd name="T4" fmla="*/ 0 w 438"/>
                <a:gd name="T5" fmla="*/ 38 h 251"/>
                <a:gd name="T6" fmla="*/ 64 w 438"/>
                <a:gd name="T7" fmla="*/ 0 h 251"/>
                <a:gd name="T8" fmla="*/ 438 w 438"/>
                <a:gd name="T9" fmla="*/ 217 h 251"/>
              </a:gdLst>
              <a:ahLst/>
              <a:cxnLst>
                <a:cxn ang="0">
                  <a:pos x="T0" y="T1"/>
                </a:cxn>
                <a:cxn ang="0">
                  <a:pos x="T2" y="T3"/>
                </a:cxn>
                <a:cxn ang="0">
                  <a:pos x="T4" y="T5"/>
                </a:cxn>
                <a:cxn ang="0">
                  <a:pos x="T6" y="T7"/>
                </a:cxn>
                <a:cxn ang="0">
                  <a:pos x="T8" y="T9"/>
                </a:cxn>
              </a:cxnLst>
              <a:rect l="0" t="0" r="r" b="b"/>
              <a:pathLst>
                <a:path w="438" h="251">
                  <a:moveTo>
                    <a:pt x="438" y="217"/>
                  </a:moveTo>
                  <a:lnTo>
                    <a:pt x="374" y="251"/>
                  </a:lnTo>
                  <a:lnTo>
                    <a:pt x="0" y="38"/>
                  </a:lnTo>
                  <a:lnTo>
                    <a:pt x="64" y="0"/>
                  </a:lnTo>
                  <a:lnTo>
                    <a:pt x="438" y="217"/>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2" name="Freeform 11"/>
            <p:cNvSpPr>
              <a:spLocks/>
            </p:cNvSpPr>
            <p:nvPr/>
          </p:nvSpPr>
          <p:spPr bwMode="auto">
            <a:xfrm>
              <a:off x="5591175" y="2243138"/>
              <a:ext cx="454025" cy="258763"/>
            </a:xfrm>
            <a:custGeom>
              <a:avLst/>
              <a:gdLst>
                <a:gd name="T0" fmla="*/ 286 w 286"/>
                <a:gd name="T1" fmla="*/ 126 h 163"/>
                <a:gd name="T2" fmla="*/ 221 w 286"/>
                <a:gd name="T3" fmla="*/ 163 h 163"/>
                <a:gd name="T4" fmla="*/ 0 w 286"/>
                <a:gd name="T5" fmla="*/ 37 h 163"/>
                <a:gd name="T6" fmla="*/ 64 w 286"/>
                <a:gd name="T7" fmla="*/ 0 h 163"/>
                <a:gd name="T8" fmla="*/ 286 w 286"/>
                <a:gd name="T9" fmla="*/ 126 h 163"/>
              </a:gdLst>
              <a:ahLst/>
              <a:cxnLst>
                <a:cxn ang="0">
                  <a:pos x="T0" y="T1"/>
                </a:cxn>
                <a:cxn ang="0">
                  <a:pos x="T2" y="T3"/>
                </a:cxn>
                <a:cxn ang="0">
                  <a:pos x="T4" y="T5"/>
                </a:cxn>
                <a:cxn ang="0">
                  <a:pos x="T6" y="T7"/>
                </a:cxn>
                <a:cxn ang="0">
                  <a:pos x="T8" y="T9"/>
                </a:cxn>
              </a:cxnLst>
              <a:rect l="0" t="0" r="r" b="b"/>
              <a:pathLst>
                <a:path w="286" h="163">
                  <a:moveTo>
                    <a:pt x="286" y="126"/>
                  </a:moveTo>
                  <a:lnTo>
                    <a:pt x="221" y="163"/>
                  </a:lnTo>
                  <a:lnTo>
                    <a:pt x="0" y="37"/>
                  </a:lnTo>
                  <a:lnTo>
                    <a:pt x="64" y="0"/>
                  </a:lnTo>
                  <a:lnTo>
                    <a:pt x="286" y="126"/>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3" name="Freeform 12"/>
            <p:cNvSpPr>
              <a:spLocks/>
            </p:cNvSpPr>
            <p:nvPr/>
          </p:nvSpPr>
          <p:spPr bwMode="auto">
            <a:xfrm>
              <a:off x="4921250" y="2633663"/>
              <a:ext cx="695325" cy="398463"/>
            </a:xfrm>
            <a:custGeom>
              <a:avLst/>
              <a:gdLst>
                <a:gd name="T0" fmla="*/ 438 w 438"/>
                <a:gd name="T1" fmla="*/ 214 h 251"/>
                <a:gd name="T2" fmla="*/ 374 w 438"/>
                <a:gd name="T3" fmla="*/ 251 h 251"/>
                <a:gd name="T4" fmla="*/ 0 w 438"/>
                <a:gd name="T5" fmla="*/ 35 h 251"/>
                <a:gd name="T6" fmla="*/ 64 w 438"/>
                <a:gd name="T7" fmla="*/ 0 h 251"/>
                <a:gd name="T8" fmla="*/ 438 w 438"/>
                <a:gd name="T9" fmla="*/ 214 h 251"/>
              </a:gdLst>
              <a:ahLst/>
              <a:cxnLst>
                <a:cxn ang="0">
                  <a:pos x="T0" y="T1"/>
                </a:cxn>
                <a:cxn ang="0">
                  <a:pos x="T2" y="T3"/>
                </a:cxn>
                <a:cxn ang="0">
                  <a:pos x="T4" y="T5"/>
                </a:cxn>
                <a:cxn ang="0">
                  <a:pos x="T6" y="T7"/>
                </a:cxn>
                <a:cxn ang="0">
                  <a:pos x="T8" y="T9"/>
                </a:cxn>
              </a:cxnLst>
              <a:rect l="0" t="0" r="r" b="b"/>
              <a:pathLst>
                <a:path w="438" h="251">
                  <a:moveTo>
                    <a:pt x="438" y="214"/>
                  </a:moveTo>
                  <a:lnTo>
                    <a:pt x="374" y="251"/>
                  </a:lnTo>
                  <a:lnTo>
                    <a:pt x="0" y="35"/>
                  </a:lnTo>
                  <a:lnTo>
                    <a:pt x="64" y="0"/>
                  </a:lnTo>
                  <a:lnTo>
                    <a:pt x="438" y="214"/>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4" name="Freeform 13"/>
            <p:cNvSpPr>
              <a:spLocks/>
            </p:cNvSpPr>
            <p:nvPr/>
          </p:nvSpPr>
          <p:spPr bwMode="auto">
            <a:xfrm>
              <a:off x="4251325" y="3019426"/>
              <a:ext cx="454025" cy="263525"/>
            </a:xfrm>
            <a:custGeom>
              <a:avLst/>
              <a:gdLst>
                <a:gd name="T0" fmla="*/ 286 w 286"/>
                <a:gd name="T1" fmla="*/ 128 h 166"/>
                <a:gd name="T2" fmla="*/ 222 w 286"/>
                <a:gd name="T3" fmla="*/ 166 h 166"/>
                <a:gd name="T4" fmla="*/ 0 w 286"/>
                <a:gd name="T5" fmla="*/ 37 h 166"/>
                <a:gd name="T6" fmla="*/ 64 w 286"/>
                <a:gd name="T7" fmla="*/ 0 h 166"/>
                <a:gd name="T8" fmla="*/ 286 w 286"/>
                <a:gd name="T9" fmla="*/ 128 h 166"/>
              </a:gdLst>
              <a:ahLst/>
              <a:cxnLst>
                <a:cxn ang="0">
                  <a:pos x="T0" y="T1"/>
                </a:cxn>
                <a:cxn ang="0">
                  <a:pos x="T2" y="T3"/>
                </a:cxn>
                <a:cxn ang="0">
                  <a:pos x="T4" y="T5"/>
                </a:cxn>
                <a:cxn ang="0">
                  <a:pos x="T6" y="T7"/>
                </a:cxn>
                <a:cxn ang="0">
                  <a:pos x="T8" y="T9"/>
                </a:cxn>
              </a:cxnLst>
              <a:rect l="0" t="0" r="r" b="b"/>
              <a:pathLst>
                <a:path w="286" h="166">
                  <a:moveTo>
                    <a:pt x="286" y="128"/>
                  </a:moveTo>
                  <a:lnTo>
                    <a:pt x="222" y="166"/>
                  </a:lnTo>
                  <a:lnTo>
                    <a:pt x="0" y="37"/>
                  </a:lnTo>
                  <a:lnTo>
                    <a:pt x="64" y="0"/>
                  </a:lnTo>
                  <a:lnTo>
                    <a:pt x="286" y="128"/>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5" name="Freeform 14"/>
            <p:cNvSpPr>
              <a:spLocks/>
            </p:cNvSpPr>
            <p:nvPr/>
          </p:nvSpPr>
          <p:spPr bwMode="auto">
            <a:xfrm>
              <a:off x="3581400" y="3409951"/>
              <a:ext cx="695325" cy="403225"/>
            </a:xfrm>
            <a:custGeom>
              <a:avLst/>
              <a:gdLst>
                <a:gd name="T0" fmla="*/ 438 w 438"/>
                <a:gd name="T1" fmla="*/ 216 h 254"/>
                <a:gd name="T2" fmla="*/ 374 w 438"/>
                <a:gd name="T3" fmla="*/ 254 h 254"/>
                <a:gd name="T4" fmla="*/ 0 w 438"/>
                <a:gd name="T5" fmla="*/ 37 h 254"/>
                <a:gd name="T6" fmla="*/ 64 w 438"/>
                <a:gd name="T7" fmla="*/ 0 h 254"/>
                <a:gd name="T8" fmla="*/ 438 w 438"/>
                <a:gd name="T9" fmla="*/ 216 h 254"/>
              </a:gdLst>
              <a:ahLst/>
              <a:cxnLst>
                <a:cxn ang="0">
                  <a:pos x="T0" y="T1"/>
                </a:cxn>
                <a:cxn ang="0">
                  <a:pos x="T2" y="T3"/>
                </a:cxn>
                <a:cxn ang="0">
                  <a:pos x="T4" y="T5"/>
                </a:cxn>
                <a:cxn ang="0">
                  <a:pos x="T6" y="T7"/>
                </a:cxn>
                <a:cxn ang="0">
                  <a:pos x="T8" y="T9"/>
                </a:cxn>
              </a:cxnLst>
              <a:rect l="0" t="0" r="r" b="b"/>
              <a:pathLst>
                <a:path w="438" h="254">
                  <a:moveTo>
                    <a:pt x="438" y="216"/>
                  </a:moveTo>
                  <a:lnTo>
                    <a:pt x="374" y="254"/>
                  </a:lnTo>
                  <a:lnTo>
                    <a:pt x="0" y="37"/>
                  </a:lnTo>
                  <a:lnTo>
                    <a:pt x="64" y="0"/>
                  </a:lnTo>
                  <a:lnTo>
                    <a:pt x="438" y="216"/>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6" name="Freeform 15"/>
            <p:cNvSpPr>
              <a:spLocks/>
            </p:cNvSpPr>
            <p:nvPr/>
          </p:nvSpPr>
          <p:spPr bwMode="auto">
            <a:xfrm>
              <a:off x="2911475" y="3800476"/>
              <a:ext cx="449262" cy="261938"/>
            </a:xfrm>
            <a:custGeom>
              <a:avLst/>
              <a:gdLst>
                <a:gd name="T0" fmla="*/ 283 w 283"/>
                <a:gd name="T1" fmla="*/ 128 h 165"/>
                <a:gd name="T2" fmla="*/ 222 w 283"/>
                <a:gd name="T3" fmla="*/ 165 h 165"/>
                <a:gd name="T4" fmla="*/ 0 w 283"/>
                <a:gd name="T5" fmla="*/ 37 h 165"/>
                <a:gd name="T6" fmla="*/ 64 w 283"/>
                <a:gd name="T7" fmla="*/ 0 h 165"/>
                <a:gd name="T8" fmla="*/ 283 w 283"/>
                <a:gd name="T9" fmla="*/ 128 h 165"/>
              </a:gdLst>
              <a:ahLst/>
              <a:cxnLst>
                <a:cxn ang="0">
                  <a:pos x="T0" y="T1"/>
                </a:cxn>
                <a:cxn ang="0">
                  <a:pos x="T2" y="T3"/>
                </a:cxn>
                <a:cxn ang="0">
                  <a:pos x="T4" y="T5"/>
                </a:cxn>
                <a:cxn ang="0">
                  <a:pos x="T6" y="T7"/>
                </a:cxn>
                <a:cxn ang="0">
                  <a:pos x="T8" y="T9"/>
                </a:cxn>
              </a:cxnLst>
              <a:rect l="0" t="0" r="r" b="b"/>
              <a:pathLst>
                <a:path w="283" h="165">
                  <a:moveTo>
                    <a:pt x="283" y="128"/>
                  </a:moveTo>
                  <a:lnTo>
                    <a:pt x="222" y="165"/>
                  </a:lnTo>
                  <a:lnTo>
                    <a:pt x="0" y="37"/>
                  </a:lnTo>
                  <a:lnTo>
                    <a:pt x="64" y="0"/>
                  </a:lnTo>
                  <a:lnTo>
                    <a:pt x="283" y="128"/>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7" name="Freeform 16"/>
            <p:cNvSpPr>
              <a:spLocks/>
            </p:cNvSpPr>
            <p:nvPr/>
          </p:nvSpPr>
          <p:spPr bwMode="auto">
            <a:xfrm>
              <a:off x="2241550" y="4191001"/>
              <a:ext cx="695325" cy="401638"/>
            </a:xfrm>
            <a:custGeom>
              <a:avLst/>
              <a:gdLst>
                <a:gd name="T0" fmla="*/ 438 w 438"/>
                <a:gd name="T1" fmla="*/ 216 h 253"/>
                <a:gd name="T2" fmla="*/ 374 w 438"/>
                <a:gd name="T3" fmla="*/ 253 h 253"/>
                <a:gd name="T4" fmla="*/ 0 w 438"/>
                <a:gd name="T5" fmla="*/ 37 h 253"/>
                <a:gd name="T6" fmla="*/ 64 w 438"/>
                <a:gd name="T7" fmla="*/ 0 h 253"/>
                <a:gd name="T8" fmla="*/ 438 w 438"/>
                <a:gd name="T9" fmla="*/ 216 h 253"/>
              </a:gdLst>
              <a:ahLst/>
              <a:cxnLst>
                <a:cxn ang="0">
                  <a:pos x="T0" y="T1"/>
                </a:cxn>
                <a:cxn ang="0">
                  <a:pos x="T2" y="T3"/>
                </a:cxn>
                <a:cxn ang="0">
                  <a:pos x="T4" y="T5"/>
                </a:cxn>
                <a:cxn ang="0">
                  <a:pos x="T6" y="T7"/>
                </a:cxn>
                <a:cxn ang="0">
                  <a:pos x="T8" y="T9"/>
                </a:cxn>
              </a:cxnLst>
              <a:rect l="0" t="0" r="r" b="b"/>
              <a:pathLst>
                <a:path w="438" h="253">
                  <a:moveTo>
                    <a:pt x="438" y="216"/>
                  </a:moveTo>
                  <a:lnTo>
                    <a:pt x="374" y="253"/>
                  </a:lnTo>
                  <a:lnTo>
                    <a:pt x="0" y="37"/>
                  </a:lnTo>
                  <a:lnTo>
                    <a:pt x="64" y="0"/>
                  </a:lnTo>
                  <a:lnTo>
                    <a:pt x="438" y="216"/>
                  </a:ln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88" name="Freeform 17"/>
            <p:cNvSpPr>
              <a:spLocks/>
            </p:cNvSpPr>
            <p:nvPr/>
          </p:nvSpPr>
          <p:spPr bwMode="auto">
            <a:xfrm>
              <a:off x="2203450" y="4716463"/>
              <a:ext cx="471487" cy="271463"/>
            </a:xfrm>
            <a:custGeom>
              <a:avLst/>
              <a:gdLst>
                <a:gd name="T0" fmla="*/ 20 w 111"/>
                <a:gd name="T1" fmla="*/ 11 h 64"/>
                <a:gd name="T2" fmla="*/ 92 w 111"/>
                <a:gd name="T3" fmla="*/ 11 h 64"/>
                <a:gd name="T4" fmla="*/ 91 w 111"/>
                <a:gd name="T5" fmla="*/ 52 h 64"/>
                <a:gd name="T6" fmla="*/ 20 w 111"/>
                <a:gd name="T7" fmla="*/ 52 h 64"/>
                <a:gd name="T8" fmla="*/ 20 w 111"/>
                <a:gd name="T9" fmla="*/ 11 h 64"/>
              </a:gdLst>
              <a:ahLst/>
              <a:cxnLst>
                <a:cxn ang="0">
                  <a:pos x="T0" y="T1"/>
                </a:cxn>
                <a:cxn ang="0">
                  <a:pos x="T2" y="T3"/>
                </a:cxn>
                <a:cxn ang="0">
                  <a:pos x="T4" y="T5"/>
                </a:cxn>
                <a:cxn ang="0">
                  <a:pos x="T6" y="T7"/>
                </a:cxn>
                <a:cxn ang="0">
                  <a:pos x="T8" y="T9"/>
                </a:cxn>
              </a:cxnLst>
              <a:rect l="0" t="0" r="r" b="b"/>
              <a:pathLst>
                <a:path w="111" h="64">
                  <a:moveTo>
                    <a:pt x="20" y="11"/>
                  </a:moveTo>
                  <a:cubicBezTo>
                    <a:pt x="40" y="0"/>
                    <a:pt x="72" y="0"/>
                    <a:pt x="92" y="11"/>
                  </a:cubicBezTo>
                  <a:cubicBezTo>
                    <a:pt x="111" y="22"/>
                    <a:pt x="111" y="41"/>
                    <a:pt x="91" y="52"/>
                  </a:cubicBezTo>
                  <a:cubicBezTo>
                    <a:pt x="72" y="64"/>
                    <a:pt x="40" y="64"/>
                    <a:pt x="20" y="52"/>
                  </a:cubicBezTo>
                  <a:cubicBezTo>
                    <a:pt x="0" y="41"/>
                    <a:pt x="1" y="22"/>
                    <a:pt x="20" y="11"/>
                  </a:cubicBezTo>
                  <a:close/>
                </a:path>
              </a:pathLst>
            </a:custGeom>
            <a:solidFill>
              <a:srgbClr val="FF9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489" name="Group 488"/>
          <p:cNvGrpSpPr/>
          <p:nvPr/>
        </p:nvGrpSpPr>
        <p:grpSpPr>
          <a:xfrm>
            <a:off x="5963254" y="4093440"/>
            <a:ext cx="3018821" cy="1819476"/>
            <a:chOff x="1246188" y="1085850"/>
            <a:chExt cx="8199437" cy="4941888"/>
          </a:xfrm>
        </p:grpSpPr>
        <p:sp>
          <p:nvSpPr>
            <p:cNvPr id="490" name="Freeform 144"/>
            <p:cNvSpPr>
              <a:spLocks/>
            </p:cNvSpPr>
            <p:nvPr/>
          </p:nvSpPr>
          <p:spPr bwMode="auto">
            <a:xfrm>
              <a:off x="1246188" y="1182688"/>
              <a:ext cx="8199437" cy="4751388"/>
            </a:xfrm>
            <a:custGeom>
              <a:avLst/>
              <a:gdLst>
                <a:gd name="T0" fmla="*/ 3594 w 5165"/>
                <a:gd name="T1" fmla="*/ 908 h 2993"/>
                <a:gd name="T2" fmla="*/ 2023 w 5165"/>
                <a:gd name="T3" fmla="*/ 0 h 2993"/>
                <a:gd name="T4" fmla="*/ 0 w 5165"/>
                <a:gd name="T5" fmla="*/ 1177 h 2993"/>
                <a:gd name="T6" fmla="*/ 1571 w 5165"/>
                <a:gd name="T7" fmla="*/ 2085 h 2993"/>
                <a:gd name="T8" fmla="*/ 3142 w 5165"/>
                <a:gd name="T9" fmla="*/ 2993 h 2993"/>
                <a:gd name="T10" fmla="*/ 5165 w 5165"/>
                <a:gd name="T11" fmla="*/ 1816 h 2993"/>
                <a:gd name="T12" fmla="*/ 3594 w 5165"/>
                <a:gd name="T13" fmla="*/ 908 h 2993"/>
              </a:gdLst>
              <a:ahLst/>
              <a:cxnLst>
                <a:cxn ang="0">
                  <a:pos x="T0" y="T1"/>
                </a:cxn>
                <a:cxn ang="0">
                  <a:pos x="T2" y="T3"/>
                </a:cxn>
                <a:cxn ang="0">
                  <a:pos x="T4" y="T5"/>
                </a:cxn>
                <a:cxn ang="0">
                  <a:pos x="T6" y="T7"/>
                </a:cxn>
                <a:cxn ang="0">
                  <a:pos x="T8" y="T9"/>
                </a:cxn>
                <a:cxn ang="0">
                  <a:pos x="T10" y="T11"/>
                </a:cxn>
                <a:cxn ang="0">
                  <a:pos x="T12" y="T13"/>
                </a:cxn>
              </a:cxnLst>
              <a:rect l="0" t="0" r="r" b="b"/>
              <a:pathLst>
                <a:path w="5165" h="2993">
                  <a:moveTo>
                    <a:pt x="3594" y="908"/>
                  </a:moveTo>
                  <a:lnTo>
                    <a:pt x="2023" y="0"/>
                  </a:lnTo>
                  <a:lnTo>
                    <a:pt x="0" y="1177"/>
                  </a:lnTo>
                  <a:lnTo>
                    <a:pt x="1571" y="2085"/>
                  </a:lnTo>
                  <a:lnTo>
                    <a:pt x="3142" y="2993"/>
                  </a:lnTo>
                  <a:lnTo>
                    <a:pt x="5165" y="1816"/>
                  </a:lnTo>
                  <a:lnTo>
                    <a:pt x="3594" y="908"/>
                  </a:lnTo>
                  <a:close/>
                </a:path>
              </a:pathLst>
            </a:custGeom>
            <a:solidFill>
              <a:srgbClr val="386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1" name="Freeform 145"/>
            <p:cNvSpPr>
              <a:spLocks/>
            </p:cNvSpPr>
            <p:nvPr/>
          </p:nvSpPr>
          <p:spPr bwMode="auto">
            <a:xfrm>
              <a:off x="4457700" y="1085850"/>
              <a:ext cx="2387600" cy="1604963"/>
            </a:xfrm>
            <a:custGeom>
              <a:avLst/>
              <a:gdLst>
                <a:gd name="T0" fmla="*/ 743 w 746"/>
                <a:gd name="T1" fmla="*/ 501 h 501"/>
                <a:gd name="T2" fmla="*/ 0 w 746"/>
                <a:gd name="T3" fmla="*/ 72 h 501"/>
                <a:gd name="T4" fmla="*/ 71 w 746"/>
                <a:gd name="T5" fmla="*/ 2 h 501"/>
                <a:gd name="T6" fmla="*/ 743 w 746"/>
                <a:gd name="T7" fmla="*/ 390 h 501"/>
                <a:gd name="T8" fmla="*/ 743 w 746"/>
                <a:gd name="T9" fmla="*/ 501 h 501"/>
              </a:gdLst>
              <a:ahLst/>
              <a:cxnLst>
                <a:cxn ang="0">
                  <a:pos x="T0" y="T1"/>
                </a:cxn>
                <a:cxn ang="0">
                  <a:pos x="T2" y="T3"/>
                </a:cxn>
                <a:cxn ang="0">
                  <a:pos x="T4" y="T5"/>
                </a:cxn>
                <a:cxn ang="0">
                  <a:pos x="T6" y="T7"/>
                </a:cxn>
                <a:cxn ang="0">
                  <a:pos x="T8" y="T9"/>
                </a:cxn>
              </a:cxnLst>
              <a:rect l="0" t="0" r="r" b="b"/>
              <a:pathLst>
                <a:path w="746" h="501">
                  <a:moveTo>
                    <a:pt x="743" y="501"/>
                  </a:moveTo>
                  <a:cubicBezTo>
                    <a:pt x="0" y="72"/>
                    <a:pt x="0" y="72"/>
                    <a:pt x="0" y="72"/>
                  </a:cubicBezTo>
                  <a:cubicBezTo>
                    <a:pt x="71" y="2"/>
                    <a:pt x="71" y="2"/>
                    <a:pt x="71" y="2"/>
                  </a:cubicBezTo>
                  <a:cubicBezTo>
                    <a:pt x="315" y="0"/>
                    <a:pt x="746" y="194"/>
                    <a:pt x="743" y="390"/>
                  </a:cubicBezTo>
                  <a:lnTo>
                    <a:pt x="743" y="501"/>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2" name="Freeform 146"/>
            <p:cNvSpPr>
              <a:spLocks/>
            </p:cNvSpPr>
            <p:nvPr/>
          </p:nvSpPr>
          <p:spPr bwMode="auto">
            <a:xfrm>
              <a:off x="1703388" y="1085850"/>
              <a:ext cx="5141912" cy="2982913"/>
            </a:xfrm>
            <a:custGeom>
              <a:avLst/>
              <a:gdLst>
                <a:gd name="T0" fmla="*/ 672 w 1606"/>
                <a:gd name="T1" fmla="*/ 931 h 931"/>
                <a:gd name="T2" fmla="*/ 0 w 1606"/>
                <a:gd name="T3" fmla="*/ 543 h 931"/>
                <a:gd name="T4" fmla="*/ 931 w 1606"/>
                <a:gd name="T5" fmla="*/ 2 h 931"/>
                <a:gd name="T6" fmla="*/ 1603 w 1606"/>
                <a:gd name="T7" fmla="*/ 390 h 931"/>
                <a:gd name="T8" fmla="*/ 672 w 1606"/>
                <a:gd name="T9" fmla="*/ 931 h 931"/>
              </a:gdLst>
              <a:ahLst/>
              <a:cxnLst>
                <a:cxn ang="0">
                  <a:pos x="T0" y="T1"/>
                </a:cxn>
                <a:cxn ang="0">
                  <a:pos x="T2" y="T3"/>
                </a:cxn>
                <a:cxn ang="0">
                  <a:pos x="T4" y="T5"/>
                </a:cxn>
                <a:cxn ang="0">
                  <a:pos x="T6" y="T7"/>
                </a:cxn>
                <a:cxn ang="0">
                  <a:pos x="T8" y="T9"/>
                </a:cxn>
              </a:cxnLst>
              <a:rect l="0" t="0" r="r" b="b"/>
              <a:pathLst>
                <a:path w="1606" h="931">
                  <a:moveTo>
                    <a:pt x="672" y="931"/>
                  </a:moveTo>
                  <a:cubicBezTo>
                    <a:pt x="675" y="735"/>
                    <a:pt x="244" y="541"/>
                    <a:pt x="0" y="543"/>
                  </a:cubicBezTo>
                  <a:cubicBezTo>
                    <a:pt x="931" y="2"/>
                    <a:pt x="931" y="2"/>
                    <a:pt x="931" y="2"/>
                  </a:cubicBezTo>
                  <a:cubicBezTo>
                    <a:pt x="1175" y="0"/>
                    <a:pt x="1606" y="194"/>
                    <a:pt x="1603" y="390"/>
                  </a:cubicBezTo>
                  <a:cubicBezTo>
                    <a:pt x="672" y="931"/>
                    <a:pt x="672" y="931"/>
                    <a:pt x="672" y="9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3" name="Freeform 147"/>
            <p:cNvSpPr>
              <a:spLocks/>
            </p:cNvSpPr>
            <p:nvPr/>
          </p:nvSpPr>
          <p:spPr bwMode="auto">
            <a:xfrm>
              <a:off x="1246188" y="3051175"/>
              <a:ext cx="4987925" cy="2976563"/>
            </a:xfrm>
            <a:custGeom>
              <a:avLst/>
              <a:gdLst>
                <a:gd name="T0" fmla="*/ 1571 w 3142"/>
                <a:gd name="T1" fmla="*/ 908 h 1875"/>
                <a:gd name="T2" fmla="*/ 0 w 3142"/>
                <a:gd name="T3" fmla="*/ 0 h 1875"/>
                <a:gd name="T4" fmla="*/ 0 w 3142"/>
                <a:gd name="T5" fmla="*/ 60 h 1875"/>
                <a:gd name="T6" fmla="*/ 1571 w 3142"/>
                <a:gd name="T7" fmla="*/ 967 h 1875"/>
                <a:gd name="T8" fmla="*/ 3142 w 3142"/>
                <a:gd name="T9" fmla="*/ 1875 h 1875"/>
                <a:gd name="T10" fmla="*/ 3142 w 3142"/>
                <a:gd name="T11" fmla="*/ 1816 h 1875"/>
                <a:gd name="T12" fmla="*/ 1571 w 3142"/>
                <a:gd name="T13" fmla="*/ 908 h 1875"/>
              </a:gdLst>
              <a:ahLst/>
              <a:cxnLst>
                <a:cxn ang="0">
                  <a:pos x="T0" y="T1"/>
                </a:cxn>
                <a:cxn ang="0">
                  <a:pos x="T2" y="T3"/>
                </a:cxn>
                <a:cxn ang="0">
                  <a:pos x="T4" y="T5"/>
                </a:cxn>
                <a:cxn ang="0">
                  <a:pos x="T6" y="T7"/>
                </a:cxn>
                <a:cxn ang="0">
                  <a:pos x="T8" y="T9"/>
                </a:cxn>
                <a:cxn ang="0">
                  <a:pos x="T10" y="T11"/>
                </a:cxn>
                <a:cxn ang="0">
                  <a:pos x="T12" y="T13"/>
                </a:cxn>
              </a:cxnLst>
              <a:rect l="0" t="0" r="r" b="b"/>
              <a:pathLst>
                <a:path w="3142" h="1875">
                  <a:moveTo>
                    <a:pt x="1571" y="908"/>
                  </a:moveTo>
                  <a:lnTo>
                    <a:pt x="0" y="0"/>
                  </a:lnTo>
                  <a:lnTo>
                    <a:pt x="0" y="60"/>
                  </a:lnTo>
                  <a:lnTo>
                    <a:pt x="1571" y="967"/>
                  </a:lnTo>
                  <a:lnTo>
                    <a:pt x="3142" y="1875"/>
                  </a:lnTo>
                  <a:lnTo>
                    <a:pt x="3142" y="1816"/>
                  </a:lnTo>
                  <a:lnTo>
                    <a:pt x="1571" y="908"/>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4" name="Freeform 148"/>
            <p:cNvSpPr>
              <a:spLocks/>
            </p:cNvSpPr>
            <p:nvPr/>
          </p:nvSpPr>
          <p:spPr bwMode="auto">
            <a:xfrm>
              <a:off x="6234113" y="4065588"/>
              <a:ext cx="3211512" cy="1962150"/>
            </a:xfrm>
            <a:custGeom>
              <a:avLst/>
              <a:gdLst>
                <a:gd name="T0" fmla="*/ 0 w 2023"/>
                <a:gd name="T1" fmla="*/ 1177 h 1236"/>
                <a:gd name="T2" fmla="*/ 0 w 2023"/>
                <a:gd name="T3" fmla="*/ 1236 h 1236"/>
                <a:gd name="T4" fmla="*/ 2023 w 2023"/>
                <a:gd name="T5" fmla="*/ 59 h 1236"/>
                <a:gd name="T6" fmla="*/ 2023 w 2023"/>
                <a:gd name="T7" fmla="*/ 0 h 1236"/>
                <a:gd name="T8" fmla="*/ 0 w 2023"/>
                <a:gd name="T9" fmla="*/ 1177 h 1236"/>
              </a:gdLst>
              <a:ahLst/>
              <a:cxnLst>
                <a:cxn ang="0">
                  <a:pos x="T0" y="T1"/>
                </a:cxn>
                <a:cxn ang="0">
                  <a:pos x="T2" y="T3"/>
                </a:cxn>
                <a:cxn ang="0">
                  <a:pos x="T4" y="T5"/>
                </a:cxn>
                <a:cxn ang="0">
                  <a:pos x="T6" y="T7"/>
                </a:cxn>
                <a:cxn ang="0">
                  <a:pos x="T8" y="T9"/>
                </a:cxn>
              </a:cxnLst>
              <a:rect l="0" t="0" r="r" b="b"/>
              <a:pathLst>
                <a:path w="2023" h="1236">
                  <a:moveTo>
                    <a:pt x="0" y="1177"/>
                  </a:moveTo>
                  <a:lnTo>
                    <a:pt x="0" y="1236"/>
                  </a:lnTo>
                  <a:lnTo>
                    <a:pt x="2023" y="59"/>
                  </a:lnTo>
                  <a:lnTo>
                    <a:pt x="2023" y="0"/>
                  </a:lnTo>
                  <a:lnTo>
                    <a:pt x="0" y="1177"/>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5" name="Freeform 149"/>
            <p:cNvSpPr>
              <a:spLocks/>
            </p:cNvSpPr>
            <p:nvPr/>
          </p:nvSpPr>
          <p:spPr bwMode="auto">
            <a:xfrm>
              <a:off x="3856038" y="2690813"/>
              <a:ext cx="5359400" cy="3109913"/>
            </a:xfrm>
            <a:custGeom>
              <a:avLst/>
              <a:gdLst>
                <a:gd name="T0" fmla="*/ 3376 w 3376"/>
                <a:gd name="T1" fmla="*/ 866 h 1959"/>
                <a:gd name="T2" fmla="*/ 1877 w 3376"/>
                <a:gd name="T3" fmla="*/ 0 h 1959"/>
                <a:gd name="T4" fmla="*/ 0 w 3376"/>
                <a:gd name="T5" fmla="*/ 1093 h 1959"/>
                <a:gd name="T6" fmla="*/ 1498 w 3376"/>
                <a:gd name="T7" fmla="*/ 1959 h 1959"/>
                <a:gd name="T8" fmla="*/ 3376 w 3376"/>
                <a:gd name="T9" fmla="*/ 866 h 1959"/>
              </a:gdLst>
              <a:ahLst/>
              <a:cxnLst>
                <a:cxn ang="0">
                  <a:pos x="T0" y="T1"/>
                </a:cxn>
                <a:cxn ang="0">
                  <a:pos x="T2" y="T3"/>
                </a:cxn>
                <a:cxn ang="0">
                  <a:pos x="T4" y="T5"/>
                </a:cxn>
                <a:cxn ang="0">
                  <a:pos x="T6" y="T7"/>
                </a:cxn>
                <a:cxn ang="0">
                  <a:pos x="T8" y="T9"/>
                </a:cxn>
              </a:cxnLst>
              <a:rect l="0" t="0" r="r" b="b"/>
              <a:pathLst>
                <a:path w="3376" h="1959">
                  <a:moveTo>
                    <a:pt x="3376" y="866"/>
                  </a:moveTo>
                  <a:lnTo>
                    <a:pt x="1877" y="0"/>
                  </a:lnTo>
                  <a:lnTo>
                    <a:pt x="0" y="1093"/>
                  </a:lnTo>
                  <a:lnTo>
                    <a:pt x="1498" y="1959"/>
                  </a:lnTo>
                  <a:lnTo>
                    <a:pt x="3376" y="866"/>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6" name="Freeform 150"/>
            <p:cNvSpPr>
              <a:spLocks/>
            </p:cNvSpPr>
            <p:nvPr/>
          </p:nvSpPr>
          <p:spPr bwMode="auto">
            <a:xfrm>
              <a:off x="6835775" y="1963738"/>
              <a:ext cx="2379662" cy="2101850"/>
            </a:xfrm>
            <a:custGeom>
              <a:avLst/>
              <a:gdLst>
                <a:gd name="T0" fmla="*/ 705 w 743"/>
                <a:gd name="T1" fmla="*/ 523 h 656"/>
                <a:gd name="T2" fmla="*/ 0 w 743"/>
                <a:gd name="T3" fmla="*/ 116 h 656"/>
                <a:gd name="T4" fmla="*/ 0 w 743"/>
                <a:gd name="T5" fmla="*/ 227 h 656"/>
                <a:gd name="T6" fmla="*/ 743 w 743"/>
                <a:gd name="T7" fmla="*/ 656 h 656"/>
                <a:gd name="T8" fmla="*/ 705 w 743"/>
                <a:gd name="T9" fmla="*/ 523 h 656"/>
              </a:gdLst>
              <a:ahLst/>
              <a:cxnLst>
                <a:cxn ang="0">
                  <a:pos x="T0" y="T1"/>
                </a:cxn>
                <a:cxn ang="0">
                  <a:pos x="T2" y="T3"/>
                </a:cxn>
                <a:cxn ang="0">
                  <a:pos x="T4" y="T5"/>
                </a:cxn>
                <a:cxn ang="0">
                  <a:pos x="T6" y="T7"/>
                </a:cxn>
                <a:cxn ang="0">
                  <a:pos x="T8" y="T9"/>
                </a:cxn>
              </a:cxnLst>
              <a:rect l="0" t="0" r="r" b="b"/>
              <a:pathLst>
                <a:path w="743" h="656">
                  <a:moveTo>
                    <a:pt x="705" y="523"/>
                  </a:moveTo>
                  <a:cubicBezTo>
                    <a:pt x="639" y="455"/>
                    <a:pt x="229" y="0"/>
                    <a:pt x="0" y="116"/>
                  </a:cubicBezTo>
                  <a:cubicBezTo>
                    <a:pt x="0" y="167"/>
                    <a:pt x="0" y="227"/>
                    <a:pt x="0" y="227"/>
                  </a:cubicBezTo>
                  <a:cubicBezTo>
                    <a:pt x="743" y="656"/>
                    <a:pt x="743" y="656"/>
                    <a:pt x="743" y="656"/>
                  </a:cubicBezTo>
                  <a:lnTo>
                    <a:pt x="705" y="523"/>
                  </a:ln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7" name="Freeform 151"/>
            <p:cNvSpPr>
              <a:spLocks/>
            </p:cNvSpPr>
            <p:nvPr/>
          </p:nvSpPr>
          <p:spPr bwMode="auto">
            <a:xfrm>
              <a:off x="3856038" y="1963738"/>
              <a:ext cx="5237162" cy="3409950"/>
            </a:xfrm>
            <a:custGeom>
              <a:avLst/>
              <a:gdLst>
                <a:gd name="T0" fmla="*/ 0 w 1636"/>
                <a:gd name="T1" fmla="*/ 657 h 1064"/>
                <a:gd name="T2" fmla="*/ 705 w 1636"/>
                <a:gd name="T3" fmla="*/ 1064 h 1064"/>
                <a:gd name="T4" fmla="*/ 1636 w 1636"/>
                <a:gd name="T5" fmla="*/ 523 h 1064"/>
                <a:gd name="T6" fmla="*/ 931 w 1636"/>
                <a:gd name="T7" fmla="*/ 116 h 1064"/>
                <a:gd name="T8" fmla="*/ 931 w 1636"/>
                <a:gd name="T9" fmla="*/ 116 h 1064"/>
                <a:gd name="T10" fmla="*/ 0 w 1636"/>
                <a:gd name="T11" fmla="*/ 657 h 1064"/>
              </a:gdLst>
              <a:ahLst/>
              <a:cxnLst>
                <a:cxn ang="0">
                  <a:pos x="T0" y="T1"/>
                </a:cxn>
                <a:cxn ang="0">
                  <a:pos x="T2" y="T3"/>
                </a:cxn>
                <a:cxn ang="0">
                  <a:pos x="T4" y="T5"/>
                </a:cxn>
                <a:cxn ang="0">
                  <a:pos x="T6" y="T7"/>
                </a:cxn>
                <a:cxn ang="0">
                  <a:pos x="T8" y="T9"/>
                </a:cxn>
                <a:cxn ang="0">
                  <a:pos x="T10" y="T11"/>
                </a:cxn>
              </a:cxnLst>
              <a:rect l="0" t="0" r="r" b="b"/>
              <a:pathLst>
                <a:path w="1636" h="1064">
                  <a:moveTo>
                    <a:pt x="0" y="657"/>
                  </a:moveTo>
                  <a:cubicBezTo>
                    <a:pt x="229" y="541"/>
                    <a:pt x="639" y="996"/>
                    <a:pt x="705" y="1064"/>
                  </a:cubicBezTo>
                  <a:cubicBezTo>
                    <a:pt x="1636" y="523"/>
                    <a:pt x="1636" y="523"/>
                    <a:pt x="1636" y="523"/>
                  </a:cubicBezTo>
                  <a:cubicBezTo>
                    <a:pt x="1570" y="455"/>
                    <a:pt x="1160" y="0"/>
                    <a:pt x="931" y="116"/>
                  </a:cubicBezTo>
                  <a:cubicBezTo>
                    <a:pt x="931" y="116"/>
                    <a:pt x="931" y="116"/>
                    <a:pt x="931" y="116"/>
                  </a:cubicBezTo>
                  <a:lnTo>
                    <a:pt x="0" y="6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8" name="Freeform 152"/>
            <p:cNvSpPr>
              <a:spLocks/>
            </p:cNvSpPr>
            <p:nvPr/>
          </p:nvSpPr>
          <p:spPr bwMode="auto">
            <a:xfrm>
              <a:off x="3856038" y="3697288"/>
              <a:ext cx="2378075" cy="2103438"/>
            </a:xfrm>
            <a:custGeom>
              <a:avLst/>
              <a:gdLst>
                <a:gd name="T0" fmla="*/ 705 w 743"/>
                <a:gd name="T1" fmla="*/ 523 h 656"/>
                <a:gd name="T2" fmla="*/ 0 w 743"/>
                <a:gd name="T3" fmla="*/ 116 h 656"/>
                <a:gd name="T4" fmla="*/ 0 w 743"/>
                <a:gd name="T5" fmla="*/ 227 h 656"/>
                <a:gd name="T6" fmla="*/ 743 w 743"/>
                <a:gd name="T7" fmla="*/ 656 h 656"/>
                <a:gd name="T8" fmla="*/ 705 w 743"/>
                <a:gd name="T9" fmla="*/ 523 h 656"/>
              </a:gdLst>
              <a:ahLst/>
              <a:cxnLst>
                <a:cxn ang="0">
                  <a:pos x="T0" y="T1"/>
                </a:cxn>
                <a:cxn ang="0">
                  <a:pos x="T2" y="T3"/>
                </a:cxn>
                <a:cxn ang="0">
                  <a:pos x="T4" y="T5"/>
                </a:cxn>
                <a:cxn ang="0">
                  <a:pos x="T6" y="T7"/>
                </a:cxn>
                <a:cxn ang="0">
                  <a:pos x="T8" y="T9"/>
                </a:cxn>
              </a:cxnLst>
              <a:rect l="0" t="0" r="r" b="b"/>
              <a:pathLst>
                <a:path w="743" h="656">
                  <a:moveTo>
                    <a:pt x="705" y="523"/>
                  </a:moveTo>
                  <a:cubicBezTo>
                    <a:pt x="639" y="455"/>
                    <a:pt x="229" y="0"/>
                    <a:pt x="0" y="116"/>
                  </a:cubicBezTo>
                  <a:cubicBezTo>
                    <a:pt x="0" y="168"/>
                    <a:pt x="0" y="227"/>
                    <a:pt x="0" y="227"/>
                  </a:cubicBezTo>
                  <a:cubicBezTo>
                    <a:pt x="743" y="656"/>
                    <a:pt x="743" y="656"/>
                    <a:pt x="743" y="656"/>
                  </a:cubicBezTo>
                  <a:lnTo>
                    <a:pt x="705" y="523"/>
                  </a:lnTo>
                  <a:close/>
                </a:path>
              </a:pathLst>
            </a:custGeom>
            <a:solidFill>
              <a:srgbClr val="E4E5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499" name="Freeform 153"/>
            <p:cNvSpPr>
              <a:spLocks/>
            </p:cNvSpPr>
            <p:nvPr/>
          </p:nvSpPr>
          <p:spPr bwMode="auto">
            <a:xfrm>
              <a:off x="6111875" y="3640138"/>
              <a:ext cx="3103562" cy="2160588"/>
            </a:xfrm>
            <a:custGeom>
              <a:avLst/>
              <a:gdLst>
                <a:gd name="T0" fmla="*/ 1878 w 1955"/>
                <a:gd name="T1" fmla="*/ 0 h 1361"/>
                <a:gd name="T2" fmla="*/ 0 w 1955"/>
                <a:gd name="T3" fmla="*/ 1092 h 1361"/>
                <a:gd name="T4" fmla="*/ 77 w 1955"/>
                <a:gd name="T5" fmla="*/ 1361 h 1361"/>
                <a:gd name="T6" fmla="*/ 1955 w 1955"/>
                <a:gd name="T7" fmla="*/ 268 h 1361"/>
                <a:gd name="T8" fmla="*/ 1878 w 1955"/>
                <a:gd name="T9" fmla="*/ 0 h 1361"/>
              </a:gdLst>
              <a:ahLst/>
              <a:cxnLst>
                <a:cxn ang="0">
                  <a:pos x="T0" y="T1"/>
                </a:cxn>
                <a:cxn ang="0">
                  <a:pos x="T2" y="T3"/>
                </a:cxn>
                <a:cxn ang="0">
                  <a:pos x="T4" y="T5"/>
                </a:cxn>
                <a:cxn ang="0">
                  <a:pos x="T6" y="T7"/>
                </a:cxn>
                <a:cxn ang="0">
                  <a:pos x="T8" y="T9"/>
                </a:cxn>
              </a:cxnLst>
              <a:rect l="0" t="0" r="r" b="b"/>
              <a:pathLst>
                <a:path w="1955" h="1361">
                  <a:moveTo>
                    <a:pt x="1878" y="0"/>
                  </a:moveTo>
                  <a:lnTo>
                    <a:pt x="0" y="1092"/>
                  </a:lnTo>
                  <a:lnTo>
                    <a:pt x="77" y="1361"/>
                  </a:lnTo>
                  <a:lnTo>
                    <a:pt x="1955" y="268"/>
                  </a:lnTo>
                  <a:lnTo>
                    <a:pt x="1878"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0" name="Freeform 154"/>
            <p:cNvSpPr>
              <a:spLocks/>
            </p:cNvSpPr>
            <p:nvPr/>
          </p:nvSpPr>
          <p:spPr bwMode="auto">
            <a:xfrm>
              <a:off x="1476375" y="2819400"/>
              <a:ext cx="2389187" cy="1606550"/>
            </a:xfrm>
            <a:custGeom>
              <a:avLst/>
              <a:gdLst>
                <a:gd name="T0" fmla="*/ 743 w 746"/>
                <a:gd name="T1" fmla="*/ 501 h 501"/>
                <a:gd name="T2" fmla="*/ 0 w 746"/>
                <a:gd name="T3" fmla="*/ 72 h 501"/>
                <a:gd name="T4" fmla="*/ 71 w 746"/>
                <a:gd name="T5" fmla="*/ 2 h 501"/>
                <a:gd name="T6" fmla="*/ 743 w 746"/>
                <a:gd name="T7" fmla="*/ 390 h 501"/>
                <a:gd name="T8" fmla="*/ 743 w 746"/>
                <a:gd name="T9" fmla="*/ 501 h 501"/>
              </a:gdLst>
              <a:ahLst/>
              <a:cxnLst>
                <a:cxn ang="0">
                  <a:pos x="T0" y="T1"/>
                </a:cxn>
                <a:cxn ang="0">
                  <a:pos x="T2" y="T3"/>
                </a:cxn>
                <a:cxn ang="0">
                  <a:pos x="T4" y="T5"/>
                </a:cxn>
                <a:cxn ang="0">
                  <a:pos x="T6" y="T7"/>
                </a:cxn>
                <a:cxn ang="0">
                  <a:pos x="T8" y="T9"/>
                </a:cxn>
              </a:cxnLst>
              <a:rect l="0" t="0" r="r" b="b"/>
              <a:pathLst>
                <a:path w="746" h="501">
                  <a:moveTo>
                    <a:pt x="743" y="501"/>
                  </a:moveTo>
                  <a:cubicBezTo>
                    <a:pt x="0" y="72"/>
                    <a:pt x="0" y="72"/>
                    <a:pt x="0" y="72"/>
                  </a:cubicBezTo>
                  <a:cubicBezTo>
                    <a:pt x="71" y="2"/>
                    <a:pt x="71" y="2"/>
                    <a:pt x="71" y="2"/>
                  </a:cubicBezTo>
                  <a:cubicBezTo>
                    <a:pt x="315" y="0"/>
                    <a:pt x="746" y="194"/>
                    <a:pt x="743" y="390"/>
                  </a:cubicBezTo>
                  <a:lnTo>
                    <a:pt x="743" y="501"/>
                  </a:lnTo>
                  <a:close/>
                </a:path>
              </a:pathLst>
            </a:custGeom>
            <a:solidFill>
              <a:srgbClr val="EBEC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1" name="Freeform 155"/>
            <p:cNvSpPr>
              <a:spLocks noEditPoints="1"/>
            </p:cNvSpPr>
            <p:nvPr/>
          </p:nvSpPr>
          <p:spPr bwMode="auto">
            <a:xfrm>
              <a:off x="2190750" y="1214438"/>
              <a:ext cx="6432550" cy="3813175"/>
            </a:xfrm>
            <a:custGeom>
              <a:avLst/>
              <a:gdLst>
                <a:gd name="T0" fmla="*/ 679 w 2009"/>
                <a:gd name="T1" fmla="*/ 810 h 1190"/>
                <a:gd name="T2" fmla="*/ 747 w 2009"/>
                <a:gd name="T3" fmla="*/ 771 h 1190"/>
                <a:gd name="T4" fmla="*/ 1391 w 2009"/>
                <a:gd name="T5" fmla="*/ 1105 h 1190"/>
                <a:gd name="T6" fmla="*/ 1384 w 2009"/>
                <a:gd name="T7" fmla="*/ 1111 h 1190"/>
                <a:gd name="T8" fmla="*/ 885 w 2009"/>
                <a:gd name="T9" fmla="*/ 701 h 1190"/>
                <a:gd name="T10" fmla="*/ 1097 w 2009"/>
                <a:gd name="T11" fmla="*/ 574 h 1190"/>
                <a:gd name="T12" fmla="*/ 1413 w 2009"/>
                <a:gd name="T13" fmla="*/ 716 h 1190"/>
                <a:gd name="T14" fmla="*/ 1232 w 2009"/>
                <a:gd name="T15" fmla="*/ 505 h 1190"/>
                <a:gd name="T16" fmla="*/ 1269 w 2009"/>
                <a:gd name="T17" fmla="*/ 898 h 1190"/>
                <a:gd name="T18" fmla="*/ 953 w 2009"/>
                <a:gd name="T19" fmla="*/ 652 h 1190"/>
                <a:gd name="T20" fmla="*/ 1597 w 2009"/>
                <a:gd name="T21" fmla="*/ 986 h 1190"/>
                <a:gd name="T22" fmla="*/ 1590 w 2009"/>
                <a:gd name="T23" fmla="*/ 993 h 1190"/>
                <a:gd name="T24" fmla="*/ 1159 w 2009"/>
                <a:gd name="T25" fmla="*/ 542 h 1190"/>
                <a:gd name="T26" fmla="*/ 1463 w 2009"/>
                <a:gd name="T27" fmla="*/ 665 h 1190"/>
                <a:gd name="T28" fmla="*/ 1580 w 2009"/>
                <a:gd name="T29" fmla="*/ 759 h 1190"/>
                <a:gd name="T30" fmla="*/ 1298 w 2009"/>
                <a:gd name="T31" fmla="*/ 454 h 1190"/>
                <a:gd name="T32" fmla="*/ 1539 w 2009"/>
                <a:gd name="T33" fmla="*/ 543 h 1190"/>
                <a:gd name="T34" fmla="*/ 1731 w 2009"/>
                <a:gd name="T35" fmla="*/ 693 h 1190"/>
                <a:gd name="T36" fmla="*/ 1872 w 2009"/>
                <a:gd name="T37" fmla="*/ 828 h 1190"/>
                <a:gd name="T38" fmla="*/ 1475 w 2009"/>
                <a:gd name="T39" fmla="*/ 446 h 1190"/>
                <a:gd name="T40" fmla="*/ 1695 w 2009"/>
                <a:gd name="T41" fmla="*/ 577 h 1190"/>
                <a:gd name="T42" fmla="*/ 1854 w 2009"/>
                <a:gd name="T43" fmla="*/ 716 h 1190"/>
                <a:gd name="T44" fmla="*/ 1934 w 2009"/>
                <a:gd name="T45" fmla="*/ 795 h 1190"/>
                <a:gd name="T46" fmla="*/ 1434 w 2009"/>
                <a:gd name="T47" fmla="*/ 384 h 1190"/>
                <a:gd name="T48" fmla="*/ 1684 w 2009"/>
                <a:gd name="T49" fmla="*/ 480 h 1190"/>
                <a:gd name="T50" fmla="*/ 1879 w 2009"/>
                <a:gd name="T51" fmla="*/ 635 h 1190"/>
                <a:gd name="T52" fmla="*/ 70 w 2009"/>
                <a:gd name="T53" fmla="*/ 423 h 1190"/>
                <a:gd name="T54" fmla="*/ 0 w 2009"/>
                <a:gd name="T55" fmla="*/ 466 h 1190"/>
                <a:gd name="T56" fmla="*/ 141 w 2009"/>
                <a:gd name="T57" fmla="*/ 382 h 1190"/>
                <a:gd name="T58" fmla="*/ 683 w 2009"/>
                <a:gd name="T59" fmla="*/ 521 h 1190"/>
                <a:gd name="T60" fmla="*/ 526 w 2009"/>
                <a:gd name="T61" fmla="*/ 431 h 1190"/>
                <a:gd name="T62" fmla="*/ 211 w 2009"/>
                <a:gd name="T63" fmla="*/ 340 h 1190"/>
                <a:gd name="T64" fmla="*/ 282 w 2009"/>
                <a:gd name="T65" fmla="*/ 299 h 1190"/>
                <a:gd name="T66" fmla="*/ 790 w 2009"/>
                <a:gd name="T67" fmla="*/ 415 h 1190"/>
                <a:gd name="T68" fmla="*/ 537 w 2009"/>
                <a:gd name="T69" fmla="*/ 298 h 1190"/>
                <a:gd name="T70" fmla="*/ 352 w 2009"/>
                <a:gd name="T71" fmla="*/ 258 h 1190"/>
                <a:gd name="T72" fmla="*/ 940 w 2009"/>
                <a:gd name="T73" fmla="*/ 434 h 1190"/>
                <a:gd name="T74" fmla="*/ 753 w 2009"/>
                <a:gd name="T75" fmla="*/ 313 h 1190"/>
                <a:gd name="T76" fmla="*/ 423 w 2009"/>
                <a:gd name="T77" fmla="*/ 216 h 1190"/>
                <a:gd name="T78" fmla="*/ 493 w 2009"/>
                <a:gd name="T79" fmla="*/ 175 h 1190"/>
                <a:gd name="T80" fmla="*/ 1112 w 2009"/>
                <a:gd name="T81" fmla="*/ 380 h 1190"/>
                <a:gd name="T82" fmla="*/ 912 w 2009"/>
                <a:gd name="T83" fmla="*/ 239 h 1190"/>
                <a:gd name="T84" fmla="*/ 564 w 2009"/>
                <a:gd name="T85" fmla="*/ 133 h 1190"/>
                <a:gd name="T86" fmla="*/ 1038 w 2009"/>
                <a:gd name="T87" fmla="*/ 228 h 1190"/>
                <a:gd name="T88" fmla="*/ 1146 w 2009"/>
                <a:gd name="T89" fmla="*/ 210 h 1190"/>
                <a:gd name="T90" fmla="*/ 995 w 2009"/>
                <a:gd name="T91" fmla="*/ 130 h 1190"/>
                <a:gd name="T92" fmla="*/ 705 w 2009"/>
                <a:gd name="T93" fmla="*/ 51 h 1190"/>
                <a:gd name="T94" fmla="*/ 1294 w 2009"/>
                <a:gd name="T95" fmla="*/ 227 h 1190"/>
                <a:gd name="T96" fmla="*/ 1121 w 2009"/>
                <a:gd name="T97" fmla="*/ 114 h 1190"/>
                <a:gd name="T98" fmla="*/ 775 w 2009"/>
                <a:gd name="T99" fmla="*/ 9 h 1190"/>
                <a:gd name="T100" fmla="*/ 649 w 2009"/>
                <a:gd name="T101" fmla="*/ 97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9" h="1190">
                  <a:moveTo>
                    <a:pt x="1247" y="1190"/>
                  </a:moveTo>
                  <a:cubicBezTo>
                    <a:pt x="1012" y="948"/>
                    <a:pt x="815" y="819"/>
                    <a:pt x="679" y="819"/>
                  </a:cubicBezTo>
                  <a:cubicBezTo>
                    <a:pt x="679" y="819"/>
                    <a:pt x="679" y="819"/>
                    <a:pt x="678" y="819"/>
                  </a:cubicBezTo>
                  <a:cubicBezTo>
                    <a:pt x="678" y="810"/>
                    <a:pt x="678" y="810"/>
                    <a:pt x="678" y="810"/>
                  </a:cubicBezTo>
                  <a:cubicBezTo>
                    <a:pt x="679" y="810"/>
                    <a:pt x="679" y="810"/>
                    <a:pt x="679" y="810"/>
                  </a:cubicBezTo>
                  <a:cubicBezTo>
                    <a:pt x="818" y="810"/>
                    <a:pt x="1016" y="939"/>
                    <a:pt x="1253" y="1184"/>
                  </a:cubicBezTo>
                  <a:lnTo>
                    <a:pt x="1247" y="1190"/>
                  </a:lnTo>
                  <a:close/>
                  <a:moveTo>
                    <a:pt x="1322" y="1145"/>
                  </a:moveTo>
                  <a:cubicBezTo>
                    <a:pt x="1085" y="900"/>
                    <a:pt x="887" y="771"/>
                    <a:pt x="748" y="771"/>
                  </a:cubicBezTo>
                  <a:cubicBezTo>
                    <a:pt x="748" y="771"/>
                    <a:pt x="747" y="771"/>
                    <a:pt x="747" y="771"/>
                  </a:cubicBezTo>
                  <a:cubicBezTo>
                    <a:pt x="747" y="780"/>
                    <a:pt x="747" y="780"/>
                    <a:pt x="747" y="780"/>
                  </a:cubicBezTo>
                  <a:cubicBezTo>
                    <a:pt x="747" y="780"/>
                    <a:pt x="748" y="780"/>
                    <a:pt x="748" y="780"/>
                  </a:cubicBezTo>
                  <a:cubicBezTo>
                    <a:pt x="884" y="780"/>
                    <a:pt x="1080" y="908"/>
                    <a:pt x="1316" y="1151"/>
                  </a:cubicBezTo>
                  <a:lnTo>
                    <a:pt x="1322" y="1145"/>
                  </a:lnTo>
                  <a:close/>
                  <a:moveTo>
                    <a:pt x="1391" y="1105"/>
                  </a:moveTo>
                  <a:cubicBezTo>
                    <a:pt x="1154" y="860"/>
                    <a:pt x="955" y="731"/>
                    <a:pt x="817" y="731"/>
                  </a:cubicBezTo>
                  <a:cubicBezTo>
                    <a:pt x="816" y="731"/>
                    <a:pt x="816" y="731"/>
                    <a:pt x="816" y="731"/>
                  </a:cubicBezTo>
                  <a:cubicBezTo>
                    <a:pt x="816" y="740"/>
                    <a:pt x="816" y="740"/>
                    <a:pt x="816" y="740"/>
                  </a:cubicBezTo>
                  <a:cubicBezTo>
                    <a:pt x="816" y="740"/>
                    <a:pt x="817" y="740"/>
                    <a:pt x="817" y="740"/>
                  </a:cubicBezTo>
                  <a:cubicBezTo>
                    <a:pt x="953" y="740"/>
                    <a:pt x="1149" y="868"/>
                    <a:pt x="1384" y="1111"/>
                  </a:cubicBezTo>
                  <a:lnTo>
                    <a:pt x="1391" y="1105"/>
                  </a:lnTo>
                  <a:close/>
                  <a:moveTo>
                    <a:pt x="1202" y="833"/>
                  </a:moveTo>
                  <a:cubicBezTo>
                    <a:pt x="1077" y="739"/>
                    <a:pt x="970" y="692"/>
                    <a:pt x="886" y="692"/>
                  </a:cubicBezTo>
                  <a:cubicBezTo>
                    <a:pt x="885" y="692"/>
                    <a:pt x="885" y="692"/>
                    <a:pt x="885" y="692"/>
                  </a:cubicBezTo>
                  <a:cubicBezTo>
                    <a:pt x="885" y="701"/>
                    <a:pt x="885" y="701"/>
                    <a:pt x="885" y="701"/>
                  </a:cubicBezTo>
                  <a:cubicBezTo>
                    <a:pt x="885" y="701"/>
                    <a:pt x="885" y="701"/>
                    <a:pt x="886" y="701"/>
                  </a:cubicBezTo>
                  <a:cubicBezTo>
                    <a:pt x="968" y="701"/>
                    <a:pt x="1073" y="748"/>
                    <a:pt x="1196" y="840"/>
                  </a:cubicBezTo>
                  <a:lnTo>
                    <a:pt x="1202" y="833"/>
                  </a:lnTo>
                  <a:close/>
                  <a:moveTo>
                    <a:pt x="1413" y="716"/>
                  </a:moveTo>
                  <a:cubicBezTo>
                    <a:pt x="1288" y="622"/>
                    <a:pt x="1182" y="574"/>
                    <a:pt x="1097" y="574"/>
                  </a:cubicBezTo>
                  <a:cubicBezTo>
                    <a:pt x="1097" y="574"/>
                    <a:pt x="1096" y="574"/>
                    <a:pt x="1096" y="574"/>
                  </a:cubicBezTo>
                  <a:cubicBezTo>
                    <a:pt x="1096" y="583"/>
                    <a:pt x="1096" y="583"/>
                    <a:pt x="1096" y="583"/>
                  </a:cubicBezTo>
                  <a:cubicBezTo>
                    <a:pt x="1096" y="583"/>
                    <a:pt x="1097" y="583"/>
                    <a:pt x="1097" y="583"/>
                  </a:cubicBezTo>
                  <a:cubicBezTo>
                    <a:pt x="1180" y="583"/>
                    <a:pt x="1284" y="630"/>
                    <a:pt x="1407" y="723"/>
                  </a:cubicBezTo>
                  <a:lnTo>
                    <a:pt x="1413" y="716"/>
                  </a:lnTo>
                  <a:close/>
                  <a:moveTo>
                    <a:pt x="1548" y="638"/>
                  </a:moveTo>
                  <a:cubicBezTo>
                    <a:pt x="1424" y="544"/>
                    <a:pt x="1317" y="496"/>
                    <a:pt x="1232" y="496"/>
                  </a:cubicBezTo>
                  <a:cubicBezTo>
                    <a:pt x="1232" y="496"/>
                    <a:pt x="1232" y="496"/>
                    <a:pt x="1231" y="496"/>
                  </a:cubicBezTo>
                  <a:cubicBezTo>
                    <a:pt x="1231" y="505"/>
                    <a:pt x="1231" y="505"/>
                    <a:pt x="1231" y="505"/>
                  </a:cubicBezTo>
                  <a:cubicBezTo>
                    <a:pt x="1232" y="505"/>
                    <a:pt x="1232" y="505"/>
                    <a:pt x="1232" y="505"/>
                  </a:cubicBezTo>
                  <a:cubicBezTo>
                    <a:pt x="1315" y="505"/>
                    <a:pt x="1420" y="552"/>
                    <a:pt x="1543" y="645"/>
                  </a:cubicBezTo>
                  <a:lnTo>
                    <a:pt x="1548" y="638"/>
                  </a:lnTo>
                  <a:close/>
                  <a:moveTo>
                    <a:pt x="1459" y="1066"/>
                  </a:moveTo>
                  <a:cubicBezTo>
                    <a:pt x="1394" y="998"/>
                    <a:pt x="1334" y="941"/>
                    <a:pt x="1275" y="891"/>
                  </a:cubicBezTo>
                  <a:cubicBezTo>
                    <a:pt x="1269" y="898"/>
                    <a:pt x="1269" y="898"/>
                    <a:pt x="1269" y="898"/>
                  </a:cubicBezTo>
                  <a:cubicBezTo>
                    <a:pt x="1328" y="948"/>
                    <a:pt x="1388" y="1005"/>
                    <a:pt x="1453" y="1072"/>
                  </a:cubicBezTo>
                  <a:lnTo>
                    <a:pt x="1459" y="1066"/>
                  </a:lnTo>
                  <a:close/>
                  <a:moveTo>
                    <a:pt x="1528" y="1026"/>
                  </a:moveTo>
                  <a:cubicBezTo>
                    <a:pt x="1291" y="781"/>
                    <a:pt x="1093" y="652"/>
                    <a:pt x="954" y="652"/>
                  </a:cubicBezTo>
                  <a:cubicBezTo>
                    <a:pt x="954" y="652"/>
                    <a:pt x="954" y="652"/>
                    <a:pt x="953" y="652"/>
                  </a:cubicBezTo>
                  <a:cubicBezTo>
                    <a:pt x="953" y="661"/>
                    <a:pt x="953" y="661"/>
                    <a:pt x="953" y="661"/>
                  </a:cubicBezTo>
                  <a:cubicBezTo>
                    <a:pt x="954" y="661"/>
                    <a:pt x="954" y="661"/>
                    <a:pt x="954" y="661"/>
                  </a:cubicBezTo>
                  <a:cubicBezTo>
                    <a:pt x="1090" y="661"/>
                    <a:pt x="1286" y="789"/>
                    <a:pt x="1522" y="1032"/>
                  </a:cubicBezTo>
                  <a:lnTo>
                    <a:pt x="1528" y="1026"/>
                  </a:lnTo>
                  <a:close/>
                  <a:moveTo>
                    <a:pt x="1597" y="986"/>
                  </a:moveTo>
                  <a:cubicBezTo>
                    <a:pt x="1360" y="742"/>
                    <a:pt x="1161" y="612"/>
                    <a:pt x="1023" y="612"/>
                  </a:cubicBezTo>
                  <a:cubicBezTo>
                    <a:pt x="1023" y="612"/>
                    <a:pt x="1022" y="612"/>
                    <a:pt x="1022" y="612"/>
                  </a:cubicBezTo>
                  <a:cubicBezTo>
                    <a:pt x="1022" y="621"/>
                    <a:pt x="1022" y="621"/>
                    <a:pt x="1022" y="621"/>
                  </a:cubicBezTo>
                  <a:cubicBezTo>
                    <a:pt x="1022" y="621"/>
                    <a:pt x="1023" y="621"/>
                    <a:pt x="1023" y="621"/>
                  </a:cubicBezTo>
                  <a:cubicBezTo>
                    <a:pt x="1159" y="621"/>
                    <a:pt x="1355" y="750"/>
                    <a:pt x="1590" y="993"/>
                  </a:cubicBezTo>
                  <a:lnTo>
                    <a:pt x="1597" y="986"/>
                  </a:lnTo>
                  <a:close/>
                  <a:moveTo>
                    <a:pt x="1426" y="639"/>
                  </a:moveTo>
                  <a:cubicBezTo>
                    <a:pt x="1323" y="569"/>
                    <a:pt x="1233" y="533"/>
                    <a:pt x="1160" y="533"/>
                  </a:cubicBezTo>
                  <a:cubicBezTo>
                    <a:pt x="1160" y="533"/>
                    <a:pt x="1160" y="533"/>
                    <a:pt x="1159" y="533"/>
                  </a:cubicBezTo>
                  <a:cubicBezTo>
                    <a:pt x="1159" y="542"/>
                    <a:pt x="1159" y="542"/>
                    <a:pt x="1159" y="542"/>
                  </a:cubicBezTo>
                  <a:cubicBezTo>
                    <a:pt x="1160" y="542"/>
                    <a:pt x="1160" y="542"/>
                    <a:pt x="1160" y="542"/>
                  </a:cubicBezTo>
                  <a:cubicBezTo>
                    <a:pt x="1232" y="542"/>
                    <a:pt x="1319" y="577"/>
                    <a:pt x="1421" y="646"/>
                  </a:cubicBezTo>
                  <a:lnTo>
                    <a:pt x="1426" y="639"/>
                  </a:lnTo>
                  <a:close/>
                  <a:moveTo>
                    <a:pt x="1548" y="732"/>
                  </a:moveTo>
                  <a:cubicBezTo>
                    <a:pt x="1519" y="708"/>
                    <a:pt x="1491" y="685"/>
                    <a:pt x="1463" y="665"/>
                  </a:cubicBezTo>
                  <a:cubicBezTo>
                    <a:pt x="1458" y="672"/>
                    <a:pt x="1458" y="672"/>
                    <a:pt x="1458" y="672"/>
                  </a:cubicBezTo>
                  <a:cubicBezTo>
                    <a:pt x="1485" y="692"/>
                    <a:pt x="1514" y="715"/>
                    <a:pt x="1543" y="739"/>
                  </a:cubicBezTo>
                  <a:lnTo>
                    <a:pt x="1548" y="732"/>
                  </a:lnTo>
                  <a:close/>
                  <a:moveTo>
                    <a:pt x="1734" y="907"/>
                  </a:moveTo>
                  <a:cubicBezTo>
                    <a:pt x="1680" y="851"/>
                    <a:pt x="1629" y="803"/>
                    <a:pt x="1580" y="759"/>
                  </a:cubicBezTo>
                  <a:cubicBezTo>
                    <a:pt x="1574" y="766"/>
                    <a:pt x="1574" y="766"/>
                    <a:pt x="1574" y="766"/>
                  </a:cubicBezTo>
                  <a:cubicBezTo>
                    <a:pt x="1623" y="809"/>
                    <a:pt x="1674" y="858"/>
                    <a:pt x="1728" y="914"/>
                  </a:cubicBezTo>
                  <a:lnTo>
                    <a:pt x="1734" y="907"/>
                  </a:lnTo>
                  <a:close/>
                  <a:moveTo>
                    <a:pt x="1539" y="543"/>
                  </a:moveTo>
                  <a:cubicBezTo>
                    <a:pt x="1446" y="484"/>
                    <a:pt x="1365" y="454"/>
                    <a:pt x="1298" y="454"/>
                  </a:cubicBezTo>
                  <a:cubicBezTo>
                    <a:pt x="1297" y="454"/>
                    <a:pt x="1297" y="454"/>
                    <a:pt x="1297" y="454"/>
                  </a:cubicBezTo>
                  <a:cubicBezTo>
                    <a:pt x="1297" y="463"/>
                    <a:pt x="1297" y="463"/>
                    <a:pt x="1297" y="463"/>
                  </a:cubicBezTo>
                  <a:cubicBezTo>
                    <a:pt x="1297" y="463"/>
                    <a:pt x="1297" y="463"/>
                    <a:pt x="1298" y="463"/>
                  </a:cubicBezTo>
                  <a:cubicBezTo>
                    <a:pt x="1363" y="463"/>
                    <a:pt x="1442" y="493"/>
                    <a:pt x="1534" y="551"/>
                  </a:cubicBezTo>
                  <a:lnTo>
                    <a:pt x="1539" y="543"/>
                  </a:lnTo>
                  <a:close/>
                  <a:moveTo>
                    <a:pt x="1731" y="693"/>
                  </a:moveTo>
                  <a:cubicBezTo>
                    <a:pt x="1676" y="643"/>
                    <a:pt x="1623" y="601"/>
                    <a:pt x="1574" y="567"/>
                  </a:cubicBezTo>
                  <a:cubicBezTo>
                    <a:pt x="1568" y="574"/>
                    <a:pt x="1568" y="574"/>
                    <a:pt x="1568" y="574"/>
                  </a:cubicBezTo>
                  <a:cubicBezTo>
                    <a:pt x="1618" y="608"/>
                    <a:pt x="1670" y="650"/>
                    <a:pt x="1725" y="699"/>
                  </a:cubicBezTo>
                  <a:lnTo>
                    <a:pt x="1731" y="693"/>
                  </a:lnTo>
                  <a:close/>
                  <a:moveTo>
                    <a:pt x="1872" y="828"/>
                  </a:moveTo>
                  <a:cubicBezTo>
                    <a:pt x="1835" y="791"/>
                    <a:pt x="1801" y="757"/>
                    <a:pt x="1768" y="726"/>
                  </a:cubicBezTo>
                  <a:cubicBezTo>
                    <a:pt x="1762" y="733"/>
                    <a:pt x="1762" y="733"/>
                    <a:pt x="1762" y="733"/>
                  </a:cubicBezTo>
                  <a:cubicBezTo>
                    <a:pt x="1795" y="764"/>
                    <a:pt x="1829" y="797"/>
                    <a:pt x="1865" y="835"/>
                  </a:cubicBezTo>
                  <a:lnTo>
                    <a:pt x="1872" y="828"/>
                  </a:lnTo>
                  <a:close/>
                  <a:moveTo>
                    <a:pt x="1478" y="437"/>
                  </a:moveTo>
                  <a:cubicBezTo>
                    <a:pt x="1438" y="422"/>
                    <a:pt x="1399" y="414"/>
                    <a:pt x="1365" y="415"/>
                  </a:cubicBezTo>
                  <a:cubicBezTo>
                    <a:pt x="1365" y="424"/>
                    <a:pt x="1365" y="424"/>
                    <a:pt x="1365" y="424"/>
                  </a:cubicBezTo>
                  <a:cubicBezTo>
                    <a:pt x="1366" y="424"/>
                    <a:pt x="1366" y="424"/>
                    <a:pt x="1366" y="424"/>
                  </a:cubicBezTo>
                  <a:cubicBezTo>
                    <a:pt x="1399" y="424"/>
                    <a:pt x="1436" y="431"/>
                    <a:pt x="1475" y="446"/>
                  </a:cubicBezTo>
                  <a:lnTo>
                    <a:pt x="1478" y="437"/>
                  </a:lnTo>
                  <a:close/>
                  <a:moveTo>
                    <a:pt x="1700" y="570"/>
                  </a:moveTo>
                  <a:cubicBezTo>
                    <a:pt x="1632" y="517"/>
                    <a:pt x="1569" y="477"/>
                    <a:pt x="1512" y="452"/>
                  </a:cubicBezTo>
                  <a:cubicBezTo>
                    <a:pt x="1509" y="460"/>
                    <a:pt x="1509" y="460"/>
                    <a:pt x="1509" y="460"/>
                  </a:cubicBezTo>
                  <a:cubicBezTo>
                    <a:pt x="1565" y="485"/>
                    <a:pt x="1627" y="525"/>
                    <a:pt x="1695" y="577"/>
                  </a:cubicBezTo>
                  <a:lnTo>
                    <a:pt x="1700" y="570"/>
                  </a:lnTo>
                  <a:close/>
                  <a:moveTo>
                    <a:pt x="1861" y="709"/>
                  </a:moveTo>
                  <a:cubicBezTo>
                    <a:pt x="1817" y="668"/>
                    <a:pt x="1775" y="630"/>
                    <a:pt x="1734" y="596"/>
                  </a:cubicBezTo>
                  <a:cubicBezTo>
                    <a:pt x="1728" y="603"/>
                    <a:pt x="1728" y="603"/>
                    <a:pt x="1728" y="603"/>
                  </a:cubicBezTo>
                  <a:cubicBezTo>
                    <a:pt x="1769" y="636"/>
                    <a:pt x="1811" y="674"/>
                    <a:pt x="1854" y="716"/>
                  </a:cubicBezTo>
                  <a:lnTo>
                    <a:pt x="1861" y="709"/>
                  </a:lnTo>
                  <a:close/>
                  <a:moveTo>
                    <a:pt x="1940" y="789"/>
                  </a:moveTo>
                  <a:cubicBezTo>
                    <a:pt x="1923" y="771"/>
                    <a:pt x="1907" y="754"/>
                    <a:pt x="1890" y="738"/>
                  </a:cubicBezTo>
                  <a:cubicBezTo>
                    <a:pt x="1884" y="745"/>
                    <a:pt x="1884" y="745"/>
                    <a:pt x="1884" y="745"/>
                  </a:cubicBezTo>
                  <a:cubicBezTo>
                    <a:pt x="1900" y="761"/>
                    <a:pt x="1917" y="777"/>
                    <a:pt x="1934" y="795"/>
                  </a:cubicBezTo>
                  <a:lnTo>
                    <a:pt x="1940" y="789"/>
                  </a:lnTo>
                  <a:close/>
                  <a:moveTo>
                    <a:pt x="1648" y="447"/>
                  </a:moveTo>
                  <a:cubicBezTo>
                    <a:pt x="1567" y="399"/>
                    <a:pt x="1495" y="375"/>
                    <a:pt x="1435" y="375"/>
                  </a:cubicBezTo>
                  <a:cubicBezTo>
                    <a:pt x="1435" y="375"/>
                    <a:pt x="1434" y="375"/>
                    <a:pt x="1434" y="375"/>
                  </a:cubicBezTo>
                  <a:cubicBezTo>
                    <a:pt x="1434" y="384"/>
                    <a:pt x="1434" y="384"/>
                    <a:pt x="1434" y="384"/>
                  </a:cubicBezTo>
                  <a:cubicBezTo>
                    <a:pt x="1493" y="384"/>
                    <a:pt x="1564" y="408"/>
                    <a:pt x="1644" y="455"/>
                  </a:cubicBezTo>
                  <a:lnTo>
                    <a:pt x="1648" y="447"/>
                  </a:lnTo>
                  <a:close/>
                  <a:moveTo>
                    <a:pt x="1856" y="602"/>
                  </a:moveTo>
                  <a:cubicBezTo>
                    <a:pt x="1797" y="550"/>
                    <a:pt x="1741" y="507"/>
                    <a:pt x="1689" y="473"/>
                  </a:cubicBezTo>
                  <a:cubicBezTo>
                    <a:pt x="1684" y="480"/>
                    <a:pt x="1684" y="480"/>
                    <a:pt x="1684" y="480"/>
                  </a:cubicBezTo>
                  <a:cubicBezTo>
                    <a:pt x="1736" y="514"/>
                    <a:pt x="1792" y="558"/>
                    <a:pt x="1850" y="609"/>
                  </a:cubicBezTo>
                  <a:lnTo>
                    <a:pt x="1856" y="602"/>
                  </a:lnTo>
                  <a:close/>
                  <a:moveTo>
                    <a:pt x="2009" y="749"/>
                  </a:moveTo>
                  <a:cubicBezTo>
                    <a:pt x="1966" y="704"/>
                    <a:pt x="1925" y="665"/>
                    <a:pt x="1885" y="628"/>
                  </a:cubicBezTo>
                  <a:cubicBezTo>
                    <a:pt x="1879" y="635"/>
                    <a:pt x="1879" y="635"/>
                    <a:pt x="1879" y="635"/>
                  </a:cubicBezTo>
                  <a:cubicBezTo>
                    <a:pt x="1919" y="671"/>
                    <a:pt x="1959" y="711"/>
                    <a:pt x="2003" y="755"/>
                  </a:cubicBezTo>
                  <a:lnTo>
                    <a:pt x="2009" y="749"/>
                  </a:lnTo>
                  <a:close/>
                  <a:moveTo>
                    <a:pt x="683" y="760"/>
                  </a:moveTo>
                  <a:cubicBezTo>
                    <a:pt x="635" y="597"/>
                    <a:pt x="309" y="438"/>
                    <a:pt x="71" y="414"/>
                  </a:cubicBezTo>
                  <a:cubicBezTo>
                    <a:pt x="70" y="423"/>
                    <a:pt x="70" y="423"/>
                    <a:pt x="70" y="423"/>
                  </a:cubicBezTo>
                  <a:cubicBezTo>
                    <a:pt x="305" y="447"/>
                    <a:pt x="627" y="603"/>
                    <a:pt x="674" y="763"/>
                  </a:cubicBezTo>
                  <a:lnTo>
                    <a:pt x="683" y="760"/>
                  </a:lnTo>
                  <a:close/>
                  <a:moveTo>
                    <a:pt x="421" y="603"/>
                  </a:moveTo>
                  <a:cubicBezTo>
                    <a:pt x="297" y="527"/>
                    <a:pt x="132" y="470"/>
                    <a:pt x="1" y="457"/>
                  </a:cubicBezTo>
                  <a:cubicBezTo>
                    <a:pt x="0" y="466"/>
                    <a:pt x="0" y="466"/>
                    <a:pt x="0" y="466"/>
                  </a:cubicBezTo>
                  <a:cubicBezTo>
                    <a:pt x="130" y="479"/>
                    <a:pt x="294" y="536"/>
                    <a:pt x="417" y="610"/>
                  </a:cubicBezTo>
                  <a:lnTo>
                    <a:pt x="421" y="603"/>
                  </a:lnTo>
                  <a:close/>
                  <a:moveTo>
                    <a:pt x="754" y="719"/>
                  </a:moveTo>
                  <a:cubicBezTo>
                    <a:pt x="705" y="556"/>
                    <a:pt x="379" y="396"/>
                    <a:pt x="142" y="373"/>
                  </a:cubicBezTo>
                  <a:cubicBezTo>
                    <a:pt x="141" y="382"/>
                    <a:pt x="141" y="382"/>
                    <a:pt x="141" y="382"/>
                  </a:cubicBezTo>
                  <a:cubicBezTo>
                    <a:pt x="376" y="405"/>
                    <a:pt x="698" y="562"/>
                    <a:pt x="745" y="721"/>
                  </a:cubicBezTo>
                  <a:lnTo>
                    <a:pt x="754" y="719"/>
                  </a:lnTo>
                  <a:close/>
                  <a:moveTo>
                    <a:pt x="824" y="677"/>
                  </a:moveTo>
                  <a:cubicBezTo>
                    <a:pt x="808" y="623"/>
                    <a:pt x="761" y="567"/>
                    <a:pt x="688" y="513"/>
                  </a:cubicBezTo>
                  <a:cubicBezTo>
                    <a:pt x="683" y="521"/>
                    <a:pt x="683" y="521"/>
                    <a:pt x="683" y="521"/>
                  </a:cubicBezTo>
                  <a:cubicBezTo>
                    <a:pt x="754" y="573"/>
                    <a:pt x="800" y="628"/>
                    <a:pt x="815" y="680"/>
                  </a:cubicBezTo>
                  <a:lnTo>
                    <a:pt x="824" y="677"/>
                  </a:lnTo>
                  <a:close/>
                  <a:moveTo>
                    <a:pt x="652" y="489"/>
                  </a:moveTo>
                  <a:cubicBezTo>
                    <a:pt x="615" y="465"/>
                    <a:pt x="574" y="443"/>
                    <a:pt x="530" y="422"/>
                  </a:cubicBezTo>
                  <a:cubicBezTo>
                    <a:pt x="526" y="431"/>
                    <a:pt x="526" y="431"/>
                    <a:pt x="526" y="431"/>
                  </a:cubicBezTo>
                  <a:cubicBezTo>
                    <a:pt x="570" y="451"/>
                    <a:pt x="611" y="473"/>
                    <a:pt x="647" y="496"/>
                  </a:cubicBezTo>
                  <a:lnTo>
                    <a:pt x="652" y="489"/>
                  </a:lnTo>
                  <a:close/>
                  <a:moveTo>
                    <a:pt x="459" y="393"/>
                  </a:moveTo>
                  <a:cubicBezTo>
                    <a:pt x="374" y="361"/>
                    <a:pt x="287" y="339"/>
                    <a:pt x="212" y="331"/>
                  </a:cubicBezTo>
                  <a:cubicBezTo>
                    <a:pt x="211" y="340"/>
                    <a:pt x="211" y="340"/>
                    <a:pt x="211" y="340"/>
                  </a:cubicBezTo>
                  <a:cubicBezTo>
                    <a:pt x="285" y="348"/>
                    <a:pt x="372" y="369"/>
                    <a:pt x="456" y="401"/>
                  </a:cubicBezTo>
                  <a:lnTo>
                    <a:pt x="459" y="393"/>
                  </a:lnTo>
                  <a:close/>
                  <a:moveTo>
                    <a:pt x="895" y="636"/>
                  </a:moveTo>
                  <a:cubicBezTo>
                    <a:pt x="846" y="473"/>
                    <a:pt x="520" y="314"/>
                    <a:pt x="283" y="290"/>
                  </a:cubicBezTo>
                  <a:cubicBezTo>
                    <a:pt x="282" y="299"/>
                    <a:pt x="282" y="299"/>
                    <a:pt x="282" y="299"/>
                  </a:cubicBezTo>
                  <a:cubicBezTo>
                    <a:pt x="517" y="322"/>
                    <a:pt x="839" y="479"/>
                    <a:pt x="886" y="638"/>
                  </a:cubicBezTo>
                  <a:lnTo>
                    <a:pt x="895" y="636"/>
                  </a:lnTo>
                  <a:close/>
                  <a:moveTo>
                    <a:pt x="965" y="594"/>
                  </a:moveTo>
                  <a:cubicBezTo>
                    <a:pt x="947" y="532"/>
                    <a:pt x="888" y="467"/>
                    <a:pt x="795" y="407"/>
                  </a:cubicBezTo>
                  <a:cubicBezTo>
                    <a:pt x="790" y="415"/>
                    <a:pt x="790" y="415"/>
                    <a:pt x="790" y="415"/>
                  </a:cubicBezTo>
                  <a:cubicBezTo>
                    <a:pt x="881" y="474"/>
                    <a:pt x="939" y="537"/>
                    <a:pt x="956" y="597"/>
                  </a:cubicBezTo>
                  <a:lnTo>
                    <a:pt x="965" y="594"/>
                  </a:lnTo>
                  <a:close/>
                  <a:moveTo>
                    <a:pt x="759" y="385"/>
                  </a:moveTo>
                  <a:cubicBezTo>
                    <a:pt x="693" y="347"/>
                    <a:pt x="617" y="314"/>
                    <a:pt x="540" y="289"/>
                  </a:cubicBezTo>
                  <a:cubicBezTo>
                    <a:pt x="537" y="298"/>
                    <a:pt x="537" y="298"/>
                    <a:pt x="537" y="298"/>
                  </a:cubicBezTo>
                  <a:cubicBezTo>
                    <a:pt x="614" y="322"/>
                    <a:pt x="689" y="355"/>
                    <a:pt x="754" y="393"/>
                  </a:cubicBezTo>
                  <a:lnTo>
                    <a:pt x="759" y="385"/>
                  </a:lnTo>
                  <a:close/>
                  <a:moveTo>
                    <a:pt x="495" y="276"/>
                  </a:moveTo>
                  <a:cubicBezTo>
                    <a:pt x="445" y="262"/>
                    <a:pt x="397" y="253"/>
                    <a:pt x="353" y="249"/>
                  </a:cubicBezTo>
                  <a:cubicBezTo>
                    <a:pt x="352" y="258"/>
                    <a:pt x="352" y="258"/>
                    <a:pt x="352" y="258"/>
                  </a:cubicBezTo>
                  <a:cubicBezTo>
                    <a:pt x="396" y="262"/>
                    <a:pt x="443" y="271"/>
                    <a:pt x="493" y="285"/>
                  </a:cubicBezTo>
                  <a:lnTo>
                    <a:pt x="495" y="276"/>
                  </a:lnTo>
                  <a:close/>
                  <a:moveTo>
                    <a:pt x="1036" y="553"/>
                  </a:moveTo>
                  <a:cubicBezTo>
                    <a:pt x="1023" y="511"/>
                    <a:pt x="993" y="469"/>
                    <a:pt x="946" y="427"/>
                  </a:cubicBezTo>
                  <a:cubicBezTo>
                    <a:pt x="940" y="434"/>
                    <a:pt x="940" y="434"/>
                    <a:pt x="940" y="434"/>
                  </a:cubicBezTo>
                  <a:cubicBezTo>
                    <a:pt x="986" y="474"/>
                    <a:pt x="1015" y="516"/>
                    <a:pt x="1027" y="556"/>
                  </a:cubicBezTo>
                  <a:lnTo>
                    <a:pt x="1036" y="553"/>
                  </a:lnTo>
                  <a:close/>
                  <a:moveTo>
                    <a:pt x="899" y="389"/>
                  </a:moveTo>
                  <a:cubicBezTo>
                    <a:pt x="858" y="359"/>
                    <a:pt x="810" y="331"/>
                    <a:pt x="756" y="305"/>
                  </a:cubicBezTo>
                  <a:cubicBezTo>
                    <a:pt x="753" y="313"/>
                    <a:pt x="753" y="313"/>
                    <a:pt x="753" y="313"/>
                  </a:cubicBezTo>
                  <a:cubicBezTo>
                    <a:pt x="806" y="339"/>
                    <a:pt x="853" y="367"/>
                    <a:pt x="894" y="396"/>
                  </a:cubicBezTo>
                  <a:lnTo>
                    <a:pt x="899" y="389"/>
                  </a:lnTo>
                  <a:close/>
                  <a:moveTo>
                    <a:pt x="703" y="281"/>
                  </a:moveTo>
                  <a:cubicBezTo>
                    <a:pt x="608" y="242"/>
                    <a:pt x="509" y="216"/>
                    <a:pt x="424" y="207"/>
                  </a:cubicBezTo>
                  <a:cubicBezTo>
                    <a:pt x="423" y="216"/>
                    <a:pt x="423" y="216"/>
                    <a:pt x="423" y="216"/>
                  </a:cubicBezTo>
                  <a:cubicBezTo>
                    <a:pt x="507" y="225"/>
                    <a:pt x="605" y="251"/>
                    <a:pt x="699" y="290"/>
                  </a:cubicBezTo>
                  <a:lnTo>
                    <a:pt x="703" y="281"/>
                  </a:lnTo>
                  <a:close/>
                  <a:moveTo>
                    <a:pt x="1106" y="512"/>
                  </a:moveTo>
                  <a:cubicBezTo>
                    <a:pt x="1058" y="349"/>
                    <a:pt x="732" y="189"/>
                    <a:pt x="494" y="166"/>
                  </a:cubicBezTo>
                  <a:cubicBezTo>
                    <a:pt x="493" y="175"/>
                    <a:pt x="493" y="175"/>
                    <a:pt x="493" y="175"/>
                  </a:cubicBezTo>
                  <a:cubicBezTo>
                    <a:pt x="728" y="198"/>
                    <a:pt x="1050" y="355"/>
                    <a:pt x="1097" y="514"/>
                  </a:cubicBezTo>
                  <a:lnTo>
                    <a:pt x="1106" y="512"/>
                  </a:lnTo>
                  <a:close/>
                  <a:moveTo>
                    <a:pt x="1177" y="470"/>
                  </a:moveTo>
                  <a:cubicBezTo>
                    <a:pt x="1167" y="439"/>
                    <a:pt x="1148" y="406"/>
                    <a:pt x="1118" y="374"/>
                  </a:cubicBezTo>
                  <a:cubicBezTo>
                    <a:pt x="1112" y="380"/>
                    <a:pt x="1112" y="380"/>
                    <a:pt x="1112" y="380"/>
                  </a:cubicBezTo>
                  <a:cubicBezTo>
                    <a:pt x="1140" y="412"/>
                    <a:pt x="1159" y="443"/>
                    <a:pt x="1168" y="473"/>
                  </a:cubicBezTo>
                  <a:lnTo>
                    <a:pt x="1177" y="470"/>
                  </a:lnTo>
                  <a:close/>
                  <a:moveTo>
                    <a:pt x="1092" y="348"/>
                  </a:moveTo>
                  <a:cubicBezTo>
                    <a:pt x="1047" y="307"/>
                    <a:pt x="986" y="266"/>
                    <a:pt x="916" y="231"/>
                  </a:cubicBezTo>
                  <a:cubicBezTo>
                    <a:pt x="912" y="239"/>
                    <a:pt x="912" y="239"/>
                    <a:pt x="912" y="239"/>
                  </a:cubicBezTo>
                  <a:cubicBezTo>
                    <a:pt x="981" y="274"/>
                    <a:pt x="1042" y="314"/>
                    <a:pt x="1086" y="355"/>
                  </a:cubicBezTo>
                  <a:lnTo>
                    <a:pt x="1092" y="348"/>
                  </a:lnTo>
                  <a:close/>
                  <a:moveTo>
                    <a:pt x="882" y="215"/>
                  </a:moveTo>
                  <a:cubicBezTo>
                    <a:pt x="777" y="167"/>
                    <a:pt x="661" y="134"/>
                    <a:pt x="565" y="124"/>
                  </a:cubicBezTo>
                  <a:cubicBezTo>
                    <a:pt x="564" y="133"/>
                    <a:pt x="564" y="133"/>
                    <a:pt x="564" y="133"/>
                  </a:cubicBezTo>
                  <a:cubicBezTo>
                    <a:pt x="659" y="143"/>
                    <a:pt x="774" y="176"/>
                    <a:pt x="879" y="224"/>
                  </a:cubicBezTo>
                  <a:lnTo>
                    <a:pt x="882" y="215"/>
                  </a:lnTo>
                  <a:close/>
                  <a:moveTo>
                    <a:pt x="1247" y="429"/>
                  </a:moveTo>
                  <a:cubicBezTo>
                    <a:pt x="1227" y="359"/>
                    <a:pt x="1154" y="285"/>
                    <a:pt x="1043" y="220"/>
                  </a:cubicBezTo>
                  <a:cubicBezTo>
                    <a:pt x="1038" y="228"/>
                    <a:pt x="1038" y="228"/>
                    <a:pt x="1038" y="228"/>
                  </a:cubicBezTo>
                  <a:cubicBezTo>
                    <a:pt x="1147" y="292"/>
                    <a:pt x="1219" y="364"/>
                    <a:pt x="1239" y="431"/>
                  </a:cubicBezTo>
                  <a:lnTo>
                    <a:pt x="1247" y="429"/>
                  </a:lnTo>
                  <a:close/>
                  <a:moveTo>
                    <a:pt x="1318" y="387"/>
                  </a:moveTo>
                  <a:cubicBezTo>
                    <a:pt x="1299" y="326"/>
                    <a:pt x="1242" y="261"/>
                    <a:pt x="1151" y="202"/>
                  </a:cubicBezTo>
                  <a:cubicBezTo>
                    <a:pt x="1146" y="210"/>
                    <a:pt x="1146" y="210"/>
                    <a:pt x="1146" y="210"/>
                  </a:cubicBezTo>
                  <a:cubicBezTo>
                    <a:pt x="1235" y="268"/>
                    <a:pt x="1291" y="330"/>
                    <a:pt x="1309" y="390"/>
                  </a:cubicBezTo>
                  <a:lnTo>
                    <a:pt x="1318" y="387"/>
                  </a:lnTo>
                  <a:close/>
                  <a:moveTo>
                    <a:pt x="1128" y="188"/>
                  </a:moveTo>
                  <a:cubicBezTo>
                    <a:pt x="1089" y="164"/>
                    <a:pt x="1045" y="142"/>
                    <a:pt x="999" y="122"/>
                  </a:cubicBezTo>
                  <a:cubicBezTo>
                    <a:pt x="995" y="130"/>
                    <a:pt x="995" y="130"/>
                    <a:pt x="995" y="130"/>
                  </a:cubicBezTo>
                  <a:cubicBezTo>
                    <a:pt x="1041" y="150"/>
                    <a:pt x="1085" y="172"/>
                    <a:pt x="1124" y="196"/>
                  </a:cubicBezTo>
                  <a:lnTo>
                    <a:pt x="1128" y="188"/>
                  </a:lnTo>
                  <a:close/>
                  <a:moveTo>
                    <a:pt x="956" y="104"/>
                  </a:moveTo>
                  <a:cubicBezTo>
                    <a:pt x="870" y="71"/>
                    <a:pt x="781" y="49"/>
                    <a:pt x="706" y="42"/>
                  </a:cubicBezTo>
                  <a:cubicBezTo>
                    <a:pt x="705" y="51"/>
                    <a:pt x="705" y="51"/>
                    <a:pt x="705" y="51"/>
                  </a:cubicBezTo>
                  <a:cubicBezTo>
                    <a:pt x="780" y="58"/>
                    <a:pt x="867" y="80"/>
                    <a:pt x="953" y="113"/>
                  </a:cubicBezTo>
                  <a:lnTo>
                    <a:pt x="956" y="104"/>
                  </a:lnTo>
                  <a:close/>
                  <a:moveTo>
                    <a:pt x="1388" y="346"/>
                  </a:moveTo>
                  <a:cubicBezTo>
                    <a:pt x="1376" y="305"/>
                    <a:pt x="1346" y="262"/>
                    <a:pt x="1300" y="220"/>
                  </a:cubicBezTo>
                  <a:cubicBezTo>
                    <a:pt x="1294" y="227"/>
                    <a:pt x="1294" y="227"/>
                    <a:pt x="1294" y="227"/>
                  </a:cubicBezTo>
                  <a:cubicBezTo>
                    <a:pt x="1339" y="268"/>
                    <a:pt x="1368" y="309"/>
                    <a:pt x="1380" y="349"/>
                  </a:cubicBezTo>
                  <a:lnTo>
                    <a:pt x="1388" y="346"/>
                  </a:lnTo>
                  <a:close/>
                  <a:moveTo>
                    <a:pt x="1261" y="188"/>
                  </a:moveTo>
                  <a:cubicBezTo>
                    <a:pt x="1222" y="159"/>
                    <a:pt x="1176" y="131"/>
                    <a:pt x="1125" y="106"/>
                  </a:cubicBezTo>
                  <a:cubicBezTo>
                    <a:pt x="1121" y="114"/>
                    <a:pt x="1121" y="114"/>
                    <a:pt x="1121" y="114"/>
                  </a:cubicBezTo>
                  <a:cubicBezTo>
                    <a:pt x="1172" y="139"/>
                    <a:pt x="1217" y="167"/>
                    <a:pt x="1255" y="195"/>
                  </a:cubicBezTo>
                  <a:lnTo>
                    <a:pt x="1261" y="188"/>
                  </a:lnTo>
                  <a:close/>
                  <a:moveTo>
                    <a:pt x="1088" y="89"/>
                  </a:moveTo>
                  <a:cubicBezTo>
                    <a:pt x="985" y="42"/>
                    <a:pt x="871" y="10"/>
                    <a:pt x="776" y="0"/>
                  </a:cubicBezTo>
                  <a:cubicBezTo>
                    <a:pt x="775" y="9"/>
                    <a:pt x="775" y="9"/>
                    <a:pt x="775" y="9"/>
                  </a:cubicBezTo>
                  <a:cubicBezTo>
                    <a:pt x="869" y="19"/>
                    <a:pt x="982" y="50"/>
                    <a:pt x="1085" y="97"/>
                  </a:cubicBezTo>
                  <a:lnTo>
                    <a:pt x="1088" y="89"/>
                  </a:lnTo>
                  <a:close/>
                  <a:moveTo>
                    <a:pt x="962" y="177"/>
                  </a:moveTo>
                  <a:cubicBezTo>
                    <a:pt x="859" y="130"/>
                    <a:pt x="745" y="98"/>
                    <a:pt x="650" y="88"/>
                  </a:cubicBezTo>
                  <a:cubicBezTo>
                    <a:pt x="649" y="97"/>
                    <a:pt x="649" y="97"/>
                    <a:pt x="649" y="97"/>
                  </a:cubicBezTo>
                  <a:cubicBezTo>
                    <a:pt x="743" y="106"/>
                    <a:pt x="856" y="138"/>
                    <a:pt x="959" y="185"/>
                  </a:cubicBezTo>
                  <a:lnTo>
                    <a:pt x="962" y="177"/>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2" name="Freeform 156"/>
            <p:cNvSpPr>
              <a:spLocks/>
            </p:cNvSpPr>
            <p:nvPr/>
          </p:nvSpPr>
          <p:spPr bwMode="auto">
            <a:xfrm>
              <a:off x="4505325" y="4303713"/>
              <a:ext cx="403225" cy="230188"/>
            </a:xfrm>
            <a:custGeom>
              <a:avLst/>
              <a:gdLst>
                <a:gd name="T0" fmla="*/ 126 w 126"/>
                <a:gd name="T1" fmla="*/ 72 h 72"/>
                <a:gd name="T2" fmla="*/ 105 w 126"/>
                <a:gd name="T3" fmla="*/ 62 h 72"/>
                <a:gd name="T4" fmla="*/ 85 w 126"/>
                <a:gd name="T5" fmla="*/ 51 h 72"/>
                <a:gd name="T6" fmla="*/ 62 w 126"/>
                <a:gd name="T7" fmla="*/ 38 h 72"/>
                <a:gd name="T8" fmla="*/ 19 w 126"/>
                <a:gd name="T9" fmla="*/ 12 h 72"/>
                <a:gd name="T10" fmla="*/ 0 w 126"/>
                <a:gd name="T11" fmla="*/ 0 h 72"/>
                <a:gd name="T12" fmla="*/ 21 w 126"/>
                <a:gd name="T13" fmla="*/ 10 h 72"/>
                <a:gd name="T14" fmla="*/ 65 w 126"/>
                <a:gd name="T15" fmla="*/ 34 h 72"/>
                <a:gd name="T16" fmla="*/ 87 w 126"/>
                <a:gd name="T17" fmla="*/ 47 h 72"/>
                <a:gd name="T18" fmla="*/ 107 w 126"/>
                <a:gd name="T19" fmla="*/ 60 h 72"/>
                <a:gd name="T20" fmla="*/ 126 w 126"/>
                <a:gd name="T21"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72">
                  <a:moveTo>
                    <a:pt x="126" y="72"/>
                  </a:moveTo>
                  <a:cubicBezTo>
                    <a:pt x="126" y="72"/>
                    <a:pt x="118" y="69"/>
                    <a:pt x="105" y="62"/>
                  </a:cubicBezTo>
                  <a:cubicBezTo>
                    <a:pt x="99" y="59"/>
                    <a:pt x="92" y="56"/>
                    <a:pt x="85" y="51"/>
                  </a:cubicBezTo>
                  <a:cubicBezTo>
                    <a:pt x="78" y="47"/>
                    <a:pt x="70" y="43"/>
                    <a:pt x="62" y="38"/>
                  </a:cubicBezTo>
                  <a:cubicBezTo>
                    <a:pt x="46" y="29"/>
                    <a:pt x="31" y="20"/>
                    <a:pt x="19" y="12"/>
                  </a:cubicBezTo>
                  <a:cubicBezTo>
                    <a:pt x="8" y="5"/>
                    <a:pt x="0" y="0"/>
                    <a:pt x="0" y="0"/>
                  </a:cubicBezTo>
                  <a:cubicBezTo>
                    <a:pt x="0" y="0"/>
                    <a:pt x="9" y="3"/>
                    <a:pt x="21" y="10"/>
                  </a:cubicBezTo>
                  <a:cubicBezTo>
                    <a:pt x="33" y="16"/>
                    <a:pt x="49" y="25"/>
                    <a:pt x="65" y="34"/>
                  </a:cubicBezTo>
                  <a:cubicBezTo>
                    <a:pt x="72" y="38"/>
                    <a:pt x="80" y="43"/>
                    <a:pt x="87" y="47"/>
                  </a:cubicBezTo>
                  <a:cubicBezTo>
                    <a:pt x="95" y="52"/>
                    <a:pt x="101" y="56"/>
                    <a:pt x="107" y="60"/>
                  </a:cubicBezTo>
                  <a:cubicBezTo>
                    <a:pt x="118" y="67"/>
                    <a:pt x="126" y="72"/>
                    <a:pt x="126" y="72"/>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3" name="Freeform 157"/>
            <p:cNvSpPr>
              <a:spLocks/>
            </p:cNvSpPr>
            <p:nvPr/>
          </p:nvSpPr>
          <p:spPr bwMode="auto">
            <a:xfrm>
              <a:off x="4498975" y="4354513"/>
              <a:ext cx="320675" cy="433388"/>
            </a:xfrm>
            <a:custGeom>
              <a:avLst/>
              <a:gdLst>
                <a:gd name="T0" fmla="*/ 100 w 100"/>
                <a:gd name="T1" fmla="*/ 40 h 135"/>
                <a:gd name="T2" fmla="*/ 30 w 100"/>
                <a:gd name="T3" fmla="*/ 0 h 135"/>
                <a:gd name="T4" fmla="*/ 0 w 100"/>
                <a:gd name="T5" fmla="*/ 52 h 135"/>
                <a:gd name="T6" fmla="*/ 0 w 100"/>
                <a:gd name="T7" fmla="*/ 92 h 135"/>
                <a:gd name="T8" fmla="*/ 1 w 100"/>
                <a:gd name="T9" fmla="*/ 94 h 135"/>
                <a:gd name="T10" fmla="*/ 71 w 100"/>
                <a:gd name="T11" fmla="*/ 135 h 135"/>
                <a:gd name="T12" fmla="*/ 70 w 100"/>
                <a:gd name="T13" fmla="*/ 133 h 135"/>
                <a:gd name="T14" fmla="*/ 70 w 100"/>
                <a:gd name="T15" fmla="*/ 93 h 135"/>
                <a:gd name="T16" fmla="*/ 100 w 100"/>
                <a:gd name="T17" fmla="*/ 4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35">
                  <a:moveTo>
                    <a:pt x="100" y="40"/>
                  </a:moveTo>
                  <a:cubicBezTo>
                    <a:pt x="30" y="0"/>
                    <a:pt x="30" y="0"/>
                    <a:pt x="30" y="0"/>
                  </a:cubicBezTo>
                  <a:cubicBezTo>
                    <a:pt x="13" y="9"/>
                    <a:pt x="0" y="33"/>
                    <a:pt x="0" y="52"/>
                  </a:cubicBezTo>
                  <a:cubicBezTo>
                    <a:pt x="0" y="92"/>
                    <a:pt x="0" y="92"/>
                    <a:pt x="0" y="92"/>
                  </a:cubicBezTo>
                  <a:cubicBezTo>
                    <a:pt x="0" y="93"/>
                    <a:pt x="0" y="94"/>
                    <a:pt x="1" y="94"/>
                  </a:cubicBezTo>
                  <a:cubicBezTo>
                    <a:pt x="71" y="135"/>
                    <a:pt x="71" y="135"/>
                    <a:pt x="71" y="135"/>
                  </a:cubicBezTo>
                  <a:cubicBezTo>
                    <a:pt x="70" y="134"/>
                    <a:pt x="70" y="134"/>
                    <a:pt x="70" y="133"/>
                  </a:cubicBezTo>
                  <a:cubicBezTo>
                    <a:pt x="70" y="93"/>
                    <a:pt x="70" y="93"/>
                    <a:pt x="70" y="93"/>
                  </a:cubicBezTo>
                  <a:cubicBezTo>
                    <a:pt x="70" y="74"/>
                    <a:pt x="83" y="50"/>
                    <a:pt x="100" y="40"/>
                  </a:cubicBezTo>
                  <a:close/>
                </a:path>
              </a:pathLst>
            </a:custGeom>
            <a:solidFill>
              <a:srgbClr val="E024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4" name="Freeform 158"/>
            <p:cNvSpPr>
              <a:spLocks/>
            </p:cNvSpPr>
            <p:nvPr/>
          </p:nvSpPr>
          <p:spPr bwMode="auto">
            <a:xfrm>
              <a:off x="4722813" y="4483100"/>
              <a:ext cx="96837" cy="304800"/>
            </a:xfrm>
            <a:custGeom>
              <a:avLst/>
              <a:gdLst>
                <a:gd name="T0" fmla="*/ 0 w 30"/>
                <a:gd name="T1" fmla="*/ 53 h 95"/>
                <a:gd name="T2" fmla="*/ 0 w 30"/>
                <a:gd name="T3" fmla="*/ 93 h 95"/>
                <a:gd name="T4" fmla="*/ 3 w 30"/>
                <a:gd name="T5" fmla="*/ 95 h 95"/>
                <a:gd name="T6" fmla="*/ 5 w 30"/>
                <a:gd name="T7" fmla="*/ 90 h 95"/>
                <a:gd name="T8" fmla="*/ 5 w 30"/>
                <a:gd name="T9" fmla="*/ 50 h 95"/>
                <a:gd name="T10" fmla="*/ 13 w 30"/>
                <a:gd name="T11" fmla="*/ 25 h 95"/>
                <a:gd name="T12" fmla="*/ 30 w 30"/>
                <a:gd name="T13" fmla="*/ 7 h 95"/>
                <a:gd name="T14" fmla="*/ 30 w 30"/>
                <a:gd name="T15" fmla="*/ 0 h 95"/>
                <a:gd name="T16" fmla="*/ 0 w 30"/>
                <a:gd name="T17" fmla="*/ 5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95">
                  <a:moveTo>
                    <a:pt x="0" y="53"/>
                  </a:moveTo>
                  <a:cubicBezTo>
                    <a:pt x="0" y="93"/>
                    <a:pt x="0" y="93"/>
                    <a:pt x="0" y="93"/>
                  </a:cubicBezTo>
                  <a:cubicBezTo>
                    <a:pt x="0" y="95"/>
                    <a:pt x="1" y="95"/>
                    <a:pt x="3" y="95"/>
                  </a:cubicBezTo>
                  <a:cubicBezTo>
                    <a:pt x="4" y="94"/>
                    <a:pt x="5" y="92"/>
                    <a:pt x="5" y="90"/>
                  </a:cubicBezTo>
                  <a:cubicBezTo>
                    <a:pt x="5" y="50"/>
                    <a:pt x="5" y="50"/>
                    <a:pt x="5" y="50"/>
                  </a:cubicBezTo>
                  <a:cubicBezTo>
                    <a:pt x="5" y="42"/>
                    <a:pt x="8" y="33"/>
                    <a:pt x="13" y="25"/>
                  </a:cubicBezTo>
                  <a:cubicBezTo>
                    <a:pt x="17" y="17"/>
                    <a:pt x="23" y="11"/>
                    <a:pt x="30" y="7"/>
                  </a:cubicBezTo>
                  <a:cubicBezTo>
                    <a:pt x="30" y="0"/>
                    <a:pt x="30" y="0"/>
                    <a:pt x="30" y="0"/>
                  </a:cubicBezTo>
                  <a:cubicBezTo>
                    <a:pt x="13" y="10"/>
                    <a:pt x="0" y="34"/>
                    <a:pt x="0" y="53"/>
                  </a:cubicBezTo>
                  <a:close/>
                </a:path>
              </a:pathLst>
            </a:custGeom>
            <a:solidFill>
              <a:srgbClr val="B31C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5" name="Freeform 159"/>
            <p:cNvSpPr>
              <a:spLocks/>
            </p:cNvSpPr>
            <p:nvPr/>
          </p:nvSpPr>
          <p:spPr bwMode="auto">
            <a:xfrm>
              <a:off x="2209800" y="3105150"/>
              <a:ext cx="400050" cy="233363"/>
            </a:xfrm>
            <a:custGeom>
              <a:avLst/>
              <a:gdLst>
                <a:gd name="T0" fmla="*/ 125 w 125"/>
                <a:gd name="T1" fmla="*/ 73 h 73"/>
                <a:gd name="T2" fmla="*/ 104 w 125"/>
                <a:gd name="T3" fmla="*/ 63 h 73"/>
                <a:gd name="T4" fmla="*/ 84 w 125"/>
                <a:gd name="T5" fmla="*/ 52 h 73"/>
                <a:gd name="T6" fmla="*/ 61 w 125"/>
                <a:gd name="T7" fmla="*/ 39 h 73"/>
                <a:gd name="T8" fmla="*/ 18 w 125"/>
                <a:gd name="T9" fmla="*/ 13 h 73"/>
                <a:gd name="T10" fmla="*/ 0 w 125"/>
                <a:gd name="T11" fmla="*/ 0 h 73"/>
                <a:gd name="T12" fmla="*/ 20 w 125"/>
                <a:gd name="T13" fmla="*/ 10 h 73"/>
                <a:gd name="T14" fmla="*/ 64 w 125"/>
                <a:gd name="T15" fmla="*/ 34 h 73"/>
                <a:gd name="T16" fmla="*/ 86 w 125"/>
                <a:gd name="T17" fmla="*/ 48 h 73"/>
                <a:gd name="T18" fmla="*/ 106 w 125"/>
                <a:gd name="T19" fmla="*/ 60 h 73"/>
                <a:gd name="T20" fmla="*/ 125 w 125"/>
                <a:gd name="T21"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73">
                  <a:moveTo>
                    <a:pt x="125" y="73"/>
                  </a:moveTo>
                  <a:cubicBezTo>
                    <a:pt x="125" y="73"/>
                    <a:pt x="117" y="69"/>
                    <a:pt x="104" y="63"/>
                  </a:cubicBezTo>
                  <a:cubicBezTo>
                    <a:pt x="98" y="60"/>
                    <a:pt x="91" y="56"/>
                    <a:pt x="84" y="52"/>
                  </a:cubicBezTo>
                  <a:cubicBezTo>
                    <a:pt x="77" y="48"/>
                    <a:pt x="69" y="43"/>
                    <a:pt x="61" y="39"/>
                  </a:cubicBezTo>
                  <a:cubicBezTo>
                    <a:pt x="45" y="30"/>
                    <a:pt x="30" y="20"/>
                    <a:pt x="18" y="13"/>
                  </a:cubicBezTo>
                  <a:cubicBezTo>
                    <a:pt x="7" y="5"/>
                    <a:pt x="0" y="0"/>
                    <a:pt x="0" y="0"/>
                  </a:cubicBezTo>
                  <a:cubicBezTo>
                    <a:pt x="0" y="0"/>
                    <a:pt x="8" y="4"/>
                    <a:pt x="20" y="10"/>
                  </a:cubicBezTo>
                  <a:cubicBezTo>
                    <a:pt x="32" y="16"/>
                    <a:pt x="48" y="25"/>
                    <a:pt x="64" y="34"/>
                  </a:cubicBezTo>
                  <a:cubicBezTo>
                    <a:pt x="71" y="39"/>
                    <a:pt x="79" y="43"/>
                    <a:pt x="86" y="48"/>
                  </a:cubicBezTo>
                  <a:cubicBezTo>
                    <a:pt x="94" y="52"/>
                    <a:pt x="100" y="57"/>
                    <a:pt x="106" y="60"/>
                  </a:cubicBezTo>
                  <a:cubicBezTo>
                    <a:pt x="117" y="68"/>
                    <a:pt x="125" y="73"/>
                    <a:pt x="125" y="73"/>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6" name="Freeform 160"/>
            <p:cNvSpPr>
              <a:spLocks/>
            </p:cNvSpPr>
            <p:nvPr/>
          </p:nvSpPr>
          <p:spPr bwMode="auto">
            <a:xfrm>
              <a:off x="2212975" y="3155950"/>
              <a:ext cx="280987" cy="377825"/>
            </a:xfrm>
            <a:custGeom>
              <a:avLst/>
              <a:gdLst>
                <a:gd name="T0" fmla="*/ 88 w 88"/>
                <a:gd name="T1" fmla="*/ 36 h 118"/>
                <a:gd name="T2" fmla="*/ 26 w 88"/>
                <a:gd name="T3" fmla="*/ 0 h 118"/>
                <a:gd name="T4" fmla="*/ 0 w 88"/>
                <a:gd name="T5" fmla="*/ 46 h 118"/>
                <a:gd name="T6" fmla="*/ 0 w 88"/>
                <a:gd name="T7" fmla="*/ 81 h 118"/>
                <a:gd name="T8" fmla="*/ 1 w 88"/>
                <a:gd name="T9" fmla="*/ 83 h 118"/>
                <a:gd name="T10" fmla="*/ 62 w 88"/>
                <a:gd name="T11" fmla="*/ 118 h 118"/>
                <a:gd name="T12" fmla="*/ 61 w 88"/>
                <a:gd name="T13" fmla="*/ 117 h 118"/>
                <a:gd name="T14" fmla="*/ 61 w 88"/>
                <a:gd name="T15" fmla="*/ 82 h 118"/>
                <a:gd name="T16" fmla="*/ 88 w 88"/>
                <a:gd name="T17" fmla="*/ 3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18">
                  <a:moveTo>
                    <a:pt x="88" y="36"/>
                  </a:moveTo>
                  <a:cubicBezTo>
                    <a:pt x="26" y="0"/>
                    <a:pt x="26" y="0"/>
                    <a:pt x="26" y="0"/>
                  </a:cubicBezTo>
                  <a:cubicBezTo>
                    <a:pt x="12" y="9"/>
                    <a:pt x="0" y="29"/>
                    <a:pt x="0" y="46"/>
                  </a:cubicBezTo>
                  <a:cubicBezTo>
                    <a:pt x="0" y="81"/>
                    <a:pt x="0" y="81"/>
                    <a:pt x="0" y="81"/>
                  </a:cubicBezTo>
                  <a:cubicBezTo>
                    <a:pt x="0" y="82"/>
                    <a:pt x="0" y="82"/>
                    <a:pt x="1" y="83"/>
                  </a:cubicBezTo>
                  <a:cubicBezTo>
                    <a:pt x="62" y="118"/>
                    <a:pt x="62" y="118"/>
                    <a:pt x="62" y="118"/>
                  </a:cubicBezTo>
                  <a:cubicBezTo>
                    <a:pt x="62" y="118"/>
                    <a:pt x="61" y="117"/>
                    <a:pt x="61" y="117"/>
                  </a:cubicBezTo>
                  <a:cubicBezTo>
                    <a:pt x="61" y="82"/>
                    <a:pt x="61" y="82"/>
                    <a:pt x="61" y="82"/>
                  </a:cubicBezTo>
                  <a:cubicBezTo>
                    <a:pt x="61" y="65"/>
                    <a:pt x="73" y="44"/>
                    <a:pt x="88" y="36"/>
                  </a:cubicBezTo>
                  <a:close/>
                </a:path>
              </a:pathLst>
            </a:custGeom>
            <a:solidFill>
              <a:srgbClr val="FFD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07" name="Freeform 161"/>
            <p:cNvSpPr>
              <a:spLocks/>
            </p:cNvSpPr>
            <p:nvPr/>
          </p:nvSpPr>
          <p:spPr bwMode="auto">
            <a:xfrm>
              <a:off x="2408238" y="3271838"/>
              <a:ext cx="85725" cy="265113"/>
            </a:xfrm>
            <a:custGeom>
              <a:avLst/>
              <a:gdLst>
                <a:gd name="T0" fmla="*/ 0 w 27"/>
                <a:gd name="T1" fmla="*/ 46 h 83"/>
                <a:gd name="T2" fmla="*/ 0 w 27"/>
                <a:gd name="T3" fmla="*/ 81 h 83"/>
                <a:gd name="T4" fmla="*/ 3 w 27"/>
                <a:gd name="T5" fmla="*/ 82 h 83"/>
                <a:gd name="T6" fmla="*/ 5 w 27"/>
                <a:gd name="T7" fmla="*/ 78 h 83"/>
                <a:gd name="T8" fmla="*/ 5 w 27"/>
                <a:gd name="T9" fmla="*/ 43 h 83"/>
                <a:gd name="T10" fmla="*/ 11 w 27"/>
                <a:gd name="T11" fmla="*/ 22 h 83"/>
                <a:gd name="T12" fmla="*/ 27 w 27"/>
                <a:gd name="T13" fmla="*/ 5 h 83"/>
                <a:gd name="T14" fmla="*/ 27 w 27"/>
                <a:gd name="T15" fmla="*/ 0 h 83"/>
                <a:gd name="T16" fmla="*/ 0 w 27"/>
                <a:gd name="T17"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83">
                  <a:moveTo>
                    <a:pt x="0" y="46"/>
                  </a:moveTo>
                  <a:cubicBezTo>
                    <a:pt x="0" y="81"/>
                    <a:pt x="0" y="81"/>
                    <a:pt x="0" y="81"/>
                  </a:cubicBezTo>
                  <a:cubicBezTo>
                    <a:pt x="0" y="82"/>
                    <a:pt x="1" y="83"/>
                    <a:pt x="3" y="82"/>
                  </a:cubicBezTo>
                  <a:cubicBezTo>
                    <a:pt x="4" y="81"/>
                    <a:pt x="5" y="79"/>
                    <a:pt x="5" y="78"/>
                  </a:cubicBezTo>
                  <a:cubicBezTo>
                    <a:pt x="5" y="43"/>
                    <a:pt x="5" y="43"/>
                    <a:pt x="5" y="43"/>
                  </a:cubicBezTo>
                  <a:cubicBezTo>
                    <a:pt x="5" y="36"/>
                    <a:pt x="7" y="29"/>
                    <a:pt x="11" y="22"/>
                  </a:cubicBezTo>
                  <a:cubicBezTo>
                    <a:pt x="15" y="15"/>
                    <a:pt x="21" y="9"/>
                    <a:pt x="27" y="5"/>
                  </a:cubicBezTo>
                  <a:cubicBezTo>
                    <a:pt x="27" y="0"/>
                    <a:pt x="27" y="0"/>
                    <a:pt x="27" y="0"/>
                  </a:cubicBezTo>
                  <a:cubicBezTo>
                    <a:pt x="12" y="8"/>
                    <a:pt x="0" y="29"/>
                    <a:pt x="0" y="46"/>
                  </a:cubicBez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09" name="Group 508"/>
          <p:cNvGrpSpPr/>
          <p:nvPr/>
        </p:nvGrpSpPr>
        <p:grpSpPr>
          <a:xfrm>
            <a:off x="8127206" y="5459570"/>
            <a:ext cx="952500" cy="579695"/>
            <a:chOff x="742950" y="1079500"/>
            <a:chExt cx="7527926" cy="4581526"/>
          </a:xfrm>
        </p:grpSpPr>
        <p:sp>
          <p:nvSpPr>
            <p:cNvPr id="510" name="Freeform 165"/>
            <p:cNvSpPr>
              <a:spLocks/>
            </p:cNvSpPr>
            <p:nvPr/>
          </p:nvSpPr>
          <p:spPr bwMode="auto">
            <a:xfrm>
              <a:off x="7186613" y="1079500"/>
              <a:ext cx="1084263" cy="1108075"/>
            </a:xfrm>
            <a:custGeom>
              <a:avLst/>
              <a:gdLst>
                <a:gd name="T0" fmla="*/ 683 w 683"/>
                <a:gd name="T1" fmla="*/ 0 h 698"/>
                <a:gd name="T2" fmla="*/ 0 w 683"/>
                <a:gd name="T3" fmla="*/ 698 h 698"/>
                <a:gd name="T4" fmla="*/ 100 w 683"/>
                <a:gd name="T5" fmla="*/ 559 h 698"/>
                <a:gd name="T6" fmla="*/ 683 w 683"/>
                <a:gd name="T7" fmla="*/ 0 h 698"/>
              </a:gdLst>
              <a:ahLst/>
              <a:cxnLst>
                <a:cxn ang="0">
                  <a:pos x="T0" y="T1"/>
                </a:cxn>
                <a:cxn ang="0">
                  <a:pos x="T2" y="T3"/>
                </a:cxn>
                <a:cxn ang="0">
                  <a:pos x="T4" y="T5"/>
                </a:cxn>
                <a:cxn ang="0">
                  <a:pos x="T6" y="T7"/>
                </a:cxn>
              </a:cxnLst>
              <a:rect l="0" t="0" r="r" b="b"/>
              <a:pathLst>
                <a:path w="683" h="698">
                  <a:moveTo>
                    <a:pt x="683" y="0"/>
                  </a:moveTo>
                  <a:lnTo>
                    <a:pt x="0" y="698"/>
                  </a:lnTo>
                  <a:lnTo>
                    <a:pt x="100" y="559"/>
                  </a:lnTo>
                  <a:lnTo>
                    <a:pt x="683" y="0"/>
                  </a:lnTo>
                  <a:close/>
                </a:path>
              </a:pathLst>
            </a:custGeom>
            <a:solidFill>
              <a:srgbClr val="D9C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1" name="Freeform 166"/>
            <p:cNvSpPr>
              <a:spLocks/>
            </p:cNvSpPr>
            <p:nvPr/>
          </p:nvSpPr>
          <p:spPr bwMode="auto">
            <a:xfrm>
              <a:off x="7189788" y="1079500"/>
              <a:ext cx="1081088" cy="887413"/>
            </a:xfrm>
            <a:custGeom>
              <a:avLst/>
              <a:gdLst>
                <a:gd name="T0" fmla="*/ 98 w 681"/>
                <a:gd name="T1" fmla="*/ 559 h 559"/>
                <a:gd name="T2" fmla="*/ 681 w 681"/>
                <a:gd name="T3" fmla="*/ 0 h 559"/>
                <a:gd name="T4" fmla="*/ 0 w 681"/>
                <a:gd name="T5" fmla="*/ 306 h 559"/>
                <a:gd name="T6" fmla="*/ 98 w 681"/>
                <a:gd name="T7" fmla="*/ 559 h 559"/>
              </a:gdLst>
              <a:ahLst/>
              <a:cxnLst>
                <a:cxn ang="0">
                  <a:pos x="T0" y="T1"/>
                </a:cxn>
                <a:cxn ang="0">
                  <a:pos x="T2" y="T3"/>
                </a:cxn>
                <a:cxn ang="0">
                  <a:pos x="T4" y="T5"/>
                </a:cxn>
                <a:cxn ang="0">
                  <a:pos x="T6" y="T7"/>
                </a:cxn>
              </a:cxnLst>
              <a:rect l="0" t="0" r="r" b="b"/>
              <a:pathLst>
                <a:path w="681" h="559">
                  <a:moveTo>
                    <a:pt x="98" y="559"/>
                  </a:moveTo>
                  <a:lnTo>
                    <a:pt x="681" y="0"/>
                  </a:lnTo>
                  <a:lnTo>
                    <a:pt x="0" y="306"/>
                  </a:lnTo>
                  <a:lnTo>
                    <a:pt x="98" y="559"/>
                  </a:lnTo>
                  <a:close/>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2" name="Freeform 167"/>
            <p:cNvSpPr>
              <a:spLocks/>
            </p:cNvSpPr>
            <p:nvPr/>
          </p:nvSpPr>
          <p:spPr bwMode="auto">
            <a:xfrm>
              <a:off x="6875463" y="1079500"/>
              <a:ext cx="1395413" cy="485775"/>
            </a:xfrm>
            <a:custGeom>
              <a:avLst/>
              <a:gdLst>
                <a:gd name="T0" fmla="*/ 879 w 879"/>
                <a:gd name="T1" fmla="*/ 0 h 306"/>
                <a:gd name="T2" fmla="*/ 198 w 879"/>
                <a:gd name="T3" fmla="*/ 306 h 306"/>
                <a:gd name="T4" fmla="*/ 0 w 879"/>
                <a:gd name="T5" fmla="*/ 194 h 306"/>
                <a:gd name="T6" fmla="*/ 879 w 879"/>
                <a:gd name="T7" fmla="*/ 0 h 306"/>
              </a:gdLst>
              <a:ahLst/>
              <a:cxnLst>
                <a:cxn ang="0">
                  <a:pos x="T0" y="T1"/>
                </a:cxn>
                <a:cxn ang="0">
                  <a:pos x="T2" y="T3"/>
                </a:cxn>
                <a:cxn ang="0">
                  <a:pos x="T4" y="T5"/>
                </a:cxn>
                <a:cxn ang="0">
                  <a:pos x="T6" y="T7"/>
                </a:cxn>
              </a:cxnLst>
              <a:rect l="0" t="0" r="r" b="b"/>
              <a:pathLst>
                <a:path w="879" h="306">
                  <a:moveTo>
                    <a:pt x="879" y="0"/>
                  </a:moveTo>
                  <a:lnTo>
                    <a:pt x="198" y="306"/>
                  </a:lnTo>
                  <a:lnTo>
                    <a:pt x="0" y="194"/>
                  </a:lnTo>
                  <a:lnTo>
                    <a:pt x="879" y="0"/>
                  </a:lnTo>
                  <a:close/>
                </a:path>
              </a:pathLst>
            </a:custGeom>
            <a:solidFill>
              <a:srgbClr val="F1E9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3" name="Freeform 168"/>
            <p:cNvSpPr>
              <a:spLocks/>
            </p:cNvSpPr>
            <p:nvPr/>
          </p:nvSpPr>
          <p:spPr bwMode="auto">
            <a:xfrm>
              <a:off x="923925" y="5067300"/>
              <a:ext cx="261938" cy="385763"/>
            </a:xfrm>
            <a:custGeom>
              <a:avLst/>
              <a:gdLst>
                <a:gd name="T0" fmla="*/ 40 w 81"/>
                <a:gd name="T1" fmla="*/ 13 h 119"/>
                <a:gd name="T2" fmla="*/ 0 w 81"/>
                <a:gd name="T3" fmla="*/ 36 h 119"/>
                <a:gd name="T4" fmla="*/ 40 w 81"/>
                <a:gd name="T5" fmla="*/ 106 h 119"/>
                <a:gd name="T6" fmla="*/ 81 w 81"/>
                <a:gd name="T7" fmla="*/ 83 h 119"/>
                <a:gd name="T8" fmla="*/ 40 w 81"/>
                <a:gd name="T9" fmla="*/ 13 h 119"/>
              </a:gdLst>
              <a:ahLst/>
              <a:cxnLst>
                <a:cxn ang="0">
                  <a:pos x="T0" y="T1"/>
                </a:cxn>
                <a:cxn ang="0">
                  <a:pos x="T2" y="T3"/>
                </a:cxn>
                <a:cxn ang="0">
                  <a:pos x="T4" y="T5"/>
                </a:cxn>
                <a:cxn ang="0">
                  <a:pos x="T6" y="T7"/>
                </a:cxn>
                <a:cxn ang="0">
                  <a:pos x="T8" y="T9"/>
                </a:cxn>
              </a:cxnLst>
              <a:rect l="0" t="0" r="r" b="b"/>
              <a:pathLst>
                <a:path w="81" h="119">
                  <a:moveTo>
                    <a:pt x="40" y="13"/>
                  </a:moveTo>
                  <a:cubicBezTo>
                    <a:pt x="18" y="0"/>
                    <a:pt x="0" y="10"/>
                    <a:pt x="0" y="36"/>
                  </a:cubicBezTo>
                  <a:cubicBezTo>
                    <a:pt x="0" y="62"/>
                    <a:pt x="18" y="93"/>
                    <a:pt x="40" y="106"/>
                  </a:cubicBezTo>
                  <a:cubicBezTo>
                    <a:pt x="63" y="119"/>
                    <a:pt x="81" y="108"/>
                    <a:pt x="81" y="83"/>
                  </a:cubicBezTo>
                  <a:cubicBezTo>
                    <a:pt x="81" y="57"/>
                    <a:pt x="63" y="25"/>
                    <a:pt x="40" y="13"/>
                  </a:cubicBez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4" name="Freeform 169"/>
            <p:cNvSpPr>
              <a:spLocks/>
            </p:cNvSpPr>
            <p:nvPr/>
          </p:nvSpPr>
          <p:spPr bwMode="auto">
            <a:xfrm>
              <a:off x="1209675" y="1966913"/>
              <a:ext cx="6135688" cy="3694113"/>
            </a:xfrm>
            <a:custGeom>
              <a:avLst/>
              <a:gdLst>
                <a:gd name="T0" fmla="*/ 0 w 3865"/>
                <a:gd name="T1" fmla="*/ 2327 h 2327"/>
                <a:gd name="T2" fmla="*/ 3765 w 3865"/>
                <a:gd name="T3" fmla="*/ 139 h 2327"/>
                <a:gd name="T4" fmla="*/ 3865 w 3865"/>
                <a:gd name="T5" fmla="*/ 0 h 2327"/>
                <a:gd name="T6" fmla="*/ 100 w 3865"/>
                <a:gd name="T7" fmla="*/ 2188 h 2327"/>
                <a:gd name="T8" fmla="*/ 0 w 3865"/>
                <a:gd name="T9" fmla="*/ 2327 h 2327"/>
              </a:gdLst>
              <a:ahLst/>
              <a:cxnLst>
                <a:cxn ang="0">
                  <a:pos x="T0" y="T1"/>
                </a:cxn>
                <a:cxn ang="0">
                  <a:pos x="T2" y="T3"/>
                </a:cxn>
                <a:cxn ang="0">
                  <a:pos x="T4" y="T5"/>
                </a:cxn>
                <a:cxn ang="0">
                  <a:pos x="T6" y="T7"/>
                </a:cxn>
                <a:cxn ang="0">
                  <a:pos x="T8" y="T9"/>
                </a:cxn>
              </a:cxnLst>
              <a:rect l="0" t="0" r="r" b="b"/>
              <a:pathLst>
                <a:path w="3865" h="2327">
                  <a:moveTo>
                    <a:pt x="0" y="2327"/>
                  </a:moveTo>
                  <a:lnTo>
                    <a:pt x="3765" y="139"/>
                  </a:lnTo>
                  <a:lnTo>
                    <a:pt x="3865" y="0"/>
                  </a:lnTo>
                  <a:lnTo>
                    <a:pt x="100" y="2188"/>
                  </a:lnTo>
                  <a:lnTo>
                    <a:pt x="0" y="2327"/>
                  </a:lnTo>
                  <a:close/>
                </a:path>
              </a:pathLst>
            </a:custGeom>
            <a:solidFill>
              <a:srgbClr val="5B7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5" name="Freeform 170"/>
            <p:cNvSpPr>
              <a:spLocks/>
            </p:cNvSpPr>
            <p:nvPr/>
          </p:nvSpPr>
          <p:spPr bwMode="auto">
            <a:xfrm>
              <a:off x="1212850" y="1565275"/>
              <a:ext cx="6132513" cy="3875088"/>
            </a:xfrm>
            <a:custGeom>
              <a:avLst/>
              <a:gdLst>
                <a:gd name="T0" fmla="*/ 98 w 3863"/>
                <a:gd name="T1" fmla="*/ 2441 h 2441"/>
                <a:gd name="T2" fmla="*/ 3863 w 3863"/>
                <a:gd name="T3" fmla="*/ 253 h 2441"/>
                <a:gd name="T4" fmla="*/ 3765 w 3863"/>
                <a:gd name="T5" fmla="*/ 0 h 2441"/>
                <a:gd name="T6" fmla="*/ 0 w 3863"/>
                <a:gd name="T7" fmla="*/ 2188 h 2441"/>
                <a:gd name="T8" fmla="*/ 98 w 3863"/>
                <a:gd name="T9" fmla="*/ 2441 h 2441"/>
              </a:gdLst>
              <a:ahLst/>
              <a:cxnLst>
                <a:cxn ang="0">
                  <a:pos x="T0" y="T1"/>
                </a:cxn>
                <a:cxn ang="0">
                  <a:pos x="T2" y="T3"/>
                </a:cxn>
                <a:cxn ang="0">
                  <a:pos x="T4" y="T5"/>
                </a:cxn>
                <a:cxn ang="0">
                  <a:pos x="T6" y="T7"/>
                </a:cxn>
                <a:cxn ang="0">
                  <a:pos x="T8" y="T9"/>
                </a:cxn>
              </a:cxnLst>
              <a:rect l="0" t="0" r="r" b="b"/>
              <a:pathLst>
                <a:path w="3863" h="2441">
                  <a:moveTo>
                    <a:pt x="98" y="2441"/>
                  </a:moveTo>
                  <a:lnTo>
                    <a:pt x="3863" y="253"/>
                  </a:lnTo>
                  <a:lnTo>
                    <a:pt x="3765" y="0"/>
                  </a:lnTo>
                  <a:lnTo>
                    <a:pt x="0" y="2188"/>
                  </a:lnTo>
                  <a:lnTo>
                    <a:pt x="98" y="2441"/>
                  </a:ln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6" name="Freeform 171"/>
            <p:cNvSpPr>
              <a:spLocks noEditPoints="1"/>
            </p:cNvSpPr>
            <p:nvPr/>
          </p:nvSpPr>
          <p:spPr bwMode="auto">
            <a:xfrm>
              <a:off x="742950" y="4857750"/>
              <a:ext cx="625475" cy="803275"/>
            </a:xfrm>
            <a:custGeom>
              <a:avLst/>
              <a:gdLst>
                <a:gd name="T0" fmla="*/ 145 w 193"/>
                <a:gd name="T1" fmla="*/ 56 h 248"/>
                <a:gd name="T2" fmla="*/ 193 w 193"/>
                <a:gd name="T3" fmla="*/ 180 h 248"/>
                <a:gd name="T4" fmla="*/ 144 w 193"/>
                <a:gd name="T5" fmla="*/ 248 h 248"/>
                <a:gd name="T6" fmla="*/ 48 w 193"/>
                <a:gd name="T7" fmla="*/ 192 h 248"/>
                <a:gd name="T8" fmla="*/ 0 w 193"/>
                <a:gd name="T9" fmla="*/ 69 h 248"/>
                <a:gd name="T10" fmla="*/ 48 w 193"/>
                <a:gd name="T11" fmla="*/ 0 h 248"/>
                <a:gd name="T12" fmla="*/ 145 w 193"/>
                <a:gd name="T13" fmla="*/ 56 h 248"/>
                <a:gd name="T14" fmla="*/ 96 w 193"/>
                <a:gd name="T15" fmla="*/ 171 h 248"/>
                <a:gd name="T16" fmla="*/ 137 w 193"/>
                <a:gd name="T17" fmla="*/ 148 h 248"/>
                <a:gd name="T18" fmla="*/ 96 w 193"/>
                <a:gd name="T19" fmla="*/ 78 h 248"/>
                <a:gd name="T20" fmla="*/ 56 w 193"/>
                <a:gd name="T21" fmla="*/ 101 h 248"/>
                <a:gd name="T22" fmla="*/ 96 w 193"/>
                <a:gd name="T23" fmla="*/ 171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248">
                  <a:moveTo>
                    <a:pt x="145" y="56"/>
                  </a:moveTo>
                  <a:cubicBezTo>
                    <a:pt x="193" y="180"/>
                    <a:pt x="193" y="180"/>
                    <a:pt x="193" y="180"/>
                  </a:cubicBezTo>
                  <a:cubicBezTo>
                    <a:pt x="144" y="248"/>
                    <a:pt x="144" y="248"/>
                    <a:pt x="144" y="248"/>
                  </a:cubicBezTo>
                  <a:cubicBezTo>
                    <a:pt x="48" y="192"/>
                    <a:pt x="48" y="192"/>
                    <a:pt x="48" y="192"/>
                  </a:cubicBezTo>
                  <a:cubicBezTo>
                    <a:pt x="0" y="69"/>
                    <a:pt x="0" y="69"/>
                    <a:pt x="0" y="69"/>
                  </a:cubicBezTo>
                  <a:cubicBezTo>
                    <a:pt x="48" y="0"/>
                    <a:pt x="48" y="0"/>
                    <a:pt x="48" y="0"/>
                  </a:cubicBezTo>
                  <a:lnTo>
                    <a:pt x="145" y="56"/>
                  </a:lnTo>
                  <a:close/>
                  <a:moveTo>
                    <a:pt x="96" y="171"/>
                  </a:moveTo>
                  <a:cubicBezTo>
                    <a:pt x="119" y="184"/>
                    <a:pt x="137" y="173"/>
                    <a:pt x="137" y="148"/>
                  </a:cubicBezTo>
                  <a:cubicBezTo>
                    <a:pt x="137" y="122"/>
                    <a:pt x="119" y="90"/>
                    <a:pt x="96" y="78"/>
                  </a:cubicBezTo>
                  <a:cubicBezTo>
                    <a:pt x="74" y="65"/>
                    <a:pt x="56" y="75"/>
                    <a:pt x="56" y="101"/>
                  </a:cubicBezTo>
                  <a:cubicBezTo>
                    <a:pt x="56" y="127"/>
                    <a:pt x="74" y="158"/>
                    <a:pt x="96" y="171"/>
                  </a:cubicBezTo>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7" name="Freeform 172"/>
            <p:cNvSpPr>
              <a:spLocks/>
            </p:cNvSpPr>
            <p:nvPr/>
          </p:nvSpPr>
          <p:spPr bwMode="auto">
            <a:xfrm>
              <a:off x="898525" y="1387475"/>
              <a:ext cx="6291263" cy="3651250"/>
            </a:xfrm>
            <a:custGeom>
              <a:avLst/>
              <a:gdLst>
                <a:gd name="T0" fmla="*/ 198 w 3963"/>
                <a:gd name="T1" fmla="*/ 2300 h 2300"/>
                <a:gd name="T2" fmla="*/ 3963 w 3963"/>
                <a:gd name="T3" fmla="*/ 112 h 2300"/>
                <a:gd name="T4" fmla="*/ 3765 w 3963"/>
                <a:gd name="T5" fmla="*/ 0 h 2300"/>
                <a:gd name="T6" fmla="*/ 0 w 3963"/>
                <a:gd name="T7" fmla="*/ 2186 h 2300"/>
                <a:gd name="T8" fmla="*/ 198 w 3963"/>
                <a:gd name="T9" fmla="*/ 2300 h 2300"/>
              </a:gdLst>
              <a:ahLst/>
              <a:cxnLst>
                <a:cxn ang="0">
                  <a:pos x="T0" y="T1"/>
                </a:cxn>
                <a:cxn ang="0">
                  <a:pos x="T2" y="T3"/>
                </a:cxn>
                <a:cxn ang="0">
                  <a:pos x="T4" y="T5"/>
                </a:cxn>
                <a:cxn ang="0">
                  <a:pos x="T6" y="T7"/>
                </a:cxn>
                <a:cxn ang="0">
                  <a:pos x="T8" y="T9"/>
                </a:cxn>
              </a:cxnLst>
              <a:rect l="0" t="0" r="r" b="b"/>
              <a:pathLst>
                <a:path w="3963" h="2300">
                  <a:moveTo>
                    <a:pt x="198" y="2300"/>
                  </a:moveTo>
                  <a:lnTo>
                    <a:pt x="3963" y="112"/>
                  </a:lnTo>
                  <a:lnTo>
                    <a:pt x="3765" y="0"/>
                  </a:lnTo>
                  <a:lnTo>
                    <a:pt x="0" y="2186"/>
                  </a:lnTo>
                  <a:lnTo>
                    <a:pt x="198" y="2300"/>
                  </a:lnTo>
                  <a:close/>
                </a:path>
              </a:pathLst>
            </a:custGeom>
            <a:solidFill>
              <a:srgbClr val="A3B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18" name="Freeform 173"/>
            <p:cNvSpPr>
              <a:spLocks/>
            </p:cNvSpPr>
            <p:nvPr/>
          </p:nvSpPr>
          <p:spPr bwMode="auto">
            <a:xfrm>
              <a:off x="7651750" y="1079500"/>
              <a:ext cx="619125" cy="433388"/>
            </a:xfrm>
            <a:custGeom>
              <a:avLst/>
              <a:gdLst>
                <a:gd name="T0" fmla="*/ 23 w 191"/>
                <a:gd name="T1" fmla="*/ 47 h 134"/>
                <a:gd name="T2" fmla="*/ 0 w 191"/>
                <a:gd name="T3" fmla="*/ 42 h 134"/>
                <a:gd name="T4" fmla="*/ 191 w 191"/>
                <a:gd name="T5" fmla="*/ 0 h 134"/>
                <a:gd name="T6" fmla="*/ 60 w 191"/>
                <a:gd name="T7" fmla="*/ 134 h 134"/>
                <a:gd name="T8" fmla="*/ 63 w 191"/>
                <a:gd name="T9" fmla="*/ 117 h 134"/>
                <a:gd name="T10" fmla="*/ 23 w 191"/>
                <a:gd name="T11" fmla="*/ 47 h 134"/>
              </a:gdLst>
              <a:ahLst/>
              <a:cxnLst>
                <a:cxn ang="0">
                  <a:pos x="T0" y="T1"/>
                </a:cxn>
                <a:cxn ang="0">
                  <a:pos x="T2" y="T3"/>
                </a:cxn>
                <a:cxn ang="0">
                  <a:pos x="T4" y="T5"/>
                </a:cxn>
                <a:cxn ang="0">
                  <a:pos x="T6" y="T7"/>
                </a:cxn>
                <a:cxn ang="0">
                  <a:pos x="T8" y="T9"/>
                </a:cxn>
                <a:cxn ang="0">
                  <a:pos x="T10" y="T11"/>
                </a:cxn>
              </a:cxnLst>
              <a:rect l="0" t="0" r="r" b="b"/>
              <a:pathLst>
                <a:path w="191" h="134">
                  <a:moveTo>
                    <a:pt x="23" y="47"/>
                  </a:moveTo>
                  <a:cubicBezTo>
                    <a:pt x="15" y="42"/>
                    <a:pt x="7" y="41"/>
                    <a:pt x="0" y="42"/>
                  </a:cubicBezTo>
                  <a:cubicBezTo>
                    <a:pt x="191" y="0"/>
                    <a:pt x="191" y="0"/>
                    <a:pt x="191" y="0"/>
                  </a:cubicBezTo>
                  <a:cubicBezTo>
                    <a:pt x="60" y="134"/>
                    <a:pt x="60" y="134"/>
                    <a:pt x="60" y="134"/>
                  </a:cubicBezTo>
                  <a:cubicBezTo>
                    <a:pt x="62" y="130"/>
                    <a:pt x="63" y="124"/>
                    <a:pt x="63" y="117"/>
                  </a:cubicBezTo>
                  <a:cubicBezTo>
                    <a:pt x="63" y="92"/>
                    <a:pt x="45" y="60"/>
                    <a:pt x="23" y="47"/>
                  </a:cubicBez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20" name="Group 519"/>
          <p:cNvGrpSpPr/>
          <p:nvPr/>
        </p:nvGrpSpPr>
        <p:grpSpPr>
          <a:xfrm>
            <a:off x="8581636" y="5642690"/>
            <a:ext cx="1024721" cy="647303"/>
            <a:chOff x="2282825" y="917576"/>
            <a:chExt cx="7715251" cy="4873624"/>
          </a:xfrm>
        </p:grpSpPr>
        <p:sp>
          <p:nvSpPr>
            <p:cNvPr id="521" name="Freeform 177"/>
            <p:cNvSpPr>
              <a:spLocks/>
            </p:cNvSpPr>
            <p:nvPr/>
          </p:nvSpPr>
          <p:spPr bwMode="auto">
            <a:xfrm>
              <a:off x="4040188" y="1168400"/>
              <a:ext cx="5170488" cy="4622800"/>
            </a:xfrm>
            <a:custGeom>
              <a:avLst/>
              <a:gdLst>
                <a:gd name="T0" fmla="*/ 1529 w 1529"/>
                <a:gd name="T1" fmla="*/ 0 h 1366"/>
                <a:gd name="T2" fmla="*/ 359 w 1529"/>
                <a:gd name="T3" fmla="*/ 1036 h 1366"/>
                <a:gd name="T4" fmla="*/ 74 w 1529"/>
                <a:gd name="T5" fmla="*/ 1321 h 1366"/>
                <a:gd name="T6" fmla="*/ 25 w 1529"/>
                <a:gd name="T7" fmla="*/ 1332 h 1366"/>
                <a:gd name="T8" fmla="*/ 0 w 1529"/>
                <a:gd name="T9" fmla="*/ 1301 h 1366"/>
                <a:gd name="T10" fmla="*/ 0 w 1529"/>
                <a:gd name="T11" fmla="*/ 1334 h 1366"/>
                <a:gd name="T12" fmla="*/ 25 w 1529"/>
                <a:gd name="T13" fmla="*/ 1365 h 1366"/>
                <a:gd name="T14" fmla="*/ 25 w 1529"/>
                <a:gd name="T15" fmla="*/ 1365 h 1366"/>
                <a:gd name="T16" fmla="*/ 74 w 1529"/>
                <a:gd name="T17" fmla="*/ 1354 h 1366"/>
                <a:gd name="T18" fmla="*/ 359 w 1529"/>
                <a:gd name="T19" fmla="*/ 1069 h 1366"/>
                <a:gd name="T20" fmla="*/ 1529 w 1529"/>
                <a:gd name="T21" fmla="*/ 33 h 1366"/>
                <a:gd name="T22" fmla="*/ 1529 w 1529"/>
                <a:gd name="T23" fmla="*/ 0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9" h="1366">
                  <a:moveTo>
                    <a:pt x="1529" y="0"/>
                  </a:moveTo>
                  <a:cubicBezTo>
                    <a:pt x="1490" y="23"/>
                    <a:pt x="558" y="904"/>
                    <a:pt x="359" y="1036"/>
                  </a:cubicBezTo>
                  <a:cubicBezTo>
                    <a:pt x="194" y="1137"/>
                    <a:pt x="146" y="1279"/>
                    <a:pt x="74" y="1321"/>
                  </a:cubicBezTo>
                  <a:cubicBezTo>
                    <a:pt x="59" y="1329"/>
                    <a:pt x="43" y="1333"/>
                    <a:pt x="25" y="1332"/>
                  </a:cubicBezTo>
                  <a:cubicBezTo>
                    <a:pt x="8" y="1327"/>
                    <a:pt x="0" y="1316"/>
                    <a:pt x="0" y="1301"/>
                  </a:cubicBezTo>
                  <a:cubicBezTo>
                    <a:pt x="0" y="1334"/>
                    <a:pt x="0" y="1334"/>
                    <a:pt x="0" y="1334"/>
                  </a:cubicBezTo>
                  <a:cubicBezTo>
                    <a:pt x="0" y="1349"/>
                    <a:pt x="8" y="1360"/>
                    <a:pt x="25" y="1365"/>
                  </a:cubicBezTo>
                  <a:cubicBezTo>
                    <a:pt x="25" y="1365"/>
                    <a:pt x="25" y="1365"/>
                    <a:pt x="25" y="1365"/>
                  </a:cubicBezTo>
                  <a:cubicBezTo>
                    <a:pt x="43" y="1366"/>
                    <a:pt x="59" y="1362"/>
                    <a:pt x="74" y="1354"/>
                  </a:cubicBezTo>
                  <a:cubicBezTo>
                    <a:pt x="146" y="1312"/>
                    <a:pt x="194" y="1170"/>
                    <a:pt x="359" y="1069"/>
                  </a:cubicBezTo>
                  <a:cubicBezTo>
                    <a:pt x="558" y="937"/>
                    <a:pt x="1490" y="56"/>
                    <a:pt x="1529" y="33"/>
                  </a:cubicBezTo>
                  <a:lnTo>
                    <a:pt x="1529"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2" name="Freeform 178"/>
            <p:cNvSpPr>
              <a:spLocks/>
            </p:cNvSpPr>
            <p:nvPr/>
          </p:nvSpPr>
          <p:spPr bwMode="auto">
            <a:xfrm>
              <a:off x="3757613" y="1008063"/>
              <a:ext cx="5453063" cy="4672012"/>
            </a:xfrm>
            <a:custGeom>
              <a:avLst/>
              <a:gdLst>
                <a:gd name="T0" fmla="*/ 1531 w 1613"/>
                <a:gd name="T1" fmla="*/ 0 h 1380"/>
                <a:gd name="T2" fmla="*/ 359 w 1613"/>
                <a:gd name="T3" fmla="*/ 1036 h 1380"/>
                <a:gd name="T4" fmla="*/ 109 w 1613"/>
                <a:gd name="T5" fmla="*/ 1379 h 1380"/>
                <a:gd name="T6" fmla="*/ 158 w 1613"/>
                <a:gd name="T7" fmla="*/ 1368 h 1380"/>
                <a:gd name="T8" fmla="*/ 443 w 1613"/>
                <a:gd name="T9" fmla="*/ 1083 h 1380"/>
                <a:gd name="T10" fmla="*/ 1613 w 1613"/>
                <a:gd name="T11" fmla="*/ 47 h 1380"/>
                <a:gd name="T12" fmla="*/ 1531 w 1613"/>
                <a:gd name="T13" fmla="*/ 0 h 1380"/>
              </a:gdLst>
              <a:ahLst/>
              <a:cxnLst>
                <a:cxn ang="0">
                  <a:pos x="T0" y="T1"/>
                </a:cxn>
                <a:cxn ang="0">
                  <a:pos x="T2" y="T3"/>
                </a:cxn>
                <a:cxn ang="0">
                  <a:pos x="T4" y="T5"/>
                </a:cxn>
                <a:cxn ang="0">
                  <a:pos x="T6" y="T7"/>
                </a:cxn>
                <a:cxn ang="0">
                  <a:pos x="T8" y="T9"/>
                </a:cxn>
                <a:cxn ang="0">
                  <a:pos x="T10" y="T11"/>
                </a:cxn>
                <a:cxn ang="0">
                  <a:pos x="T12" y="T13"/>
                </a:cxn>
              </a:cxnLst>
              <a:rect l="0" t="0" r="r" b="b"/>
              <a:pathLst>
                <a:path w="1613" h="1380">
                  <a:moveTo>
                    <a:pt x="1531" y="0"/>
                  </a:moveTo>
                  <a:cubicBezTo>
                    <a:pt x="1328" y="117"/>
                    <a:pt x="427" y="990"/>
                    <a:pt x="359" y="1036"/>
                  </a:cubicBezTo>
                  <a:cubicBezTo>
                    <a:pt x="274" y="1094"/>
                    <a:pt x="0" y="1347"/>
                    <a:pt x="109" y="1379"/>
                  </a:cubicBezTo>
                  <a:cubicBezTo>
                    <a:pt x="127" y="1380"/>
                    <a:pt x="143" y="1376"/>
                    <a:pt x="158" y="1368"/>
                  </a:cubicBezTo>
                  <a:cubicBezTo>
                    <a:pt x="230" y="1326"/>
                    <a:pt x="278" y="1184"/>
                    <a:pt x="443" y="1083"/>
                  </a:cubicBezTo>
                  <a:cubicBezTo>
                    <a:pt x="642" y="951"/>
                    <a:pt x="1574" y="70"/>
                    <a:pt x="1613" y="47"/>
                  </a:cubicBezTo>
                  <a:lnTo>
                    <a:pt x="1531" y="0"/>
                  </a:lnTo>
                  <a:close/>
                </a:path>
              </a:pathLst>
            </a:custGeom>
            <a:solidFill>
              <a:srgbClr val="676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3" name="Freeform 179"/>
            <p:cNvSpPr>
              <a:spLocks/>
            </p:cNvSpPr>
            <p:nvPr/>
          </p:nvSpPr>
          <p:spPr bwMode="auto">
            <a:xfrm>
              <a:off x="2474913" y="2654300"/>
              <a:ext cx="7478713" cy="2413000"/>
            </a:xfrm>
            <a:custGeom>
              <a:avLst/>
              <a:gdLst>
                <a:gd name="T0" fmla="*/ 2165 w 2212"/>
                <a:gd name="T1" fmla="*/ 46 h 713"/>
                <a:gd name="T2" fmla="*/ 2117 w 2212"/>
                <a:gd name="T3" fmla="*/ 78 h 713"/>
                <a:gd name="T4" fmla="*/ 1648 w 2212"/>
                <a:gd name="T5" fmla="*/ 91 h 713"/>
                <a:gd name="T6" fmla="*/ 0 w 2212"/>
                <a:gd name="T7" fmla="*/ 678 h 713"/>
                <a:gd name="T8" fmla="*/ 37 w 2212"/>
                <a:gd name="T9" fmla="*/ 713 h 713"/>
                <a:gd name="T10" fmla="*/ 1685 w 2212"/>
                <a:gd name="T11" fmla="*/ 127 h 713"/>
                <a:gd name="T12" fmla="*/ 2154 w 2212"/>
                <a:gd name="T13" fmla="*/ 113 h 713"/>
                <a:gd name="T14" fmla="*/ 2203 w 2212"/>
                <a:gd name="T15" fmla="*/ 82 h 713"/>
                <a:gd name="T16" fmla="*/ 2196 w 2212"/>
                <a:gd name="T17" fmla="*/ 35 h 713"/>
                <a:gd name="T18" fmla="*/ 2159 w 2212"/>
                <a:gd name="T19" fmla="*/ 0 h 713"/>
                <a:gd name="T20" fmla="*/ 2165 w 2212"/>
                <a:gd name="T21" fmla="*/ 4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12" h="713">
                  <a:moveTo>
                    <a:pt x="2165" y="46"/>
                  </a:moveTo>
                  <a:cubicBezTo>
                    <a:pt x="2152" y="62"/>
                    <a:pt x="2136" y="72"/>
                    <a:pt x="2117" y="78"/>
                  </a:cubicBezTo>
                  <a:cubicBezTo>
                    <a:pt x="2024" y="106"/>
                    <a:pt x="1866" y="33"/>
                    <a:pt x="1648" y="91"/>
                  </a:cubicBezTo>
                  <a:cubicBezTo>
                    <a:pt x="1378" y="155"/>
                    <a:pt x="51" y="663"/>
                    <a:pt x="0" y="678"/>
                  </a:cubicBezTo>
                  <a:cubicBezTo>
                    <a:pt x="37" y="713"/>
                    <a:pt x="37" y="713"/>
                    <a:pt x="37" y="713"/>
                  </a:cubicBezTo>
                  <a:cubicBezTo>
                    <a:pt x="88" y="698"/>
                    <a:pt x="1415" y="190"/>
                    <a:pt x="1685" y="127"/>
                  </a:cubicBezTo>
                  <a:cubicBezTo>
                    <a:pt x="1903" y="68"/>
                    <a:pt x="2061" y="141"/>
                    <a:pt x="2154" y="113"/>
                  </a:cubicBezTo>
                  <a:cubicBezTo>
                    <a:pt x="2173" y="108"/>
                    <a:pt x="2189" y="98"/>
                    <a:pt x="2203" y="82"/>
                  </a:cubicBezTo>
                  <a:cubicBezTo>
                    <a:pt x="2212" y="62"/>
                    <a:pt x="2209" y="47"/>
                    <a:pt x="2196" y="35"/>
                  </a:cubicBezTo>
                  <a:cubicBezTo>
                    <a:pt x="2159" y="0"/>
                    <a:pt x="2159" y="0"/>
                    <a:pt x="2159" y="0"/>
                  </a:cubicBezTo>
                  <a:cubicBezTo>
                    <a:pt x="2172" y="12"/>
                    <a:pt x="2175" y="27"/>
                    <a:pt x="2165" y="46"/>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4" name="Freeform 180"/>
            <p:cNvSpPr>
              <a:spLocks/>
            </p:cNvSpPr>
            <p:nvPr/>
          </p:nvSpPr>
          <p:spPr bwMode="auto">
            <a:xfrm>
              <a:off x="2474913" y="2409825"/>
              <a:ext cx="7523163" cy="2538412"/>
            </a:xfrm>
            <a:custGeom>
              <a:avLst/>
              <a:gdLst>
                <a:gd name="T0" fmla="*/ 23 w 2225"/>
                <a:gd name="T1" fmla="*/ 652 h 750"/>
                <a:gd name="T2" fmla="*/ 1676 w 2225"/>
                <a:gd name="T3" fmla="*/ 55 h 750"/>
                <a:gd name="T4" fmla="*/ 2165 w 2225"/>
                <a:gd name="T5" fmla="*/ 118 h 750"/>
                <a:gd name="T6" fmla="*/ 2117 w 2225"/>
                <a:gd name="T7" fmla="*/ 150 h 750"/>
                <a:gd name="T8" fmla="*/ 1648 w 2225"/>
                <a:gd name="T9" fmla="*/ 163 h 750"/>
                <a:gd name="T10" fmla="*/ 0 w 2225"/>
                <a:gd name="T11" fmla="*/ 750 h 750"/>
                <a:gd name="T12" fmla="*/ 23 w 2225"/>
                <a:gd name="T13" fmla="*/ 652 h 750"/>
              </a:gdLst>
              <a:ahLst/>
              <a:cxnLst>
                <a:cxn ang="0">
                  <a:pos x="T0" y="T1"/>
                </a:cxn>
                <a:cxn ang="0">
                  <a:pos x="T2" y="T3"/>
                </a:cxn>
                <a:cxn ang="0">
                  <a:pos x="T4" y="T5"/>
                </a:cxn>
                <a:cxn ang="0">
                  <a:pos x="T6" y="T7"/>
                </a:cxn>
                <a:cxn ang="0">
                  <a:pos x="T8" y="T9"/>
                </a:cxn>
                <a:cxn ang="0">
                  <a:pos x="T10" y="T11"/>
                </a:cxn>
                <a:cxn ang="0">
                  <a:pos x="T12" y="T13"/>
                </a:cxn>
              </a:cxnLst>
              <a:rect l="0" t="0" r="r" b="b"/>
              <a:pathLst>
                <a:path w="2225" h="750">
                  <a:moveTo>
                    <a:pt x="23" y="652"/>
                  </a:moveTo>
                  <a:cubicBezTo>
                    <a:pt x="286" y="574"/>
                    <a:pt x="1582" y="76"/>
                    <a:pt x="1676" y="55"/>
                  </a:cubicBezTo>
                  <a:cubicBezTo>
                    <a:pt x="1792" y="29"/>
                    <a:pt x="2225" y="0"/>
                    <a:pt x="2165" y="118"/>
                  </a:cubicBezTo>
                  <a:cubicBezTo>
                    <a:pt x="2152" y="134"/>
                    <a:pt x="2136" y="144"/>
                    <a:pt x="2117" y="150"/>
                  </a:cubicBezTo>
                  <a:cubicBezTo>
                    <a:pt x="2024" y="178"/>
                    <a:pt x="1866" y="105"/>
                    <a:pt x="1648" y="163"/>
                  </a:cubicBezTo>
                  <a:cubicBezTo>
                    <a:pt x="1378" y="227"/>
                    <a:pt x="51" y="735"/>
                    <a:pt x="0" y="750"/>
                  </a:cubicBezTo>
                  <a:lnTo>
                    <a:pt x="23" y="652"/>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5" name="Freeform 181"/>
            <p:cNvSpPr>
              <a:spLocks/>
            </p:cNvSpPr>
            <p:nvPr/>
          </p:nvSpPr>
          <p:spPr bwMode="auto">
            <a:xfrm>
              <a:off x="9210675" y="1141413"/>
              <a:ext cx="144463" cy="323850"/>
            </a:xfrm>
            <a:custGeom>
              <a:avLst/>
              <a:gdLst>
                <a:gd name="T0" fmla="*/ 43 w 43"/>
                <a:gd name="T1" fmla="*/ 0 h 96"/>
                <a:gd name="T2" fmla="*/ 33 w 43"/>
                <a:gd name="T3" fmla="*/ 14 h 96"/>
                <a:gd name="T4" fmla="*/ 10 w 43"/>
                <a:gd name="T5" fmla="*/ 27 h 96"/>
                <a:gd name="T6" fmla="*/ 0 w 43"/>
                <a:gd name="T7" fmla="*/ 41 h 96"/>
                <a:gd name="T8" fmla="*/ 0 w 43"/>
                <a:gd name="T9" fmla="*/ 96 h 96"/>
                <a:gd name="T10" fmla="*/ 10 w 43"/>
                <a:gd name="T11" fmla="*/ 81 h 96"/>
                <a:gd name="T12" fmla="*/ 33 w 43"/>
                <a:gd name="T13" fmla="*/ 68 h 96"/>
                <a:gd name="T14" fmla="*/ 43 w 43"/>
                <a:gd name="T15" fmla="*/ 54 h 96"/>
                <a:gd name="T16" fmla="*/ 43 w 43"/>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96">
                  <a:moveTo>
                    <a:pt x="43" y="0"/>
                  </a:moveTo>
                  <a:cubicBezTo>
                    <a:pt x="43" y="5"/>
                    <a:pt x="39" y="10"/>
                    <a:pt x="33" y="14"/>
                  </a:cubicBezTo>
                  <a:cubicBezTo>
                    <a:pt x="10" y="27"/>
                    <a:pt x="10" y="27"/>
                    <a:pt x="10" y="27"/>
                  </a:cubicBezTo>
                  <a:cubicBezTo>
                    <a:pt x="3" y="31"/>
                    <a:pt x="0" y="36"/>
                    <a:pt x="0" y="41"/>
                  </a:cubicBezTo>
                  <a:cubicBezTo>
                    <a:pt x="0" y="96"/>
                    <a:pt x="0" y="96"/>
                    <a:pt x="0" y="96"/>
                  </a:cubicBezTo>
                  <a:cubicBezTo>
                    <a:pt x="0" y="90"/>
                    <a:pt x="4" y="85"/>
                    <a:pt x="10" y="81"/>
                  </a:cubicBezTo>
                  <a:cubicBezTo>
                    <a:pt x="33" y="68"/>
                    <a:pt x="33" y="68"/>
                    <a:pt x="33" y="68"/>
                  </a:cubicBezTo>
                  <a:cubicBezTo>
                    <a:pt x="40" y="64"/>
                    <a:pt x="43" y="59"/>
                    <a:pt x="43" y="54"/>
                  </a:cubicBezTo>
                  <a:lnTo>
                    <a:pt x="43"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6" name="Freeform 182"/>
            <p:cNvSpPr>
              <a:spLocks/>
            </p:cNvSpPr>
            <p:nvPr/>
          </p:nvSpPr>
          <p:spPr bwMode="auto">
            <a:xfrm>
              <a:off x="6107113" y="1090613"/>
              <a:ext cx="3148013" cy="1301750"/>
            </a:xfrm>
            <a:custGeom>
              <a:avLst/>
              <a:gdLst>
                <a:gd name="T0" fmla="*/ 931 w 931"/>
                <a:gd name="T1" fmla="*/ 245 h 385"/>
                <a:gd name="T2" fmla="*/ 814 w 931"/>
                <a:gd name="T3" fmla="*/ 63 h 385"/>
                <a:gd name="T4" fmla="*/ 595 w 931"/>
                <a:gd name="T5" fmla="*/ 6 h 385"/>
                <a:gd name="T6" fmla="*/ 595 w 931"/>
                <a:gd name="T7" fmla="*/ 6 h 385"/>
                <a:gd name="T8" fmla="*/ 173 w 931"/>
                <a:gd name="T9" fmla="*/ 105 h 385"/>
                <a:gd name="T10" fmla="*/ 0 w 931"/>
                <a:gd name="T11" fmla="*/ 330 h 385"/>
                <a:gd name="T12" fmla="*/ 0 w 931"/>
                <a:gd name="T13" fmla="*/ 385 h 385"/>
                <a:gd name="T14" fmla="*/ 174 w 931"/>
                <a:gd name="T15" fmla="*/ 160 h 385"/>
                <a:gd name="T16" fmla="*/ 595 w 931"/>
                <a:gd name="T17" fmla="*/ 61 h 385"/>
                <a:gd name="T18" fmla="*/ 814 w 931"/>
                <a:gd name="T19" fmla="*/ 117 h 385"/>
                <a:gd name="T20" fmla="*/ 931 w 931"/>
                <a:gd name="T21" fmla="*/ 300 h 385"/>
                <a:gd name="T22" fmla="*/ 931 w 931"/>
                <a:gd name="T23" fmla="*/ 24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1" h="385">
                  <a:moveTo>
                    <a:pt x="931" y="245"/>
                  </a:moveTo>
                  <a:cubicBezTo>
                    <a:pt x="931" y="174"/>
                    <a:pt x="889" y="107"/>
                    <a:pt x="814" y="63"/>
                  </a:cubicBezTo>
                  <a:cubicBezTo>
                    <a:pt x="755" y="29"/>
                    <a:pt x="678" y="10"/>
                    <a:pt x="595" y="6"/>
                  </a:cubicBezTo>
                  <a:cubicBezTo>
                    <a:pt x="595" y="6"/>
                    <a:pt x="595" y="6"/>
                    <a:pt x="595" y="6"/>
                  </a:cubicBezTo>
                  <a:cubicBezTo>
                    <a:pt x="455" y="0"/>
                    <a:pt x="297" y="34"/>
                    <a:pt x="173" y="105"/>
                  </a:cubicBezTo>
                  <a:cubicBezTo>
                    <a:pt x="59" y="171"/>
                    <a:pt x="0" y="254"/>
                    <a:pt x="0" y="330"/>
                  </a:cubicBezTo>
                  <a:cubicBezTo>
                    <a:pt x="0" y="385"/>
                    <a:pt x="0" y="385"/>
                    <a:pt x="0" y="385"/>
                  </a:cubicBezTo>
                  <a:cubicBezTo>
                    <a:pt x="0" y="309"/>
                    <a:pt x="59" y="226"/>
                    <a:pt x="174" y="160"/>
                  </a:cubicBezTo>
                  <a:cubicBezTo>
                    <a:pt x="297" y="88"/>
                    <a:pt x="455" y="54"/>
                    <a:pt x="595" y="61"/>
                  </a:cubicBezTo>
                  <a:cubicBezTo>
                    <a:pt x="679" y="65"/>
                    <a:pt x="755" y="83"/>
                    <a:pt x="814" y="117"/>
                  </a:cubicBezTo>
                  <a:cubicBezTo>
                    <a:pt x="889" y="161"/>
                    <a:pt x="931" y="229"/>
                    <a:pt x="931" y="300"/>
                  </a:cubicBezTo>
                  <a:lnTo>
                    <a:pt x="931" y="245"/>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7" name="Freeform 183"/>
            <p:cNvSpPr>
              <a:spLocks/>
            </p:cNvSpPr>
            <p:nvPr/>
          </p:nvSpPr>
          <p:spPr bwMode="auto">
            <a:xfrm>
              <a:off x="5873750" y="2278063"/>
              <a:ext cx="39688" cy="382587"/>
            </a:xfrm>
            <a:custGeom>
              <a:avLst/>
              <a:gdLst>
                <a:gd name="T0" fmla="*/ 12 w 12"/>
                <a:gd name="T1" fmla="*/ 58 h 113"/>
                <a:gd name="T2" fmla="*/ 0 w 12"/>
                <a:gd name="T3" fmla="*/ 0 h 113"/>
                <a:gd name="T4" fmla="*/ 0 w 12"/>
                <a:gd name="T5" fmla="*/ 55 h 113"/>
                <a:gd name="T6" fmla="*/ 12 w 12"/>
                <a:gd name="T7" fmla="*/ 113 h 113"/>
                <a:gd name="T8" fmla="*/ 12 w 12"/>
                <a:gd name="T9" fmla="*/ 58 h 113"/>
              </a:gdLst>
              <a:ahLst/>
              <a:cxnLst>
                <a:cxn ang="0">
                  <a:pos x="T0" y="T1"/>
                </a:cxn>
                <a:cxn ang="0">
                  <a:pos x="T2" y="T3"/>
                </a:cxn>
                <a:cxn ang="0">
                  <a:pos x="T4" y="T5"/>
                </a:cxn>
                <a:cxn ang="0">
                  <a:pos x="T6" y="T7"/>
                </a:cxn>
                <a:cxn ang="0">
                  <a:pos x="T8" y="T9"/>
                </a:cxn>
              </a:cxnLst>
              <a:rect l="0" t="0" r="r" b="b"/>
              <a:pathLst>
                <a:path w="12" h="113">
                  <a:moveTo>
                    <a:pt x="12" y="58"/>
                  </a:moveTo>
                  <a:cubicBezTo>
                    <a:pt x="4" y="40"/>
                    <a:pt x="0" y="20"/>
                    <a:pt x="0" y="0"/>
                  </a:cubicBezTo>
                  <a:cubicBezTo>
                    <a:pt x="0" y="55"/>
                    <a:pt x="0" y="55"/>
                    <a:pt x="0" y="55"/>
                  </a:cubicBezTo>
                  <a:cubicBezTo>
                    <a:pt x="0" y="75"/>
                    <a:pt x="4" y="94"/>
                    <a:pt x="12" y="113"/>
                  </a:cubicBezTo>
                  <a:lnTo>
                    <a:pt x="12" y="5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8" name="Freeform 184"/>
            <p:cNvSpPr>
              <a:spLocks/>
            </p:cNvSpPr>
            <p:nvPr/>
          </p:nvSpPr>
          <p:spPr bwMode="auto">
            <a:xfrm>
              <a:off x="5257800" y="2636838"/>
              <a:ext cx="774700" cy="633412"/>
            </a:xfrm>
            <a:custGeom>
              <a:avLst/>
              <a:gdLst>
                <a:gd name="T0" fmla="*/ 229 w 229"/>
                <a:gd name="T1" fmla="*/ 0 h 187"/>
                <a:gd name="T2" fmla="*/ 229 w 229"/>
                <a:gd name="T3" fmla="*/ 55 h 187"/>
                <a:gd name="T4" fmla="*/ 86 w 229"/>
                <a:gd name="T5" fmla="*/ 104 h 187"/>
                <a:gd name="T6" fmla="*/ 0 w 229"/>
                <a:gd name="T7" fmla="*/ 187 h 187"/>
                <a:gd name="T8" fmla="*/ 0 w 229"/>
                <a:gd name="T9" fmla="*/ 132 h 187"/>
                <a:gd name="T10" fmla="*/ 85 w 229"/>
                <a:gd name="T11" fmla="*/ 49 h 187"/>
                <a:gd name="T12" fmla="*/ 229 w 229"/>
                <a:gd name="T13" fmla="*/ 0 h 187"/>
              </a:gdLst>
              <a:ahLst/>
              <a:cxnLst>
                <a:cxn ang="0">
                  <a:pos x="T0" y="T1"/>
                </a:cxn>
                <a:cxn ang="0">
                  <a:pos x="T2" y="T3"/>
                </a:cxn>
                <a:cxn ang="0">
                  <a:pos x="T4" y="T5"/>
                </a:cxn>
                <a:cxn ang="0">
                  <a:pos x="T6" y="T7"/>
                </a:cxn>
                <a:cxn ang="0">
                  <a:pos x="T8" y="T9"/>
                </a:cxn>
                <a:cxn ang="0">
                  <a:pos x="T10" y="T11"/>
                </a:cxn>
                <a:cxn ang="0">
                  <a:pos x="T12" y="T13"/>
                </a:cxn>
              </a:cxnLst>
              <a:rect l="0" t="0" r="r" b="b"/>
              <a:pathLst>
                <a:path w="229" h="187">
                  <a:moveTo>
                    <a:pt x="229" y="0"/>
                  </a:moveTo>
                  <a:cubicBezTo>
                    <a:pt x="229" y="55"/>
                    <a:pt x="229" y="55"/>
                    <a:pt x="229" y="55"/>
                  </a:cubicBezTo>
                  <a:cubicBezTo>
                    <a:pt x="182" y="60"/>
                    <a:pt x="130" y="78"/>
                    <a:pt x="86" y="104"/>
                  </a:cubicBezTo>
                  <a:cubicBezTo>
                    <a:pt x="41" y="129"/>
                    <a:pt x="10" y="160"/>
                    <a:pt x="0" y="187"/>
                  </a:cubicBezTo>
                  <a:cubicBezTo>
                    <a:pt x="0" y="132"/>
                    <a:pt x="0" y="132"/>
                    <a:pt x="0" y="132"/>
                  </a:cubicBezTo>
                  <a:cubicBezTo>
                    <a:pt x="10" y="105"/>
                    <a:pt x="41" y="75"/>
                    <a:pt x="85" y="49"/>
                  </a:cubicBezTo>
                  <a:cubicBezTo>
                    <a:pt x="130" y="24"/>
                    <a:pt x="182" y="6"/>
                    <a:pt x="229" y="0"/>
                  </a:cubicBezTo>
                  <a:close/>
                </a:path>
              </a:pathLst>
            </a:custGeom>
            <a:solidFill>
              <a:srgbClr val="545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29" name="Freeform 185"/>
            <p:cNvSpPr>
              <a:spLocks/>
            </p:cNvSpPr>
            <p:nvPr/>
          </p:nvSpPr>
          <p:spPr bwMode="auto">
            <a:xfrm>
              <a:off x="6032500" y="1835150"/>
              <a:ext cx="3417888" cy="1481137"/>
            </a:xfrm>
            <a:custGeom>
              <a:avLst/>
              <a:gdLst>
                <a:gd name="T0" fmla="*/ 1011 w 1011"/>
                <a:gd name="T1" fmla="*/ 0 h 438"/>
                <a:gd name="T2" fmla="*/ 1011 w 1011"/>
                <a:gd name="T3" fmla="*/ 54 h 438"/>
                <a:gd name="T4" fmla="*/ 836 w 1011"/>
                <a:gd name="T5" fmla="*/ 312 h 438"/>
                <a:gd name="T6" fmla="*/ 48 w 1011"/>
                <a:gd name="T7" fmla="*/ 329 h 438"/>
                <a:gd name="T8" fmla="*/ 0 w 1011"/>
                <a:gd name="T9" fmla="*/ 292 h 438"/>
                <a:gd name="T10" fmla="*/ 0 w 1011"/>
                <a:gd name="T11" fmla="*/ 237 h 438"/>
                <a:gd name="T12" fmla="*/ 48 w 1011"/>
                <a:gd name="T13" fmla="*/ 274 h 438"/>
                <a:gd name="T14" fmla="*/ 836 w 1011"/>
                <a:gd name="T15" fmla="*/ 257 h 438"/>
                <a:gd name="T16" fmla="*/ 1011 w 1011"/>
                <a:gd name="T17"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1" h="438">
                  <a:moveTo>
                    <a:pt x="1011" y="0"/>
                  </a:moveTo>
                  <a:cubicBezTo>
                    <a:pt x="1011" y="54"/>
                    <a:pt x="1011" y="54"/>
                    <a:pt x="1011" y="54"/>
                  </a:cubicBezTo>
                  <a:cubicBezTo>
                    <a:pt x="1011" y="145"/>
                    <a:pt x="955" y="243"/>
                    <a:pt x="836" y="312"/>
                  </a:cubicBezTo>
                  <a:cubicBezTo>
                    <a:pt x="617" y="438"/>
                    <a:pt x="214" y="425"/>
                    <a:pt x="48" y="329"/>
                  </a:cubicBezTo>
                  <a:cubicBezTo>
                    <a:pt x="29" y="317"/>
                    <a:pt x="13" y="305"/>
                    <a:pt x="0" y="292"/>
                  </a:cubicBezTo>
                  <a:cubicBezTo>
                    <a:pt x="0" y="237"/>
                    <a:pt x="0" y="237"/>
                    <a:pt x="0" y="237"/>
                  </a:cubicBezTo>
                  <a:cubicBezTo>
                    <a:pt x="13" y="250"/>
                    <a:pt x="29" y="263"/>
                    <a:pt x="48" y="274"/>
                  </a:cubicBezTo>
                  <a:cubicBezTo>
                    <a:pt x="214" y="370"/>
                    <a:pt x="617" y="384"/>
                    <a:pt x="836" y="257"/>
                  </a:cubicBezTo>
                  <a:cubicBezTo>
                    <a:pt x="955" y="189"/>
                    <a:pt x="1011" y="91"/>
                    <a:pt x="1011" y="0"/>
                  </a:cubicBezTo>
                  <a:close/>
                </a:path>
              </a:pathLst>
            </a:custGeom>
            <a:solidFill>
              <a:srgbClr val="545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0" name="Freeform 186"/>
            <p:cNvSpPr>
              <a:spLocks/>
            </p:cNvSpPr>
            <p:nvPr/>
          </p:nvSpPr>
          <p:spPr bwMode="auto">
            <a:xfrm>
              <a:off x="2614613" y="3013075"/>
              <a:ext cx="3148013" cy="1397000"/>
            </a:xfrm>
            <a:custGeom>
              <a:avLst/>
              <a:gdLst>
                <a:gd name="T0" fmla="*/ 174 w 931"/>
                <a:gd name="T1" fmla="*/ 188 h 413"/>
                <a:gd name="T2" fmla="*/ 0 w 931"/>
                <a:gd name="T3" fmla="*/ 413 h 413"/>
                <a:gd name="T4" fmla="*/ 0 w 931"/>
                <a:gd name="T5" fmla="*/ 359 h 413"/>
                <a:gd name="T6" fmla="*/ 174 w 931"/>
                <a:gd name="T7" fmla="*/ 133 h 413"/>
                <a:gd name="T8" fmla="*/ 814 w 931"/>
                <a:gd name="T9" fmla="*/ 91 h 413"/>
                <a:gd name="T10" fmla="*/ 931 w 931"/>
                <a:gd name="T11" fmla="*/ 274 h 413"/>
                <a:gd name="T12" fmla="*/ 931 w 931"/>
                <a:gd name="T13" fmla="*/ 328 h 413"/>
                <a:gd name="T14" fmla="*/ 814 w 931"/>
                <a:gd name="T15" fmla="*/ 145 h 413"/>
                <a:gd name="T16" fmla="*/ 174 w 931"/>
                <a:gd name="T17" fmla="*/ 18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1" h="413">
                  <a:moveTo>
                    <a:pt x="174" y="188"/>
                  </a:moveTo>
                  <a:cubicBezTo>
                    <a:pt x="60" y="254"/>
                    <a:pt x="0" y="337"/>
                    <a:pt x="0" y="413"/>
                  </a:cubicBezTo>
                  <a:cubicBezTo>
                    <a:pt x="0" y="359"/>
                    <a:pt x="0" y="359"/>
                    <a:pt x="0" y="359"/>
                  </a:cubicBezTo>
                  <a:cubicBezTo>
                    <a:pt x="0" y="283"/>
                    <a:pt x="59" y="199"/>
                    <a:pt x="174" y="133"/>
                  </a:cubicBezTo>
                  <a:cubicBezTo>
                    <a:pt x="371" y="19"/>
                    <a:pt x="658" y="0"/>
                    <a:pt x="814" y="91"/>
                  </a:cubicBezTo>
                  <a:cubicBezTo>
                    <a:pt x="889" y="135"/>
                    <a:pt x="931" y="203"/>
                    <a:pt x="931" y="274"/>
                  </a:cubicBezTo>
                  <a:cubicBezTo>
                    <a:pt x="931" y="328"/>
                    <a:pt x="931" y="328"/>
                    <a:pt x="931" y="328"/>
                  </a:cubicBezTo>
                  <a:cubicBezTo>
                    <a:pt x="931" y="257"/>
                    <a:pt x="890" y="189"/>
                    <a:pt x="814" y="145"/>
                  </a:cubicBezTo>
                  <a:cubicBezTo>
                    <a:pt x="658" y="55"/>
                    <a:pt x="371" y="74"/>
                    <a:pt x="174" y="18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1" name="Freeform 187"/>
            <p:cNvSpPr>
              <a:spLocks noEditPoints="1"/>
            </p:cNvSpPr>
            <p:nvPr/>
          </p:nvSpPr>
          <p:spPr bwMode="auto">
            <a:xfrm>
              <a:off x="2282825" y="917576"/>
              <a:ext cx="7323138" cy="4233862"/>
            </a:xfrm>
            <a:custGeom>
              <a:avLst/>
              <a:gdLst>
                <a:gd name="T0" fmla="*/ 1972 w 2166"/>
                <a:gd name="T1" fmla="*/ 16 h 1251"/>
                <a:gd name="T2" fmla="*/ 2021 w 2166"/>
                <a:gd name="T3" fmla="*/ 16 h 1251"/>
                <a:gd name="T4" fmla="*/ 2082 w 2166"/>
                <a:gd name="T5" fmla="*/ 51 h 1251"/>
                <a:gd name="T6" fmla="*/ 2082 w 2166"/>
                <a:gd name="T7" fmla="*/ 80 h 1251"/>
                <a:gd name="T8" fmla="*/ 2059 w 2166"/>
                <a:gd name="T9" fmla="*/ 93 h 1251"/>
                <a:gd name="T10" fmla="*/ 2053 w 2166"/>
                <a:gd name="T11" fmla="*/ 117 h 1251"/>
                <a:gd name="T12" fmla="*/ 1945 w 2166"/>
                <a:gd name="T13" fmla="*/ 528 h 1251"/>
                <a:gd name="T14" fmla="*/ 1157 w 2166"/>
                <a:gd name="T15" fmla="*/ 545 h 1251"/>
                <a:gd name="T16" fmla="*/ 1109 w 2166"/>
                <a:gd name="T17" fmla="*/ 508 h 1251"/>
                <a:gd name="T18" fmla="*/ 965 w 2166"/>
                <a:gd name="T19" fmla="*/ 557 h 1251"/>
                <a:gd name="T20" fmla="*/ 880 w 2166"/>
                <a:gd name="T21" fmla="*/ 640 h 1251"/>
                <a:gd name="T22" fmla="*/ 944 w 2166"/>
                <a:gd name="T23" fmla="*/ 669 h 1251"/>
                <a:gd name="T24" fmla="*/ 912 w 2166"/>
                <a:gd name="T25" fmla="*/ 1125 h 1251"/>
                <a:gd name="T26" fmla="*/ 201 w 2166"/>
                <a:gd name="T27" fmla="*/ 1186 h 1251"/>
                <a:gd name="T28" fmla="*/ 160 w 2166"/>
                <a:gd name="T29" fmla="*/ 1189 h 1251"/>
                <a:gd name="T30" fmla="*/ 137 w 2166"/>
                <a:gd name="T31" fmla="*/ 1202 h 1251"/>
                <a:gd name="T32" fmla="*/ 88 w 2166"/>
                <a:gd name="T33" fmla="*/ 1202 h 1251"/>
                <a:gd name="T34" fmla="*/ 27 w 2166"/>
                <a:gd name="T35" fmla="*/ 1167 h 1251"/>
                <a:gd name="T36" fmla="*/ 27 w 2166"/>
                <a:gd name="T37" fmla="*/ 1139 h 1251"/>
                <a:gd name="T38" fmla="*/ 54 w 2166"/>
                <a:gd name="T39" fmla="*/ 1075 h 1251"/>
                <a:gd name="T40" fmla="*/ 240 w 2166"/>
                <a:gd name="T41" fmla="*/ 734 h 1251"/>
                <a:gd name="T42" fmla="*/ 797 w 2166"/>
                <a:gd name="T43" fmla="*/ 620 h 1251"/>
                <a:gd name="T44" fmla="*/ 903 w 2166"/>
                <a:gd name="T45" fmla="*/ 521 h 1251"/>
                <a:gd name="T46" fmla="*/ 1074 w 2166"/>
                <a:gd name="T47" fmla="*/ 460 h 1251"/>
                <a:gd name="T48" fmla="*/ 1273 w 2166"/>
                <a:gd name="T49" fmla="*/ 138 h 1251"/>
                <a:gd name="T50" fmla="*/ 1862 w 2166"/>
                <a:gd name="T51" fmla="*/ 31 h 1251"/>
                <a:gd name="T52" fmla="*/ 1972 w 2166"/>
                <a:gd name="T53" fmla="*/ 16 h 1251"/>
                <a:gd name="T54" fmla="*/ 881 w 2166"/>
                <a:gd name="T55" fmla="*/ 1107 h 1251"/>
                <a:gd name="T56" fmla="*/ 912 w 2166"/>
                <a:gd name="T57" fmla="*/ 710 h 1251"/>
                <a:gd name="T58" fmla="*/ 272 w 2166"/>
                <a:gd name="T59" fmla="*/ 752 h 1251"/>
                <a:gd name="T60" fmla="*/ 196 w 2166"/>
                <a:gd name="T61" fmla="*/ 1123 h 1251"/>
                <a:gd name="T62" fmla="*/ 881 w 2166"/>
                <a:gd name="T63" fmla="*/ 1107 h 1251"/>
                <a:gd name="T64" fmla="*/ 1914 w 2166"/>
                <a:gd name="T65" fmla="*/ 510 h 1251"/>
                <a:gd name="T66" fmla="*/ 1945 w 2166"/>
                <a:gd name="T67" fmla="*/ 114 h 1251"/>
                <a:gd name="T68" fmla="*/ 1304 w 2166"/>
                <a:gd name="T69" fmla="*/ 156 h 1251"/>
                <a:gd name="T70" fmla="*/ 1229 w 2166"/>
                <a:gd name="T71" fmla="*/ 527 h 1251"/>
                <a:gd name="T72" fmla="*/ 1914 w 2166"/>
                <a:gd name="T73" fmla="*/ 51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66" h="1251">
                  <a:moveTo>
                    <a:pt x="1972" y="16"/>
                  </a:moveTo>
                  <a:cubicBezTo>
                    <a:pt x="1985" y="8"/>
                    <a:pt x="2007" y="8"/>
                    <a:pt x="2021" y="16"/>
                  </a:cubicBezTo>
                  <a:cubicBezTo>
                    <a:pt x="2082" y="51"/>
                    <a:pt x="2082" y="51"/>
                    <a:pt x="2082" y="51"/>
                  </a:cubicBezTo>
                  <a:cubicBezTo>
                    <a:pt x="2095" y="59"/>
                    <a:pt x="2095" y="72"/>
                    <a:pt x="2082" y="80"/>
                  </a:cubicBezTo>
                  <a:cubicBezTo>
                    <a:pt x="2059" y="93"/>
                    <a:pt x="2059" y="93"/>
                    <a:pt x="2059" y="93"/>
                  </a:cubicBezTo>
                  <a:cubicBezTo>
                    <a:pt x="2048" y="99"/>
                    <a:pt x="2045" y="109"/>
                    <a:pt x="2053" y="117"/>
                  </a:cubicBezTo>
                  <a:cubicBezTo>
                    <a:pt x="2166" y="226"/>
                    <a:pt x="2140" y="416"/>
                    <a:pt x="1945" y="528"/>
                  </a:cubicBezTo>
                  <a:cubicBezTo>
                    <a:pt x="1726" y="655"/>
                    <a:pt x="1323" y="641"/>
                    <a:pt x="1157" y="545"/>
                  </a:cubicBezTo>
                  <a:cubicBezTo>
                    <a:pt x="1138" y="534"/>
                    <a:pt x="1122" y="521"/>
                    <a:pt x="1109" y="508"/>
                  </a:cubicBezTo>
                  <a:cubicBezTo>
                    <a:pt x="1062" y="514"/>
                    <a:pt x="1010" y="532"/>
                    <a:pt x="965" y="557"/>
                  </a:cubicBezTo>
                  <a:cubicBezTo>
                    <a:pt x="921" y="583"/>
                    <a:pt x="890" y="613"/>
                    <a:pt x="880" y="640"/>
                  </a:cubicBezTo>
                  <a:cubicBezTo>
                    <a:pt x="903" y="648"/>
                    <a:pt x="924" y="657"/>
                    <a:pt x="944" y="669"/>
                  </a:cubicBezTo>
                  <a:cubicBezTo>
                    <a:pt x="1109" y="765"/>
                    <a:pt x="1131" y="998"/>
                    <a:pt x="912" y="1125"/>
                  </a:cubicBezTo>
                  <a:cubicBezTo>
                    <a:pt x="718" y="1237"/>
                    <a:pt x="389" y="1251"/>
                    <a:pt x="201" y="1186"/>
                  </a:cubicBezTo>
                  <a:cubicBezTo>
                    <a:pt x="188" y="1181"/>
                    <a:pt x="171" y="1183"/>
                    <a:pt x="160" y="1189"/>
                  </a:cubicBezTo>
                  <a:cubicBezTo>
                    <a:pt x="137" y="1202"/>
                    <a:pt x="137" y="1202"/>
                    <a:pt x="137" y="1202"/>
                  </a:cubicBezTo>
                  <a:cubicBezTo>
                    <a:pt x="124" y="1210"/>
                    <a:pt x="102" y="1210"/>
                    <a:pt x="88" y="1202"/>
                  </a:cubicBezTo>
                  <a:cubicBezTo>
                    <a:pt x="27" y="1167"/>
                    <a:pt x="27" y="1167"/>
                    <a:pt x="27" y="1167"/>
                  </a:cubicBezTo>
                  <a:cubicBezTo>
                    <a:pt x="14" y="1159"/>
                    <a:pt x="14" y="1146"/>
                    <a:pt x="27" y="1139"/>
                  </a:cubicBezTo>
                  <a:cubicBezTo>
                    <a:pt x="56" y="1122"/>
                    <a:pt x="66" y="1097"/>
                    <a:pt x="54" y="1075"/>
                  </a:cubicBezTo>
                  <a:cubicBezTo>
                    <a:pt x="0" y="970"/>
                    <a:pt x="75" y="830"/>
                    <a:pt x="240" y="734"/>
                  </a:cubicBezTo>
                  <a:cubicBezTo>
                    <a:pt x="403" y="640"/>
                    <a:pt x="625" y="593"/>
                    <a:pt x="797" y="620"/>
                  </a:cubicBezTo>
                  <a:cubicBezTo>
                    <a:pt x="814" y="586"/>
                    <a:pt x="851" y="551"/>
                    <a:pt x="903" y="521"/>
                  </a:cubicBezTo>
                  <a:cubicBezTo>
                    <a:pt x="955" y="491"/>
                    <a:pt x="1016" y="470"/>
                    <a:pt x="1074" y="460"/>
                  </a:cubicBezTo>
                  <a:cubicBezTo>
                    <a:pt x="1028" y="360"/>
                    <a:pt x="1110" y="232"/>
                    <a:pt x="1273" y="138"/>
                  </a:cubicBezTo>
                  <a:cubicBezTo>
                    <a:pt x="1439" y="42"/>
                    <a:pt x="1680" y="0"/>
                    <a:pt x="1862" y="31"/>
                  </a:cubicBezTo>
                  <a:cubicBezTo>
                    <a:pt x="1901" y="38"/>
                    <a:pt x="1943" y="33"/>
                    <a:pt x="1972" y="16"/>
                  </a:cubicBezTo>
                  <a:close/>
                  <a:moveTo>
                    <a:pt x="881" y="1107"/>
                  </a:moveTo>
                  <a:cubicBezTo>
                    <a:pt x="1078" y="992"/>
                    <a:pt x="1068" y="801"/>
                    <a:pt x="912" y="710"/>
                  </a:cubicBezTo>
                  <a:cubicBezTo>
                    <a:pt x="756" y="619"/>
                    <a:pt x="469" y="638"/>
                    <a:pt x="272" y="752"/>
                  </a:cubicBezTo>
                  <a:cubicBezTo>
                    <a:pt x="74" y="867"/>
                    <a:pt x="40" y="1033"/>
                    <a:pt x="196" y="1123"/>
                  </a:cubicBezTo>
                  <a:cubicBezTo>
                    <a:pt x="352" y="1214"/>
                    <a:pt x="683" y="1221"/>
                    <a:pt x="881" y="1107"/>
                  </a:cubicBezTo>
                  <a:moveTo>
                    <a:pt x="1914" y="510"/>
                  </a:moveTo>
                  <a:cubicBezTo>
                    <a:pt x="2111" y="396"/>
                    <a:pt x="2101" y="204"/>
                    <a:pt x="1945" y="114"/>
                  </a:cubicBezTo>
                  <a:cubicBezTo>
                    <a:pt x="1789" y="23"/>
                    <a:pt x="1502" y="42"/>
                    <a:pt x="1304" y="156"/>
                  </a:cubicBezTo>
                  <a:cubicBezTo>
                    <a:pt x="1107" y="270"/>
                    <a:pt x="1073" y="436"/>
                    <a:pt x="1229" y="527"/>
                  </a:cubicBezTo>
                  <a:cubicBezTo>
                    <a:pt x="1385" y="618"/>
                    <a:pt x="1716" y="624"/>
                    <a:pt x="1914" y="510"/>
                  </a:cubicBezTo>
                </a:path>
              </a:pathLst>
            </a:custGeom>
            <a:solidFill>
              <a:srgbClr val="5B5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2" name="Freeform 188"/>
            <p:cNvSpPr>
              <a:spLocks/>
            </p:cNvSpPr>
            <p:nvPr/>
          </p:nvSpPr>
          <p:spPr bwMode="auto">
            <a:xfrm>
              <a:off x="2522538" y="4745038"/>
              <a:ext cx="203200" cy="115887"/>
            </a:xfrm>
            <a:custGeom>
              <a:avLst/>
              <a:gdLst>
                <a:gd name="T0" fmla="*/ 11 w 60"/>
                <a:gd name="T1" fmla="*/ 6 h 34"/>
                <a:gd name="T2" fmla="*/ 49 w 60"/>
                <a:gd name="T3" fmla="*/ 6 h 34"/>
                <a:gd name="T4" fmla="*/ 49 w 60"/>
                <a:gd name="T5" fmla="*/ 28 h 34"/>
                <a:gd name="T6" fmla="*/ 11 w 60"/>
                <a:gd name="T7" fmla="*/ 28 h 34"/>
                <a:gd name="T8" fmla="*/ 11 w 60"/>
                <a:gd name="T9" fmla="*/ 6 h 34"/>
              </a:gdLst>
              <a:ahLst/>
              <a:cxnLst>
                <a:cxn ang="0">
                  <a:pos x="T0" y="T1"/>
                </a:cxn>
                <a:cxn ang="0">
                  <a:pos x="T2" y="T3"/>
                </a:cxn>
                <a:cxn ang="0">
                  <a:pos x="T4" y="T5"/>
                </a:cxn>
                <a:cxn ang="0">
                  <a:pos x="T6" y="T7"/>
                </a:cxn>
                <a:cxn ang="0">
                  <a:pos x="T8" y="T9"/>
                </a:cxn>
              </a:cxnLst>
              <a:rect l="0" t="0" r="r" b="b"/>
              <a:pathLst>
                <a:path w="60" h="34">
                  <a:moveTo>
                    <a:pt x="11" y="6"/>
                  </a:moveTo>
                  <a:cubicBezTo>
                    <a:pt x="22" y="0"/>
                    <a:pt x="39" y="0"/>
                    <a:pt x="49" y="6"/>
                  </a:cubicBezTo>
                  <a:cubicBezTo>
                    <a:pt x="60" y="12"/>
                    <a:pt x="60" y="22"/>
                    <a:pt x="49" y="28"/>
                  </a:cubicBezTo>
                  <a:cubicBezTo>
                    <a:pt x="39" y="34"/>
                    <a:pt x="21" y="34"/>
                    <a:pt x="11" y="28"/>
                  </a:cubicBezTo>
                  <a:cubicBezTo>
                    <a:pt x="0" y="22"/>
                    <a:pt x="0" y="12"/>
                    <a:pt x="11"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3" name="Freeform 189"/>
            <p:cNvSpPr>
              <a:spLocks/>
            </p:cNvSpPr>
            <p:nvPr/>
          </p:nvSpPr>
          <p:spPr bwMode="auto">
            <a:xfrm>
              <a:off x="8986838" y="1049338"/>
              <a:ext cx="200025" cy="119062"/>
            </a:xfrm>
            <a:custGeom>
              <a:avLst/>
              <a:gdLst>
                <a:gd name="T0" fmla="*/ 10 w 59"/>
                <a:gd name="T1" fmla="*/ 6 h 35"/>
                <a:gd name="T2" fmla="*/ 49 w 59"/>
                <a:gd name="T3" fmla="*/ 6 h 35"/>
                <a:gd name="T4" fmla="*/ 48 w 59"/>
                <a:gd name="T5" fmla="*/ 28 h 35"/>
                <a:gd name="T6" fmla="*/ 10 w 59"/>
                <a:gd name="T7" fmla="*/ 28 h 35"/>
                <a:gd name="T8" fmla="*/ 10 w 59"/>
                <a:gd name="T9" fmla="*/ 6 h 35"/>
              </a:gdLst>
              <a:ahLst/>
              <a:cxnLst>
                <a:cxn ang="0">
                  <a:pos x="T0" y="T1"/>
                </a:cxn>
                <a:cxn ang="0">
                  <a:pos x="T2" y="T3"/>
                </a:cxn>
                <a:cxn ang="0">
                  <a:pos x="T4" y="T5"/>
                </a:cxn>
                <a:cxn ang="0">
                  <a:pos x="T6" y="T7"/>
                </a:cxn>
                <a:cxn ang="0">
                  <a:pos x="T8" y="T9"/>
                </a:cxn>
              </a:cxnLst>
              <a:rect l="0" t="0" r="r" b="b"/>
              <a:pathLst>
                <a:path w="59" h="35">
                  <a:moveTo>
                    <a:pt x="10" y="6"/>
                  </a:moveTo>
                  <a:cubicBezTo>
                    <a:pt x="21" y="0"/>
                    <a:pt x="38" y="0"/>
                    <a:pt x="49" y="6"/>
                  </a:cubicBezTo>
                  <a:cubicBezTo>
                    <a:pt x="59" y="12"/>
                    <a:pt x="59" y="22"/>
                    <a:pt x="48" y="28"/>
                  </a:cubicBezTo>
                  <a:cubicBezTo>
                    <a:pt x="38" y="35"/>
                    <a:pt x="21" y="35"/>
                    <a:pt x="10" y="28"/>
                  </a:cubicBezTo>
                  <a:cubicBezTo>
                    <a:pt x="0" y="22"/>
                    <a:pt x="0" y="12"/>
                    <a:pt x="10" y="6"/>
                  </a:cubicBez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4" name="Freeform 190"/>
            <p:cNvSpPr>
              <a:spLocks/>
            </p:cNvSpPr>
            <p:nvPr/>
          </p:nvSpPr>
          <p:spPr bwMode="auto">
            <a:xfrm>
              <a:off x="5910263" y="995363"/>
              <a:ext cx="3509963" cy="2033587"/>
            </a:xfrm>
            <a:custGeom>
              <a:avLst/>
              <a:gdLst>
                <a:gd name="T0" fmla="*/ 231 w 1038"/>
                <a:gd name="T1" fmla="*/ 133 h 601"/>
                <a:gd name="T2" fmla="*/ 872 w 1038"/>
                <a:gd name="T3" fmla="*/ 91 h 601"/>
                <a:gd name="T4" fmla="*/ 841 w 1038"/>
                <a:gd name="T5" fmla="*/ 487 h 601"/>
                <a:gd name="T6" fmla="*/ 156 w 1038"/>
                <a:gd name="T7" fmla="*/ 504 h 601"/>
                <a:gd name="T8" fmla="*/ 231 w 1038"/>
                <a:gd name="T9" fmla="*/ 133 h 601"/>
              </a:gdLst>
              <a:ahLst/>
              <a:cxnLst>
                <a:cxn ang="0">
                  <a:pos x="T0" y="T1"/>
                </a:cxn>
                <a:cxn ang="0">
                  <a:pos x="T2" y="T3"/>
                </a:cxn>
                <a:cxn ang="0">
                  <a:pos x="T4" y="T5"/>
                </a:cxn>
                <a:cxn ang="0">
                  <a:pos x="T6" y="T7"/>
                </a:cxn>
                <a:cxn ang="0">
                  <a:pos x="T8" y="T9"/>
                </a:cxn>
              </a:cxnLst>
              <a:rect l="0" t="0" r="r" b="b"/>
              <a:pathLst>
                <a:path w="1038" h="601">
                  <a:moveTo>
                    <a:pt x="231" y="133"/>
                  </a:moveTo>
                  <a:cubicBezTo>
                    <a:pt x="429" y="19"/>
                    <a:pt x="716" y="0"/>
                    <a:pt x="872" y="91"/>
                  </a:cubicBezTo>
                  <a:cubicBezTo>
                    <a:pt x="1028" y="181"/>
                    <a:pt x="1038" y="373"/>
                    <a:pt x="841" y="487"/>
                  </a:cubicBezTo>
                  <a:cubicBezTo>
                    <a:pt x="643" y="601"/>
                    <a:pt x="312" y="595"/>
                    <a:pt x="156" y="504"/>
                  </a:cubicBezTo>
                  <a:cubicBezTo>
                    <a:pt x="0" y="413"/>
                    <a:pt x="34" y="247"/>
                    <a:pt x="231" y="133"/>
                  </a:cubicBezTo>
                  <a:close/>
                </a:path>
              </a:pathLst>
            </a:custGeom>
            <a:solidFill>
              <a:srgbClr val="B1D6FC">
                <a:alpha val="66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5" name="Freeform 191"/>
            <p:cNvSpPr>
              <a:spLocks/>
            </p:cNvSpPr>
            <p:nvPr/>
          </p:nvSpPr>
          <p:spPr bwMode="auto">
            <a:xfrm>
              <a:off x="2339975" y="3898900"/>
              <a:ext cx="3570288" cy="1438275"/>
            </a:xfrm>
            <a:custGeom>
              <a:avLst/>
              <a:gdLst>
                <a:gd name="T0" fmla="*/ 1055 w 1056"/>
                <a:gd name="T1" fmla="*/ 0 h 425"/>
                <a:gd name="T2" fmla="*/ 895 w 1056"/>
                <a:gd name="T3" fmla="*/ 244 h 425"/>
                <a:gd name="T4" fmla="*/ 184 w 1056"/>
                <a:gd name="T5" fmla="*/ 305 h 425"/>
                <a:gd name="T6" fmla="*/ 143 w 1056"/>
                <a:gd name="T7" fmla="*/ 308 h 425"/>
                <a:gd name="T8" fmla="*/ 120 w 1056"/>
                <a:gd name="T9" fmla="*/ 321 h 425"/>
                <a:gd name="T10" fmla="*/ 71 w 1056"/>
                <a:gd name="T11" fmla="*/ 321 h 425"/>
                <a:gd name="T12" fmla="*/ 10 w 1056"/>
                <a:gd name="T13" fmla="*/ 286 h 425"/>
                <a:gd name="T14" fmla="*/ 0 w 1056"/>
                <a:gd name="T15" fmla="*/ 272 h 425"/>
                <a:gd name="T16" fmla="*/ 0 w 1056"/>
                <a:gd name="T17" fmla="*/ 326 h 425"/>
                <a:gd name="T18" fmla="*/ 10 w 1056"/>
                <a:gd name="T19" fmla="*/ 340 h 425"/>
                <a:gd name="T20" fmla="*/ 71 w 1056"/>
                <a:gd name="T21" fmla="*/ 376 h 425"/>
                <a:gd name="T22" fmla="*/ 120 w 1056"/>
                <a:gd name="T23" fmla="*/ 376 h 425"/>
                <a:gd name="T24" fmla="*/ 143 w 1056"/>
                <a:gd name="T25" fmla="*/ 363 h 425"/>
                <a:gd name="T26" fmla="*/ 184 w 1056"/>
                <a:gd name="T27" fmla="*/ 360 h 425"/>
                <a:gd name="T28" fmla="*/ 895 w 1056"/>
                <a:gd name="T29" fmla="*/ 298 h 425"/>
                <a:gd name="T30" fmla="*/ 1055 w 1056"/>
                <a:gd name="T31" fmla="*/ 55 h 425"/>
                <a:gd name="T32" fmla="*/ 1055 w 1056"/>
                <a:gd name="T33"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6" h="425">
                  <a:moveTo>
                    <a:pt x="1055" y="0"/>
                  </a:moveTo>
                  <a:cubicBezTo>
                    <a:pt x="1055" y="88"/>
                    <a:pt x="1006" y="180"/>
                    <a:pt x="895" y="244"/>
                  </a:cubicBezTo>
                  <a:cubicBezTo>
                    <a:pt x="701" y="356"/>
                    <a:pt x="372" y="370"/>
                    <a:pt x="184" y="305"/>
                  </a:cubicBezTo>
                  <a:cubicBezTo>
                    <a:pt x="171" y="300"/>
                    <a:pt x="154" y="302"/>
                    <a:pt x="143" y="308"/>
                  </a:cubicBezTo>
                  <a:cubicBezTo>
                    <a:pt x="120" y="321"/>
                    <a:pt x="120" y="321"/>
                    <a:pt x="120" y="321"/>
                  </a:cubicBezTo>
                  <a:cubicBezTo>
                    <a:pt x="107" y="329"/>
                    <a:pt x="85" y="329"/>
                    <a:pt x="71" y="321"/>
                  </a:cubicBezTo>
                  <a:cubicBezTo>
                    <a:pt x="10" y="286"/>
                    <a:pt x="10" y="286"/>
                    <a:pt x="10" y="286"/>
                  </a:cubicBezTo>
                  <a:cubicBezTo>
                    <a:pt x="3" y="282"/>
                    <a:pt x="0" y="277"/>
                    <a:pt x="0" y="272"/>
                  </a:cubicBezTo>
                  <a:cubicBezTo>
                    <a:pt x="0" y="326"/>
                    <a:pt x="0" y="326"/>
                    <a:pt x="0" y="326"/>
                  </a:cubicBezTo>
                  <a:cubicBezTo>
                    <a:pt x="0" y="331"/>
                    <a:pt x="4" y="336"/>
                    <a:pt x="10" y="340"/>
                  </a:cubicBezTo>
                  <a:cubicBezTo>
                    <a:pt x="71" y="376"/>
                    <a:pt x="71" y="376"/>
                    <a:pt x="71" y="376"/>
                  </a:cubicBezTo>
                  <a:cubicBezTo>
                    <a:pt x="85" y="384"/>
                    <a:pt x="107" y="384"/>
                    <a:pt x="120" y="376"/>
                  </a:cubicBezTo>
                  <a:cubicBezTo>
                    <a:pt x="143" y="363"/>
                    <a:pt x="143" y="363"/>
                    <a:pt x="143" y="363"/>
                  </a:cubicBezTo>
                  <a:cubicBezTo>
                    <a:pt x="154" y="356"/>
                    <a:pt x="171" y="355"/>
                    <a:pt x="184" y="360"/>
                  </a:cubicBezTo>
                  <a:cubicBezTo>
                    <a:pt x="372" y="425"/>
                    <a:pt x="701" y="410"/>
                    <a:pt x="895" y="298"/>
                  </a:cubicBezTo>
                  <a:cubicBezTo>
                    <a:pt x="1007" y="234"/>
                    <a:pt x="1056" y="142"/>
                    <a:pt x="1055" y="55"/>
                  </a:cubicBezTo>
                  <a:lnTo>
                    <a:pt x="1055" y="0"/>
                  </a:lnTo>
                  <a:close/>
                </a:path>
              </a:pathLst>
            </a:custGeom>
            <a:solidFill>
              <a:srgbClr val="545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36" name="Freeform 192"/>
            <p:cNvSpPr>
              <a:spLocks/>
            </p:cNvSpPr>
            <p:nvPr/>
          </p:nvSpPr>
          <p:spPr bwMode="auto">
            <a:xfrm>
              <a:off x="2417763" y="3013075"/>
              <a:ext cx="3509963" cy="2036762"/>
            </a:xfrm>
            <a:custGeom>
              <a:avLst/>
              <a:gdLst>
                <a:gd name="T0" fmla="*/ 232 w 1038"/>
                <a:gd name="T1" fmla="*/ 133 h 602"/>
                <a:gd name="T2" fmla="*/ 872 w 1038"/>
                <a:gd name="T3" fmla="*/ 91 h 602"/>
                <a:gd name="T4" fmla="*/ 841 w 1038"/>
                <a:gd name="T5" fmla="*/ 488 h 602"/>
                <a:gd name="T6" fmla="*/ 156 w 1038"/>
                <a:gd name="T7" fmla="*/ 504 h 602"/>
                <a:gd name="T8" fmla="*/ 232 w 1038"/>
                <a:gd name="T9" fmla="*/ 133 h 602"/>
              </a:gdLst>
              <a:ahLst/>
              <a:cxnLst>
                <a:cxn ang="0">
                  <a:pos x="T0" y="T1"/>
                </a:cxn>
                <a:cxn ang="0">
                  <a:pos x="T2" y="T3"/>
                </a:cxn>
                <a:cxn ang="0">
                  <a:pos x="T4" y="T5"/>
                </a:cxn>
                <a:cxn ang="0">
                  <a:pos x="T6" y="T7"/>
                </a:cxn>
                <a:cxn ang="0">
                  <a:pos x="T8" y="T9"/>
                </a:cxn>
              </a:cxnLst>
              <a:rect l="0" t="0" r="r" b="b"/>
              <a:pathLst>
                <a:path w="1038" h="602">
                  <a:moveTo>
                    <a:pt x="232" y="133"/>
                  </a:moveTo>
                  <a:cubicBezTo>
                    <a:pt x="429" y="19"/>
                    <a:pt x="716" y="0"/>
                    <a:pt x="872" y="91"/>
                  </a:cubicBezTo>
                  <a:cubicBezTo>
                    <a:pt x="1028" y="182"/>
                    <a:pt x="1038" y="373"/>
                    <a:pt x="841" y="488"/>
                  </a:cubicBezTo>
                  <a:cubicBezTo>
                    <a:pt x="643" y="602"/>
                    <a:pt x="312" y="595"/>
                    <a:pt x="156" y="504"/>
                  </a:cubicBezTo>
                  <a:cubicBezTo>
                    <a:pt x="0" y="414"/>
                    <a:pt x="34" y="248"/>
                    <a:pt x="232" y="133"/>
                  </a:cubicBezTo>
                  <a:close/>
                </a:path>
              </a:pathLst>
            </a:custGeom>
            <a:solidFill>
              <a:srgbClr val="B1D6FC">
                <a:alpha val="66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39" name="Group 538"/>
          <p:cNvGrpSpPr/>
          <p:nvPr/>
        </p:nvGrpSpPr>
        <p:grpSpPr>
          <a:xfrm>
            <a:off x="6545393" y="4772858"/>
            <a:ext cx="813070" cy="1489374"/>
            <a:chOff x="2478088" y="2070100"/>
            <a:chExt cx="2227262" cy="4079875"/>
          </a:xfrm>
        </p:grpSpPr>
        <p:sp>
          <p:nvSpPr>
            <p:cNvPr id="546" name="Freeform 196"/>
            <p:cNvSpPr>
              <a:spLocks/>
            </p:cNvSpPr>
            <p:nvPr/>
          </p:nvSpPr>
          <p:spPr bwMode="auto">
            <a:xfrm>
              <a:off x="4645025" y="2601913"/>
              <a:ext cx="60325" cy="93662"/>
            </a:xfrm>
            <a:custGeom>
              <a:avLst/>
              <a:gdLst>
                <a:gd name="T0" fmla="*/ 12 w 20"/>
                <a:gd name="T1" fmla="*/ 0 h 31"/>
                <a:gd name="T2" fmla="*/ 20 w 20"/>
                <a:gd name="T3" fmla="*/ 31 h 31"/>
                <a:gd name="T4" fmla="*/ 0 w 20"/>
                <a:gd name="T5" fmla="*/ 20 h 31"/>
                <a:gd name="T6" fmla="*/ 12 w 20"/>
                <a:gd name="T7" fmla="*/ 0 h 31"/>
              </a:gdLst>
              <a:ahLst/>
              <a:cxnLst>
                <a:cxn ang="0">
                  <a:pos x="T0" y="T1"/>
                </a:cxn>
                <a:cxn ang="0">
                  <a:pos x="T2" y="T3"/>
                </a:cxn>
                <a:cxn ang="0">
                  <a:pos x="T4" y="T5"/>
                </a:cxn>
                <a:cxn ang="0">
                  <a:pos x="T6" y="T7"/>
                </a:cxn>
              </a:cxnLst>
              <a:rect l="0" t="0" r="r" b="b"/>
              <a:pathLst>
                <a:path w="20" h="31">
                  <a:moveTo>
                    <a:pt x="12" y="0"/>
                  </a:moveTo>
                  <a:cubicBezTo>
                    <a:pt x="20" y="15"/>
                    <a:pt x="20" y="31"/>
                    <a:pt x="20" y="31"/>
                  </a:cubicBezTo>
                  <a:cubicBezTo>
                    <a:pt x="0" y="20"/>
                    <a:pt x="0" y="20"/>
                    <a:pt x="0" y="20"/>
                  </a:cubicBezTo>
                  <a:lnTo>
                    <a:pt x="12" y="0"/>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7" name="Freeform 197"/>
            <p:cNvSpPr>
              <a:spLocks/>
            </p:cNvSpPr>
            <p:nvPr/>
          </p:nvSpPr>
          <p:spPr bwMode="auto">
            <a:xfrm>
              <a:off x="2501900" y="2676525"/>
              <a:ext cx="1154112" cy="1927225"/>
            </a:xfrm>
            <a:custGeom>
              <a:avLst/>
              <a:gdLst>
                <a:gd name="T0" fmla="*/ 140 w 383"/>
                <a:gd name="T1" fmla="*/ 4 h 641"/>
                <a:gd name="T2" fmla="*/ 110 w 383"/>
                <a:gd name="T3" fmla="*/ 23 h 641"/>
                <a:gd name="T4" fmla="*/ 51 w 383"/>
                <a:gd name="T5" fmla="*/ 66 h 641"/>
                <a:gd name="T6" fmla="*/ 8 w 383"/>
                <a:gd name="T7" fmla="*/ 113 h 641"/>
                <a:gd name="T8" fmla="*/ 20 w 383"/>
                <a:gd name="T9" fmla="*/ 188 h 641"/>
                <a:gd name="T10" fmla="*/ 56 w 383"/>
                <a:gd name="T11" fmla="*/ 431 h 641"/>
                <a:gd name="T12" fmla="*/ 51 w 383"/>
                <a:gd name="T13" fmla="*/ 472 h 641"/>
                <a:gd name="T14" fmla="*/ 46 w 383"/>
                <a:gd name="T15" fmla="*/ 506 h 641"/>
                <a:gd name="T16" fmla="*/ 54 w 383"/>
                <a:gd name="T17" fmla="*/ 596 h 641"/>
                <a:gd name="T18" fmla="*/ 64 w 383"/>
                <a:gd name="T19" fmla="*/ 623 h 641"/>
                <a:gd name="T20" fmla="*/ 91 w 383"/>
                <a:gd name="T21" fmla="*/ 631 h 641"/>
                <a:gd name="T22" fmla="*/ 173 w 383"/>
                <a:gd name="T23" fmla="*/ 637 h 641"/>
                <a:gd name="T24" fmla="*/ 258 w 383"/>
                <a:gd name="T25" fmla="*/ 638 h 641"/>
                <a:gd name="T26" fmla="*/ 356 w 383"/>
                <a:gd name="T27" fmla="*/ 578 h 641"/>
                <a:gd name="T28" fmla="*/ 366 w 383"/>
                <a:gd name="T29" fmla="*/ 526 h 641"/>
                <a:gd name="T30" fmla="*/ 340 w 383"/>
                <a:gd name="T31" fmla="*/ 420 h 641"/>
                <a:gd name="T32" fmla="*/ 335 w 383"/>
                <a:gd name="T33" fmla="*/ 314 h 641"/>
                <a:gd name="T34" fmla="*/ 349 w 383"/>
                <a:gd name="T35" fmla="*/ 241 h 641"/>
                <a:gd name="T36" fmla="*/ 375 w 383"/>
                <a:gd name="T37" fmla="*/ 148 h 641"/>
                <a:gd name="T38" fmla="*/ 369 w 383"/>
                <a:gd name="T39" fmla="*/ 53 h 641"/>
                <a:gd name="T40" fmla="*/ 280 w 383"/>
                <a:gd name="T41" fmla="*/ 36 h 641"/>
                <a:gd name="T42" fmla="*/ 229 w 383"/>
                <a:gd name="T43" fmla="*/ 12 h 641"/>
                <a:gd name="T44" fmla="*/ 140 w 383"/>
                <a:gd name="T45" fmla="*/ 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3" h="641">
                  <a:moveTo>
                    <a:pt x="140" y="4"/>
                  </a:moveTo>
                  <a:cubicBezTo>
                    <a:pt x="129" y="8"/>
                    <a:pt x="119" y="16"/>
                    <a:pt x="110" y="23"/>
                  </a:cubicBezTo>
                  <a:cubicBezTo>
                    <a:pt x="90" y="37"/>
                    <a:pt x="70" y="52"/>
                    <a:pt x="51" y="66"/>
                  </a:cubicBezTo>
                  <a:cubicBezTo>
                    <a:pt x="33" y="79"/>
                    <a:pt x="15" y="93"/>
                    <a:pt x="8" y="113"/>
                  </a:cubicBezTo>
                  <a:cubicBezTo>
                    <a:pt x="0" y="137"/>
                    <a:pt x="11" y="164"/>
                    <a:pt x="20" y="188"/>
                  </a:cubicBezTo>
                  <a:cubicBezTo>
                    <a:pt x="48" y="265"/>
                    <a:pt x="62" y="349"/>
                    <a:pt x="56" y="431"/>
                  </a:cubicBezTo>
                  <a:cubicBezTo>
                    <a:pt x="55" y="445"/>
                    <a:pt x="53" y="458"/>
                    <a:pt x="51" y="472"/>
                  </a:cubicBezTo>
                  <a:cubicBezTo>
                    <a:pt x="50" y="484"/>
                    <a:pt x="45" y="494"/>
                    <a:pt x="46" y="506"/>
                  </a:cubicBezTo>
                  <a:cubicBezTo>
                    <a:pt x="49" y="536"/>
                    <a:pt x="52" y="566"/>
                    <a:pt x="54" y="596"/>
                  </a:cubicBezTo>
                  <a:cubicBezTo>
                    <a:pt x="55" y="605"/>
                    <a:pt x="57" y="616"/>
                    <a:pt x="64" y="623"/>
                  </a:cubicBezTo>
                  <a:cubicBezTo>
                    <a:pt x="71" y="629"/>
                    <a:pt x="81" y="630"/>
                    <a:pt x="91" y="631"/>
                  </a:cubicBezTo>
                  <a:cubicBezTo>
                    <a:pt x="118" y="633"/>
                    <a:pt x="145" y="635"/>
                    <a:pt x="173" y="637"/>
                  </a:cubicBezTo>
                  <a:cubicBezTo>
                    <a:pt x="201" y="639"/>
                    <a:pt x="229" y="641"/>
                    <a:pt x="258" y="638"/>
                  </a:cubicBezTo>
                  <a:cubicBezTo>
                    <a:pt x="297" y="633"/>
                    <a:pt x="338" y="614"/>
                    <a:pt x="356" y="578"/>
                  </a:cubicBezTo>
                  <a:cubicBezTo>
                    <a:pt x="364" y="562"/>
                    <a:pt x="366" y="544"/>
                    <a:pt x="366" y="526"/>
                  </a:cubicBezTo>
                  <a:cubicBezTo>
                    <a:pt x="364" y="489"/>
                    <a:pt x="351" y="455"/>
                    <a:pt x="340" y="420"/>
                  </a:cubicBezTo>
                  <a:cubicBezTo>
                    <a:pt x="330" y="386"/>
                    <a:pt x="323" y="348"/>
                    <a:pt x="335" y="314"/>
                  </a:cubicBezTo>
                  <a:cubicBezTo>
                    <a:pt x="344" y="290"/>
                    <a:pt x="342" y="266"/>
                    <a:pt x="349" y="241"/>
                  </a:cubicBezTo>
                  <a:cubicBezTo>
                    <a:pt x="357" y="210"/>
                    <a:pt x="369" y="179"/>
                    <a:pt x="375" y="148"/>
                  </a:cubicBezTo>
                  <a:cubicBezTo>
                    <a:pt x="382" y="116"/>
                    <a:pt x="383" y="82"/>
                    <a:pt x="369" y="53"/>
                  </a:cubicBezTo>
                  <a:cubicBezTo>
                    <a:pt x="339" y="51"/>
                    <a:pt x="308" y="46"/>
                    <a:pt x="280" y="36"/>
                  </a:cubicBezTo>
                  <a:cubicBezTo>
                    <a:pt x="263" y="29"/>
                    <a:pt x="246" y="19"/>
                    <a:pt x="229" y="12"/>
                  </a:cubicBezTo>
                  <a:cubicBezTo>
                    <a:pt x="212" y="4"/>
                    <a:pt x="151" y="0"/>
                    <a:pt x="140" y="4"/>
                  </a:cubicBezTo>
                  <a:close/>
                </a:path>
              </a:pathLst>
            </a:custGeom>
            <a:solidFill>
              <a:srgbClr val="484E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8" name="Freeform 198"/>
            <p:cNvSpPr>
              <a:spLocks/>
            </p:cNvSpPr>
            <p:nvPr/>
          </p:nvSpPr>
          <p:spPr bwMode="auto">
            <a:xfrm>
              <a:off x="2478088" y="3005138"/>
              <a:ext cx="204787" cy="925512"/>
            </a:xfrm>
            <a:custGeom>
              <a:avLst/>
              <a:gdLst>
                <a:gd name="T0" fmla="*/ 28 w 68"/>
                <a:gd name="T1" fmla="*/ 79 h 308"/>
                <a:gd name="T2" fmla="*/ 16 w 68"/>
                <a:gd name="T3" fmla="*/ 4 h 308"/>
                <a:gd name="T4" fmla="*/ 18 w 68"/>
                <a:gd name="T5" fmla="*/ 0 h 308"/>
                <a:gd name="T6" fmla="*/ 2 w 68"/>
                <a:gd name="T7" fmla="*/ 33 h 308"/>
                <a:gd name="T8" fmla="*/ 5 w 68"/>
                <a:gd name="T9" fmla="*/ 80 h 308"/>
                <a:gd name="T10" fmla="*/ 19 w 68"/>
                <a:gd name="T11" fmla="*/ 204 h 308"/>
                <a:gd name="T12" fmla="*/ 65 w 68"/>
                <a:gd name="T13" fmla="*/ 308 h 308"/>
                <a:gd name="T14" fmla="*/ 28 w 68"/>
                <a:gd name="T15" fmla="*/ 79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308">
                  <a:moveTo>
                    <a:pt x="28" y="79"/>
                  </a:moveTo>
                  <a:cubicBezTo>
                    <a:pt x="19" y="55"/>
                    <a:pt x="8" y="28"/>
                    <a:pt x="16" y="4"/>
                  </a:cubicBezTo>
                  <a:cubicBezTo>
                    <a:pt x="17" y="2"/>
                    <a:pt x="17" y="1"/>
                    <a:pt x="18" y="0"/>
                  </a:cubicBezTo>
                  <a:cubicBezTo>
                    <a:pt x="9" y="8"/>
                    <a:pt x="3" y="21"/>
                    <a:pt x="2" y="33"/>
                  </a:cubicBezTo>
                  <a:cubicBezTo>
                    <a:pt x="0" y="49"/>
                    <a:pt x="3" y="64"/>
                    <a:pt x="5" y="80"/>
                  </a:cubicBezTo>
                  <a:cubicBezTo>
                    <a:pt x="11" y="121"/>
                    <a:pt x="11" y="163"/>
                    <a:pt x="19" y="204"/>
                  </a:cubicBezTo>
                  <a:cubicBezTo>
                    <a:pt x="25" y="242"/>
                    <a:pt x="39" y="280"/>
                    <a:pt x="65" y="308"/>
                  </a:cubicBezTo>
                  <a:cubicBezTo>
                    <a:pt x="68" y="230"/>
                    <a:pt x="55" y="152"/>
                    <a:pt x="28" y="79"/>
                  </a:cubicBezTo>
                  <a:close/>
                </a:path>
              </a:pathLst>
            </a:custGeom>
            <a:solidFill>
              <a:srgbClr val="424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9" name="Freeform 199"/>
            <p:cNvSpPr>
              <a:spLocks/>
            </p:cNvSpPr>
            <p:nvPr/>
          </p:nvSpPr>
          <p:spPr bwMode="auto">
            <a:xfrm>
              <a:off x="4367213" y="2520950"/>
              <a:ext cx="328612" cy="204787"/>
            </a:xfrm>
            <a:custGeom>
              <a:avLst/>
              <a:gdLst>
                <a:gd name="T0" fmla="*/ 62 w 109"/>
                <a:gd name="T1" fmla="*/ 2 h 68"/>
                <a:gd name="T2" fmla="*/ 39 w 109"/>
                <a:gd name="T3" fmla="*/ 4 h 68"/>
                <a:gd name="T4" fmla="*/ 11 w 109"/>
                <a:gd name="T5" fmla="*/ 20 h 68"/>
                <a:gd name="T6" fmla="*/ 17 w 109"/>
                <a:gd name="T7" fmla="*/ 43 h 68"/>
                <a:gd name="T8" fmla="*/ 59 w 109"/>
                <a:gd name="T9" fmla="*/ 68 h 68"/>
                <a:gd name="T10" fmla="*/ 99 w 109"/>
                <a:gd name="T11" fmla="*/ 45 h 68"/>
                <a:gd name="T12" fmla="*/ 99 w 109"/>
                <a:gd name="T13" fmla="*/ 23 h 68"/>
                <a:gd name="T14" fmla="*/ 78 w 109"/>
                <a:gd name="T15" fmla="*/ 11 h 68"/>
                <a:gd name="T16" fmla="*/ 62 w 109"/>
                <a:gd name="T17"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68">
                  <a:moveTo>
                    <a:pt x="62" y="2"/>
                  </a:moveTo>
                  <a:cubicBezTo>
                    <a:pt x="52" y="2"/>
                    <a:pt x="46" y="0"/>
                    <a:pt x="39" y="4"/>
                  </a:cubicBezTo>
                  <a:cubicBezTo>
                    <a:pt x="11" y="20"/>
                    <a:pt x="11" y="20"/>
                    <a:pt x="11" y="20"/>
                  </a:cubicBezTo>
                  <a:cubicBezTo>
                    <a:pt x="0" y="26"/>
                    <a:pt x="17" y="43"/>
                    <a:pt x="17" y="43"/>
                  </a:cubicBezTo>
                  <a:cubicBezTo>
                    <a:pt x="59" y="68"/>
                    <a:pt x="59" y="68"/>
                    <a:pt x="59" y="68"/>
                  </a:cubicBezTo>
                  <a:cubicBezTo>
                    <a:pt x="99" y="45"/>
                    <a:pt x="99" y="45"/>
                    <a:pt x="99" y="45"/>
                  </a:cubicBezTo>
                  <a:cubicBezTo>
                    <a:pt x="109" y="39"/>
                    <a:pt x="109" y="29"/>
                    <a:pt x="99" y="23"/>
                  </a:cubicBezTo>
                  <a:cubicBezTo>
                    <a:pt x="78" y="11"/>
                    <a:pt x="78" y="11"/>
                    <a:pt x="78" y="11"/>
                  </a:cubicBezTo>
                  <a:lnTo>
                    <a:pt x="62" y="2"/>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0" name="Freeform 200"/>
            <p:cNvSpPr>
              <a:spLocks/>
            </p:cNvSpPr>
            <p:nvPr/>
          </p:nvSpPr>
          <p:spPr bwMode="auto">
            <a:xfrm>
              <a:off x="3595688" y="2551113"/>
              <a:ext cx="965200" cy="703262"/>
            </a:xfrm>
            <a:custGeom>
              <a:avLst/>
              <a:gdLst>
                <a:gd name="T0" fmla="*/ 308 w 320"/>
                <a:gd name="T1" fmla="*/ 21 h 234"/>
                <a:gd name="T2" fmla="*/ 265 w 320"/>
                <a:gd name="T3" fmla="*/ 0 h 234"/>
                <a:gd name="T4" fmla="*/ 210 w 320"/>
                <a:gd name="T5" fmla="*/ 48 h 234"/>
                <a:gd name="T6" fmla="*/ 164 w 320"/>
                <a:gd name="T7" fmla="*/ 82 h 234"/>
                <a:gd name="T8" fmla="*/ 121 w 320"/>
                <a:gd name="T9" fmla="*/ 91 h 234"/>
                <a:gd name="T10" fmla="*/ 79 w 320"/>
                <a:gd name="T11" fmla="*/ 87 h 234"/>
                <a:gd name="T12" fmla="*/ 35 w 320"/>
                <a:gd name="T13" fmla="*/ 95 h 234"/>
                <a:gd name="T14" fmla="*/ 6 w 320"/>
                <a:gd name="T15" fmla="*/ 95 h 234"/>
                <a:gd name="T16" fmla="*/ 12 w 320"/>
                <a:gd name="T17" fmla="*/ 190 h 234"/>
                <a:gd name="T18" fmla="*/ 0 w 320"/>
                <a:gd name="T19" fmla="*/ 234 h 234"/>
                <a:gd name="T20" fmla="*/ 195 w 320"/>
                <a:gd name="T21" fmla="*/ 175 h 234"/>
                <a:gd name="T22" fmla="*/ 316 w 320"/>
                <a:gd name="T23" fmla="*/ 69 h 234"/>
                <a:gd name="T24" fmla="*/ 308 w 320"/>
                <a:gd name="T25" fmla="*/ 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 h="234">
                  <a:moveTo>
                    <a:pt x="308" y="21"/>
                  </a:moveTo>
                  <a:cubicBezTo>
                    <a:pt x="298" y="8"/>
                    <a:pt x="281" y="0"/>
                    <a:pt x="265" y="0"/>
                  </a:cubicBezTo>
                  <a:cubicBezTo>
                    <a:pt x="247" y="16"/>
                    <a:pt x="228" y="32"/>
                    <a:pt x="210" y="48"/>
                  </a:cubicBezTo>
                  <a:cubicBezTo>
                    <a:pt x="196" y="61"/>
                    <a:pt x="181" y="74"/>
                    <a:pt x="164" y="82"/>
                  </a:cubicBezTo>
                  <a:cubicBezTo>
                    <a:pt x="150" y="88"/>
                    <a:pt x="136" y="91"/>
                    <a:pt x="121" y="91"/>
                  </a:cubicBezTo>
                  <a:cubicBezTo>
                    <a:pt x="107" y="90"/>
                    <a:pt x="93" y="87"/>
                    <a:pt x="79" y="87"/>
                  </a:cubicBezTo>
                  <a:cubicBezTo>
                    <a:pt x="64" y="88"/>
                    <a:pt x="49" y="90"/>
                    <a:pt x="35" y="95"/>
                  </a:cubicBezTo>
                  <a:cubicBezTo>
                    <a:pt x="6" y="95"/>
                    <a:pt x="6" y="95"/>
                    <a:pt x="6" y="95"/>
                  </a:cubicBezTo>
                  <a:cubicBezTo>
                    <a:pt x="20" y="124"/>
                    <a:pt x="19" y="158"/>
                    <a:pt x="12" y="190"/>
                  </a:cubicBezTo>
                  <a:cubicBezTo>
                    <a:pt x="9" y="205"/>
                    <a:pt x="5" y="219"/>
                    <a:pt x="0" y="234"/>
                  </a:cubicBezTo>
                  <a:cubicBezTo>
                    <a:pt x="59" y="201"/>
                    <a:pt x="138" y="212"/>
                    <a:pt x="195" y="175"/>
                  </a:cubicBezTo>
                  <a:cubicBezTo>
                    <a:pt x="241" y="146"/>
                    <a:pt x="267" y="91"/>
                    <a:pt x="316" y="69"/>
                  </a:cubicBezTo>
                  <a:cubicBezTo>
                    <a:pt x="320" y="53"/>
                    <a:pt x="317" y="34"/>
                    <a:pt x="308" y="21"/>
                  </a:cubicBezTo>
                  <a:close/>
                </a:path>
              </a:pathLst>
            </a:custGeom>
            <a:solidFill>
              <a:srgbClr val="424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1" name="Freeform 201"/>
            <p:cNvSpPr>
              <a:spLocks/>
            </p:cNvSpPr>
            <p:nvPr/>
          </p:nvSpPr>
          <p:spPr bwMode="auto">
            <a:xfrm>
              <a:off x="2728913" y="4568825"/>
              <a:ext cx="373062" cy="1241425"/>
            </a:xfrm>
            <a:custGeom>
              <a:avLst/>
              <a:gdLst>
                <a:gd name="T0" fmla="*/ 124 w 124"/>
                <a:gd name="T1" fmla="*/ 10 h 413"/>
                <a:gd name="T2" fmla="*/ 98 w 124"/>
                <a:gd name="T3" fmla="*/ 8 h 413"/>
                <a:gd name="T4" fmla="*/ 16 w 124"/>
                <a:gd name="T5" fmla="*/ 2 h 413"/>
                <a:gd name="T6" fmla="*/ 2 w 124"/>
                <a:gd name="T7" fmla="*/ 0 h 413"/>
                <a:gd name="T8" fmla="*/ 11 w 124"/>
                <a:gd name="T9" fmla="*/ 125 h 413"/>
                <a:gd name="T10" fmla="*/ 1 w 124"/>
                <a:gd name="T11" fmla="*/ 217 h 413"/>
                <a:gd name="T12" fmla="*/ 24 w 124"/>
                <a:gd name="T13" fmla="*/ 362 h 413"/>
                <a:gd name="T14" fmla="*/ 21 w 124"/>
                <a:gd name="T15" fmla="*/ 389 h 413"/>
                <a:gd name="T16" fmla="*/ 36 w 124"/>
                <a:gd name="T17" fmla="*/ 410 h 413"/>
                <a:gd name="T18" fmla="*/ 56 w 124"/>
                <a:gd name="T19" fmla="*/ 408 h 413"/>
                <a:gd name="T20" fmla="*/ 94 w 124"/>
                <a:gd name="T21" fmla="*/ 383 h 413"/>
                <a:gd name="T22" fmla="*/ 107 w 124"/>
                <a:gd name="T23" fmla="*/ 318 h 413"/>
                <a:gd name="T24" fmla="*/ 106 w 124"/>
                <a:gd name="T25" fmla="*/ 82 h 413"/>
                <a:gd name="T26" fmla="*/ 116 w 124"/>
                <a:gd name="T27" fmla="*/ 25 h 413"/>
                <a:gd name="T28" fmla="*/ 124 w 124"/>
                <a:gd name="T29" fmla="*/ 1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413">
                  <a:moveTo>
                    <a:pt x="124" y="10"/>
                  </a:moveTo>
                  <a:cubicBezTo>
                    <a:pt x="115" y="9"/>
                    <a:pt x="106" y="9"/>
                    <a:pt x="98" y="8"/>
                  </a:cubicBezTo>
                  <a:cubicBezTo>
                    <a:pt x="70" y="6"/>
                    <a:pt x="43" y="4"/>
                    <a:pt x="16" y="2"/>
                  </a:cubicBezTo>
                  <a:cubicBezTo>
                    <a:pt x="11" y="2"/>
                    <a:pt x="7" y="1"/>
                    <a:pt x="2" y="0"/>
                  </a:cubicBezTo>
                  <a:cubicBezTo>
                    <a:pt x="13" y="41"/>
                    <a:pt x="15" y="83"/>
                    <a:pt x="11" y="125"/>
                  </a:cubicBezTo>
                  <a:cubicBezTo>
                    <a:pt x="7" y="155"/>
                    <a:pt x="0" y="186"/>
                    <a:pt x="1" y="217"/>
                  </a:cubicBezTo>
                  <a:cubicBezTo>
                    <a:pt x="4" y="266"/>
                    <a:pt x="29" y="313"/>
                    <a:pt x="24" y="362"/>
                  </a:cubicBezTo>
                  <a:cubicBezTo>
                    <a:pt x="23" y="371"/>
                    <a:pt x="20" y="380"/>
                    <a:pt x="21" y="389"/>
                  </a:cubicBezTo>
                  <a:cubicBezTo>
                    <a:pt x="22" y="398"/>
                    <a:pt x="27" y="407"/>
                    <a:pt x="36" y="410"/>
                  </a:cubicBezTo>
                  <a:cubicBezTo>
                    <a:pt x="42" y="413"/>
                    <a:pt x="50" y="411"/>
                    <a:pt x="56" y="408"/>
                  </a:cubicBezTo>
                  <a:cubicBezTo>
                    <a:pt x="71" y="403"/>
                    <a:pt x="85" y="395"/>
                    <a:pt x="94" y="383"/>
                  </a:cubicBezTo>
                  <a:cubicBezTo>
                    <a:pt x="107" y="365"/>
                    <a:pt x="108" y="340"/>
                    <a:pt x="107" y="318"/>
                  </a:cubicBezTo>
                  <a:cubicBezTo>
                    <a:pt x="107" y="239"/>
                    <a:pt x="106" y="161"/>
                    <a:pt x="106" y="82"/>
                  </a:cubicBezTo>
                  <a:cubicBezTo>
                    <a:pt x="106" y="63"/>
                    <a:pt x="106" y="42"/>
                    <a:pt x="116" y="25"/>
                  </a:cubicBezTo>
                  <a:cubicBezTo>
                    <a:pt x="119" y="20"/>
                    <a:pt x="123" y="15"/>
                    <a:pt x="124" y="10"/>
                  </a:cubicBezTo>
                  <a:close/>
                </a:path>
              </a:pathLst>
            </a:custGeom>
            <a:solidFill>
              <a:srgbClr val="3C4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2" name="Freeform 202"/>
            <p:cNvSpPr>
              <a:spLocks/>
            </p:cNvSpPr>
            <p:nvPr/>
          </p:nvSpPr>
          <p:spPr bwMode="auto">
            <a:xfrm>
              <a:off x="2836863" y="5662613"/>
              <a:ext cx="254000" cy="171450"/>
            </a:xfrm>
            <a:custGeom>
              <a:avLst/>
              <a:gdLst>
                <a:gd name="T0" fmla="*/ 74 w 84"/>
                <a:gd name="T1" fmla="*/ 2 h 57"/>
                <a:gd name="T2" fmla="*/ 67 w 84"/>
                <a:gd name="T3" fmla="*/ 0 h 57"/>
                <a:gd name="T4" fmla="*/ 58 w 84"/>
                <a:gd name="T5" fmla="*/ 19 h 57"/>
                <a:gd name="T6" fmla="*/ 20 w 84"/>
                <a:gd name="T7" fmla="*/ 44 h 57"/>
                <a:gd name="T8" fmla="*/ 0 w 84"/>
                <a:gd name="T9" fmla="*/ 46 h 57"/>
                <a:gd name="T10" fmla="*/ 27 w 84"/>
                <a:gd name="T11" fmla="*/ 57 h 57"/>
                <a:gd name="T12" fmla="*/ 57 w 84"/>
                <a:gd name="T13" fmla="*/ 47 h 57"/>
                <a:gd name="T14" fmla="*/ 79 w 84"/>
                <a:gd name="T15" fmla="*/ 24 h 57"/>
                <a:gd name="T16" fmla="*/ 83 w 84"/>
                <a:gd name="T17" fmla="*/ 11 h 57"/>
                <a:gd name="T18" fmla="*/ 74 w 84"/>
                <a:gd name="T1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7">
                  <a:moveTo>
                    <a:pt x="74" y="2"/>
                  </a:moveTo>
                  <a:cubicBezTo>
                    <a:pt x="72" y="1"/>
                    <a:pt x="69" y="0"/>
                    <a:pt x="67" y="0"/>
                  </a:cubicBezTo>
                  <a:cubicBezTo>
                    <a:pt x="65" y="7"/>
                    <a:pt x="62" y="13"/>
                    <a:pt x="58" y="19"/>
                  </a:cubicBezTo>
                  <a:cubicBezTo>
                    <a:pt x="49" y="31"/>
                    <a:pt x="35" y="39"/>
                    <a:pt x="20" y="44"/>
                  </a:cubicBezTo>
                  <a:cubicBezTo>
                    <a:pt x="14" y="47"/>
                    <a:pt x="7" y="48"/>
                    <a:pt x="0" y="46"/>
                  </a:cubicBezTo>
                  <a:cubicBezTo>
                    <a:pt x="7" y="53"/>
                    <a:pt x="17" y="57"/>
                    <a:pt x="27" y="57"/>
                  </a:cubicBezTo>
                  <a:cubicBezTo>
                    <a:pt x="38" y="57"/>
                    <a:pt x="48" y="53"/>
                    <a:pt x="57" y="47"/>
                  </a:cubicBezTo>
                  <a:cubicBezTo>
                    <a:pt x="66" y="41"/>
                    <a:pt x="73" y="33"/>
                    <a:pt x="79" y="24"/>
                  </a:cubicBezTo>
                  <a:cubicBezTo>
                    <a:pt x="81" y="20"/>
                    <a:pt x="84" y="15"/>
                    <a:pt x="83" y="11"/>
                  </a:cubicBezTo>
                  <a:cubicBezTo>
                    <a:pt x="82" y="6"/>
                    <a:pt x="78" y="4"/>
                    <a:pt x="74" y="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3" name="Freeform 203"/>
            <p:cNvSpPr>
              <a:spLocks/>
            </p:cNvSpPr>
            <p:nvPr/>
          </p:nvSpPr>
          <p:spPr bwMode="auto">
            <a:xfrm>
              <a:off x="2947988" y="4454525"/>
              <a:ext cx="606425" cy="1647825"/>
            </a:xfrm>
            <a:custGeom>
              <a:avLst/>
              <a:gdLst>
                <a:gd name="T0" fmla="*/ 110 w 201"/>
                <a:gd name="T1" fmla="*/ 47 h 548"/>
                <a:gd name="T2" fmla="*/ 46 w 201"/>
                <a:gd name="T3" fmla="*/ 48 h 548"/>
                <a:gd name="T4" fmla="*/ 42 w 201"/>
                <a:gd name="T5" fmla="*/ 165 h 548"/>
                <a:gd name="T6" fmla="*/ 18 w 201"/>
                <a:gd name="T7" fmla="*/ 294 h 548"/>
                <a:gd name="T8" fmla="*/ 14 w 201"/>
                <a:gd name="T9" fmla="*/ 482 h 548"/>
                <a:gd name="T10" fmla="*/ 8 w 201"/>
                <a:gd name="T11" fmla="*/ 531 h 548"/>
                <a:gd name="T12" fmla="*/ 50 w 201"/>
                <a:gd name="T13" fmla="*/ 546 h 548"/>
                <a:gd name="T14" fmla="*/ 104 w 201"/>
                <a:gd name="T15" fmla="*/ 532 h 548"/>
                <a:gd name="T16" fmla="*/ 125 w 201"/>
                <a:gd name="T17" fmla="*/ 512 h 548"/>
                <a:gd name="T18" fmla="*/ 125 w 201"/>
                <a:gd name="T19" fmla="*/ 488 h 548"/>
                <a:gd name="T20" fmla="*/ 120 w 201"/>
                <a:gd name="T21" fmla="*/ 326 h 548"/>
                <a:gd name="T22" fmla="*/ 168 w 201"/>
                <a:gd name="T23" fmla="*/ 130 h 548"/>
                <a:gd name="T24" fmla="*/ 199 w 201"/>
                <a:gd name="T25" fmla="*/ 12 h 548"/>
                <a:gd name="T26" fmla="*/ 200 w 201"/>
                <a:gd name="T27" fmla="*/ 0 h 548"/>
                <a:gd name="T28" fmla="*/ 110 w 201"/>
                <a:gd name="T29" fmla="*/ 47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548">
                  <a:moveTo>
                    <a:pt x="110" y="47"/>
                  </a:moveTo>
                  <a:cubicBezTo>
                    <a:pt x="88" y="49"/>
                    <a:pt x="67" y="49"/>
                    <a:pt x="46" y="48"/>
                  </a:cubicBezTo>
                  <a:cubicBezTo>
                    <a:pt x="55" y="86"/>
                    <a:pt x="50" y="126"/>
                    <a:pt x="42" y="165"/>
                  </a:cubicBezTo>
                  <a:cubicBezTo>
                    <a:pt x="33" y="208"/>
                    <a:pt x="20" y="250"/>
                    <a:pt x="18" y="294"/>
                  </a:cubicBezTo>
                  <a:cubicBezTo>
                    <a:pt x="15" y="357"/>
                    <a:pt x="36" y="423"/>
                    <a:pt x="14" y="482"/>
                  </a:cubicBezTo>
                  <a:cubicBezTo>
                    <a:pt x="8" y="498"/>
                    <a:pt x="0" y="516"/>
                    <a:pt x="8" y="531"/>
                  </a:cubicBezTo>
                  <a:cubicBezTo>
                    <a:pt x="15" y="545"/>
                    <a:pt x="34" y="548"/>
                    <a:pt x="50" y="546"/>
                  </a:cubicBezTo>
                  <a:cubicBezTo>
                    <a:pt x="69" y="545"/>
                    <a:pt x="88" y="540"/>
                    <a:pt x="104" y="532"/>
                  </a:cubicBezTo>
                  <a:cubicBezTo>
                    <a:pt x="113" y="527"/>
                    <a:pt x="122" y="521"/>
                    <a:pt x="125" y="512"/>
                  </a:cubicBezTo>
                  <a:cubicBezTo>
                    <a:pt x="128" y="505"/>
                    <a:pt x="126" y="496"/>
                    <a:pt x="125" y="488"/>
                  </a:cubicBezTo>
                  <a:cubicBezTo>
                    <a:pt x="115" y="435"/>
                    <a:pt x="113" y="380"/>
                    <a:pt x="120" y="326"/>
                  </a:cubicBezTo>
                  <a:cubicBezTo>
                    <a:pt x="128" y="259"/>
                    <a:pt x="150" y="194"/>
                    <a:pt x="168" y="130"/>
                  </a:cubicBezTo>
                  <a:cubicBezTo>
                    <a:pt x="180" y="91"/>
                    <a:pt x="190" y="52"/>
                    <a:pt x="199" y="12"/>
                  </a:cubicBezTo>
                  <a:cubicBezTo>
                    <a:pt x="200" y="8"/>
                    <a:pt x="201" y="4"/>
                    <a:pt x="200" y="0"/>
                  </a:cubicBezTo>
                  <a:cubicBezTo>
                    <a:pt x="180" y="27"/>
                    <a:pt x="144" y="42"/>
                    <a:pt x="110" y="47"/>
                  </a:cubicBezTo>
                  <a:close/>
                </a:path>
              </a:pathLst>
            </a:custGeom>
            <a:solidFill>
              <a:srgbClr val="424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4" name="Freeform 204"/>
            <p:cNvSpPr>
              <a:spLocks/>
            </p:cNvSpPr>
            <p:nvPr/>
          </p:nvSpPr>
          <p:spPr bwMode="auto">
            <a:xfrm>
              <a:off x="2970213" y="5984875"/>
              <a:ext cx="698500" cy="165100"/>
            </a:xfrm>
            <a:custGeom>
              <a:avLst/>
              <a:gdLst>
                <a:gd name="T0" fmla="*/ 205 w 232"/>
                <a:gd name="T1" fmla="*/ 22 h 55"/>
                <a:gd name="T2" fmla="*/ 155 w 232"/>
                <a:gd name="T3" fmla="*/ 36 h 55"/>
                <a:gd name="T4" fmla="*/ 58 w 232"/>
                <a:gd name="T5" fmla="*/ 36 h 55"/>
                <a:gd name="T6" fmla="*/ 43 w 232"/>
                <a:gd name="T7" fmla="*/ 37 h 55"/>
                <a:gd name="T8" fmla="*/ 1 w 232"/>
                <a:gd name="T9" fmla="*/ 22 h 55"/>
                <a:gd name="T10" fmla="*/ 4 w 232"/>
                <a:gd name="T11" fmla="*/ 36 h 55"/>
                <a:gd name="T12" fmla="*/ 26 w 232"/>
                <a:gd name="T13" fmla="*/ 48 h 55"/>
                <a:gd name="T14" fmla="*/ 76 w 232"/>
                <a:gd name="T15" fmla="*/ 53 h 55"/>
                <a:gd name="T16" fmla="*/ 167 w 232"/>
                <a:gd name="T17" fmla="*/ 51 h 55"/>
                <a:gd name="T18" fmla="*/ 204 w 232"/>
                <a:gd name="T19" fmla="*/ 41 h 55"/>
                <a:gd name="T20" fmla="*/ 230 w 232"/>
                <a:gd name="T21" fmla="*/ 14 h 55"/>
                <a:gd name="T22" fmla="*/ 232 w 232"/>
                <a:gd name="T23" fmla="*/ 0 h 55"/>
                <a:gd name="T24" fmla="*/ 205 w 232"/>
                <a:gd name="T25"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55">
                  <a:moveTo>
                    <a:pt x="205" y="22"/>
                  </a:moveTo>
                  <a:cubicBezTo>
                    <a:pt x="190" y="31"/>
                    <a:pt x="173" y="34"/>
                    <a:pt x="155" y="36"/>
                  </a:cubicBezTo>
                  <a:cubicBezTo>
                    <a:pt x="123" y="41"/>
                    <a:pt x="90" y="42"/>
                    <a:pt x="58" y="36"/>
                  </a:cubicBezTo>
                  <a:cubicBezTo>
                    <a:pt x="53" y="36"/>
                    <a:pt x="48" y="37"/>
                    <a:pt x="43" y="37"/>
                  </a:cubicBezTo>
                  <a:cubicBezTo>
                    <a:pt x="27" y="39"/>
                    <a:pt x="9" y="36"/>
                    <a:pt x="1" y="22"/>
                  </a:cubicBezTo>
                  <a:cubicBezTo>
                    <a:pt x="0" y="27"/>
                    <a:pt x="1" y="32"/>
                    <a:pt x="4" y="36"/>
                  </a:cubicBezTo>
                  <a:cubicBezTo>
                    <a:pt x="8" y="44"/>
                    <a:pt x="17" y="47"/>
                    <a:pt x="26" y="48"/>
                  </a:cubicBezTo>
                  <a:cubicBezTo>
                    <a:pt x="42" y="52"/>
                    <a:pt x="59" y="53"/>
                    <a:pt x="76" y="53"/>
                  </a:cubicBezTo>
                  <a:cubicBezTo>
                    <a:pt x="107" y="54"/>
                    <a:pt x="137" y="55"/>
                    <a:pt x="167" y="51"/>
                  </a:cubicBezTo>
                  <a:cubicBezTo>
                    <a:pt x="180" y="49"/>
                    <a:pt x="193" y="46"/>
                    <a:pt x="204" y="41"/>
                  </a:cubicBezTo>
                  <a:cubicBezTo>
                    <a:pt x="215" y="35"/>
                    <a:pt x="225" y="26"/>
                    <a:pt x="230" y="14"/>
                  </a:cubicBezTo>
                  <a:cubicBezTo>
                    <a:pt x="231" y="10"/>
                    <a:pt x="232" y="5"/>
                    <a:pt x="232" y="0"/>
                  </a:cubicBezTo>
                  <a:cubicBezTo>
                    <a:pt x="224" y="9"/>
                    <a:pt x="215" y="16"/>
                    <a:pt x="205" y="2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5" name="Freeform 205"/>
            <p:cNvSpPr>
              <a:spLocks/>
            </p:cNvSpPr>
            <p:nvPr/>
          </p:nvSpPr>
          <p:spPr bwMode="auto">
            <a:xfrm>
              <a:off x="3144838" y="5881688"/>
              <a:ext cx="523875" cy="228600"/>
            </a:xfrm>
            <a:custGeom>
              <a:avLst/>
              <a:gdLst>
                <a:gd name="T0" fmla="*/ 167 w 174"/>
                <a:gd name="T1" fmla="*/ 13 h 76"/>
                <a:gd name="T2" fmla="*/ 135 w 174"/>
                <a:gd name="T3" fmla="*/ 0 h 76"/>
                <a:gd name="T4" fmla="*/ 99 w 174"/>
                <a:gd name="T5" fmla="*/ 3 h 76"/>
                <a:gd name="T6" fmla="*/ 57 w 174"/>
                <a:gd name="T7" fmla="*/ 1 h 76"/>
                <a:gd name="T8" fmla="*/ 59 w 174"/>
                <a:gd name="T9" fmla="*/ 11 h 76"/>
                <a:gd name="T10" fmla="*/ 98 w 174"/>
                <a:gd name="T11" fmla="*/ 11 h 76"/>
                <a:gd name="T12" fmla="*/ 109 w 174"/>
                <a:gd name="T13" fmla="*/ 13 h 76"/>
                <a:gd name="T14" fmla="*/ 116 w 174"/>
                <a:gd name="T15" fmla="*/ 26 h 76"/>
                <a:gd name="T16" fmla="*/ 108 w 174"/>
                <a:gd name="T17" fmla="*/ 39 h 76"/>
                <a:gd name="T18" fmla="*/ 93 w 174"/>
                <a:gd name="T19" fmla="*/ 41 h 76"/>
                <a:gd name="T20" fmla="*/ 59 w 174"/>
                <a:gd name="T21" fmla="*/ 40 h 76"/>
                <a:gd name="T22" fmla="*/ 39 w 174"/>
                <a:gd name="T23" fmla="*/ 57 h 76"/>
                <a:gd name="T24" fmla="*/ 0 w 174"/>
                <a:gd name="T25" fmla="*/ 70 h 76"/>
                <a:gd name="T26" fmla="*/ 97 w 174"/>
                <a:gd name="T27" fmla="*/ 70 h 76"/>
                <a:gd name="T28" fmla="*/ 147 w 174"/>
                <a:gd name="T29" fmla="*/ 56 h 76"/>
                <a:gd name="T30" fmla="*/ 174 w 174"/>
                <a:gd name="T31" fmla="*/ 34 h 76"/>
                <a:gd name="T32" fmla="*/ 167 w 174"/>
                <a:gd name="T33"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76">
                  <a:moveTo>
                    <a:pt x="167" y="13"/>
                  </a:moveTo>
                  <a:cubicBezTo>
                    <a:pt x="159" y="4"/>
                    <a:pt x="146" y="0"/>
                    <a:pt x="135" y="0"/>
                  </a:cubicBezTo>
                  <a:cubicBezTo>
                    <a:pt x="123" y="0"/>
                    <a:pt x="111" y="2"/>
                    <a:pt x="99" y="3"/>
                  </a:cubicBezTo>
                  <a:cubicBezTo>
                    <a:pt x="85" y="3"/>
                    <a:pt x="71" y="1"/>
                    <a:pt x="57" y="1"/>
                  </a:cubicBezTo>
                  <a:cubicBezTo>
                    <a:pt x="58" y="4"/>
                    <a:pt x="59" y="7"/>
                    <a:pt x="59" y="11"/>
                  </a:cubicBezTo>
                  <a:cubicBezTo>
                    <a:pt x="72" y="11"/>
                    <a:pt x="85" y="11"/>
                    <a:pt x="98" y="11"/>
                  </a:cubicBezTo>
                  <a:cubicBezTo>
                    <a:pt x="102" y="11"/>
                    <a:pt x="106" y="11"/>
                    <a:pt x="109" y="13"/>
                  </a:cubicBezTo>
                  <a:cubicBezTo>
                    <a:pt x="114" y="16"/>
                    <a:pt x="117" y="21"/>
                    <a:pt x="116" y="26"/>
                  </a:cubicBezTo>
                  <a:cubicBezTo>
                    <a:pt x="116" y="31"/>
                    <a:pt x="113" y="36"/>
                    <a:pt x="108" y="39"/>
                  </a:cubicBezTo>
                  <a:cubicBezTo>
                    <a:pt x="104" y="41"/>
                    <a:pt x="98" y="41"/>
                    <a:pt x="93" y="41"/>
                  </a:cubicBezTo>
                  <a:cubicBezTo>
                    <a:pt x="82" y="41"/>
                    <a:pt x="70" y="41"/>
                    <a:pt x="59" y="40"/>
                  </a:cubicBezTo>
                  <a:cubicBezTo>
                    <a:pt x="55" y="48"/>
                    <a:pt x="47" y="53"/>
                    <a:pt x="39" y="57"/>
                  </a:cubicBezTo>
                  <a:cubicBezTo>
                    <a:pt x="27" y="63"/>
                    <a:pt x="13" y="67"/>
                    <a:pt x="0" y="70"/>
                  </a:cubicBezTo>
                  <a:cubicBezTo>
                    <a:pt x="32" y="76"/>
                    <a:pt x="65" y="75"/>
                    <a:pt x="97" y="70"/>
                  </a:cubicBezTo>
                  <a:cubicBezTo>
                    <a:pt x="115" y="68"/>
                    <a:pt x="132" y="65"/>
                    <a:pt x="147" y="56"/>
                  </a:cubicBezTo>
                  <a:cubicBezTo>
                    <a:pt x="157" y="50"/>
                    <a:pt x="166" y="43"/>
                    <a:pt x="174" y="34"/>
                  </a:cubicBezTo>
                  <a:cubicBezTo>
                    <a:pt x="174" y="26"/>
                    <a:pt x="172" y="18"/>
                    <a:pt x="167" y="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6" name="Freeform 206"/>
            <p:cNvSpPr>
              <a:spLocks/>
            </p:cNvSpPr>
            <p:nvPr/>
          </p:nvSpPr>
          <p:spPr bwMode="auto">
            <a:xfrm>
              <a:off x="2913063" y="2638425"/>
              <a:ext cx="390525" cy="128587"/>
            </a:xfrm>
            <a:custGeom>
              <a:avLst/>
              <a:gdLst>
                <a:gd name="T0" fmla="*/ 4 w 130"/>
                <a:gd name="T1" fmla="*/ 17 h 43"/>
                <a:gd name="T2" fmla="*/ 93 w 130"/>
                <a:gd name="T3" fmla="*/ 25 h 43"/>
                <a:gd name="T4" fmla="*/ 130 w 130"/>
                <a:gd name="T5" fmla="*/ 43 h 43"/>
                <a:gd name="T6" fmla="*/ 104 w 130"/>
                <a:gd name="T7" fmla="*/ 16 h 43"/>
                <a:gd name="T8" fmla="*/ 59 w 130"/>
                <a:gd name="T9" fmla="*/ 4 h 43"/>
                <a:gd name="T10" fmla="*/ 12 w 130"/>
                <a:gd name="T11" fmla="*/ 0 h 43"/>
                <a:gd name="T12" fmla="*/ 0 w 130"/>
                <a:gd name="T13" fmla="*/ 19 h 43"/>
                <a:gd name="T14" fmla="*/ 4 w 130"/>
                <a:gd name="T15" fmla="*/ 17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43">
                  <a:moveTo>
                    <a:pt x="4" y="17"/>
                  </a:moveTo>
                  <a:cubicBezTo>
                    <a:pt x="15" y="13"/>
                    <a:pt x="76" y="17"/>
                    <a:pt x="93" y="25"/>
                  </a:cubicBezTo>
                  <a:cubicBezTo>
                    <a:pt x="106" y="30"/>
                    <a:pt x="117" y="37"/>
                    <a:pt x="130" y="43"/>
                  </a:cubicBezTo>
                  <a:cubicBezTo>
                    <a:pt x="122" y="33"/>
                    <a:pt x="114" y="23"/>
                    <a:pt x="104" y="16"/>
                  </a:cubicBezTo>
                  <a:cubicBezTo>
                    <a:pt x="91" y="7"/>
                    <a:pt x="75" y="5"/>
                    <a:pt x="59" y="4"/>
                  </a:cubicBezTo>
                  <a:cubicBezTo>
                    <a:pt x="43" y="2"/>
                    <a:pt x="27" y="4"/>
                    <a:pt x="12" y="0"/>
                  </a:cubicBezTo>
                  <a:cubicBezTo>
                    <a:pt x="9" y="7"/>
                    <a:pt x="5" y="13"/>
                    <a:pt x="0" y="19"/>
                  </a:cubicBezTo>
                  <a:cubicBezTo>
                    <a:pt x="1" y="18"/>
                    <a:pt x="3" y="18"/>
                    <a:pt x="4"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7" name="Freeform 207"/>
            <p:cNvSpPr>
              <a:spLocks/>
            </p:cNvSpPr>
            <p:nvPr/>
          </p:nvSpPr>
          <p:spPr bwMode="auto">
            <a:xfrm>
              <a:off x="2897188" y="2070100"/>
              <a:ext cx="506412" cy="515937"/>
            </a:xfrm>
            <a:custGeom>
              <a:avLst/>
              <a:gdLst>
                <a:gd name="T0" fmla="*/ 46 w 168"/>
                <a:gd name="T1" fmla="*/ 172 h 172"/>
                <a:gd name="T2" fmla="*/ 73 w 168"/>
                <a:gd name="T3" fmla="*/ 171 h 172"/>
                <a:gd name="T4" fmla="*/ 86 w 168"/>
                <a:gd name="T5" fmla="*/ 168 h 172"/>
                <a:gd name="T6" fmla="*/ 92 w 168"/>
                <a:gd name="T7" fmla="*/ 159 h 172"/>
                <a:gd name="T8" fmla="*/ 99 w 168"/>
                <a:gd name="T9" fmla="*/ 143 h 172"/>
                <a:gd name="T10" fmla="*/ 107 w 168"/>
                <a:gd name="T11" fmla="*/ 122 h 172"/>
                <a:gd name="T12" fmla="*/ 116 w 168"/>
                <a:gd name="T13" fmla="*/ 111 h 172"/>
                <a:gd name="T14" fmla="*/ 129 w 168"/>
                <a:gd name="T15" fmla="*/ 108 h 172"/>
                <a:gd name="T16" fmla="*/ 137 w 168"/>
                <a:gd name="T17" fmla="*/ 123 h 172"/>
                <a:gd name="T18" fmla="*/ 141 w 168"/>
                <a:gd name="T19" fmla="*/ 139 h 172"/>
                <a:gd name="T20" fmla="*/ 150 w 168"/>
                <a:gd name="T21" fmla="*/ 118 h 172"/>
                <a:gd name="T22" fmla="*/ 151 w 168"/>
                <a:gd name="T23" fmla="*/ 109 h 172"/>
                <a:gd name="T24" fmla="*/ 155 w 168"/>
                <a:gd name="T25" fmla="*/ 97 h 172"/>
                <a:gd name="T26" fmla="*/ 166 w 168"/>
                <a:gd name="T27" fmla="*/ 60 h 172"/>
                <a:gd name="T28" fmla="*/ 166 w 168"/>
                <a:gd name="T29" fmla="*/ 44 h 172"/>
                <a:gd name="T30" fmla="*/ 145 w 168"/>
                <a:gd name="T31" fmla="*/ 19 h 172"/>
                <a:gd name="T32" fmla="*/ 33 w 168"/>
                <a:gd name="T33" fmla="*/ 24 h 172"/>
                <a:gd name="T34" fmla="*/ 16 w 168"/>
                <a:gd name="T35" fmla="*/ 40 h 172"/>
                <a:gd name="T36" fmla="*/ 2 w 168"/>
                <a:gd name="T37" fmla="*/ 79 h 172"/>
                <a:gd name="T38" fmla="*/ 0 w 168"/>
                <a:gd name="T39" fmla="*/ 95 h 172"/>
                <a:gd name="T40" fmla="*/ 3 w 168"/>
                <a:gd name="T41" fmla="*/ 115 h 172"/>
                <a:gd name="T42" fmla="*/ 10 w 168"/>
                <a:gd name="T43" fmla="*/ 142 h 172"/>
                <a:gd name="T44" fmla="*/ 26 w 168"/>
                <a:gd name="T45" fmla="*/ 167 h 172"/>
                <a:gd name="T46" fmla="*/ 46 w 168"/>
                <a:gd name="T47"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172">
                  <a:moveTo>
                    <a:pt x="46" y="172"/>
                  </a:moveTo>
                  <a:cubicBezTo>
                    <a:pt x="55" y="172"/>
                    <a:pt x="64" y="172"/>
                    <a:pt x="73" y="171"/>
                  </a:cubicBezTo>
                  <a:cubicBezTo>
                    <a:pt x="77" y="171"/>
                    <a:pt x="82" y="170"/>
                    <a:pt x="86" y="168"/>
                  </a:cubicBezTo>
                  <a:cubicBezTo>
                    <a:pt x="89" y="165"/>
                    <a:pt x="91" y="162"/>
                    <a:pt x="92" y="159"/>
                  </a:cubicBezTo>
                  <a:cubicBezTo>
                    <a:pt x="95" y="154"/>
                    <a:pt x="97" y="148"/>
                    <a:pt x="99" y="143"/>
                  </a:cubicBezTo>
                  <a:cubicBezTo>
                    <a:pt x="101" y="136"/>
                    <a:pt x="103" y="128"/>
                    <a:pt x="107" y="122"/>
                  </a:cubicBezTo>
                  <a:cubicBezTo>
                    <a:pt x="109" y="118"/>
                    <a:pt x="113" y="114"/>
                    <a:pt x="116" y="111"/>
                  </a:cubicBezTo>
                  <a:cubicBezTo>
                    <a:pt x="120" y="109"/>
                    <a:pt x="125" y="107"/>
                    <a:pt x="129" y="108"/>
                  </a:cubicBezTo>
                  <a:cubicBezTo>
                    <a:pt x="135" y="111"/>
                    <a:pt x="136" y="117"/>
                    <a:pt x="137" y="123"/>
                  </a:cubicBezTo>
                  <a:cubicBezTo>
                    <a:pt x="137" y="129"/>
                    <a:pt x="137" y="135"/>
                    <a:pt x="141" y="139"/>
                  </a:cubicBezTo>
                  <a:cubicBezTo>
                    <a:pt x="148" y="135"/>
                    <a:pt x="150" y="126"/>
                    <a:pt x="150" y="118"/>
                  </a:cubicBezTo>
                  <a:cubicBezTo>
                    <a:pt x="150" y="115"/>
                    <a:pt x="150" y="112"/>
                    <a:pt x="151" y="109"/>
                  </a:cubicBezTo>
                  <a:cubicBezTo>
                    <a:pt x="152" y="105"/>
                    <a:pt x="154" y="101"/>
                    <a:pt x="155" y="97"/>
                  </a:cubicBezTo>
                  <a:cubicBezTo>
                    <a:pt x="161" y="85"/>
                    <a:pt x="165" y="73"/>
                    <a:pt x="166" y="60"/>
                  </a:cubicBezTo>
                  <a:cubicBezTo>
                    <a:pt x="167" y="55"/>
                    <a:pt x="168" y="49"/>
                    <a:pt x="166" y="44"/>
                  </a:cubicBezTo>
                  <a:cubicBezTo>
                    <a:pt x="164" y="33"/>
                    <a:pt x="155" y="25"/>
                    <a:pt x="145" y="19"/>
                  </a:cubicBezTo>
                  <a:cubicBezTo>
                    <a:pt x="111" y="0"/>
                    <a:pt x="65" y="2"/>
                    <a:pt x="33" y="24"/>
                  </a:cubicBezTo>
                  <a:cubicBezTo>
                    <a:pt x="27" y="28"/>
                    <a:pt x="21" y="34"/>
                    <a:pt x="16" y="40"/>
                  </a:cubicBezTo>
                  <a:cubicBezTo>
                    <a:pt x="8" y="51"/>
                    <a:pt x="5" y="65"/>
                    <a:pt x="2" y="79"/>
                  </a:cubicBezTo>
                  <a:cubicBezTo>
                    <a:pt x="1" y="84"/>
                    <a:pt x="0" y="90"/>
                    <a:pt x="0" y="95"/>
                  </a:cubicBezTo>
                  <a:cubicBezTo>
                    <a:pt x="0" y="102"/>
                    <a:pt x="1" y="108"/>
                    <a:pt x="3" y="115"/>
                  </a:cubicBezTo>
                  <a:cubicBezTo>
                    <a:pt x="5" y="124"/>
                    <a:pt x="7" y="133"/>
                    <a:pt x="10" y="142"/>
                  </a:cubicBezTo>
                  <a:cubicBezTo>
                    <a:pt x="13" y="152"/>
                    <a:pt x="17" y="162"/>
                    <a:pt x="26" y="167"/>
                  </a:cubicBezTo>
                  <a:cubicBezTo>
                    <a:pt x="32" y="171"/>
                    <a:pt x="39" y="172"/>
                    <a:pt x="46" y="17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8" name="Freeform 208"/>
            <p:cNvSpPr>
              <a:spLocks/>
            </p:cNvSpPr>
            <p:nvPr/>
          </p:nvSpPr>
          <p:spPr bwMode="auto">
            <a:xfrm>
              <a:off x="2957513" y="2259013"/>
              <a:ext cx="455612" cy="460375"/>
            </a:xfrm>
            <a:custGeom>
              <a:avLst/>
              <a:gdLst>
                <a:gd name="T0" fmla="*/ 151 w 151"/>
                <a:gd name="T1" fmla="*/ 24 h 153"/>
                <a:gd name="T2" fmla="*/ 146 w 151"/>
                <a:gd name="T3" fmla="*/ 0 h 153"/>
                <a:gd name="T4" fmla="*/ 135 w 151"/>
                <a:gd name="T5" fmla="*/ 34 h 153"/>
                <a:gd name="T6" fmla="*/ 131 w 151"/>
                <a:gd name="T7" fmla="*/ 46 h 153"/>
                <a:gd name="T8" fmla="*/ 130 w 151"/>
                <a:gd name="T9" fmla="*/ 55 h 153"/>
                <a:gd name="T10" fmla="*/ 121 w 151"/>
                <a:gd name="T11" fmla="*/ 76 h 153"/>
                <a:gd name="T12" fmla="*/ 117 w 151"/>
                <a:gd name="T13" fmla="*/ 60 h 153"/>
                <a:gd name="T14" fmla="*/ 109 w 151"/>
                <a:gd name="T15" fmla="*/ 45 h 153"/>
                <a:gd name="T16" fmla="*/ 96 w 151"/>
                <a:gd name="T17" fmla="*/ 48 h 153"/>
                <a:gd name="T18" fmla="*/ 87 w 151"/>
                <a:gd name="T19" fmla="*/ 59 h 153"/>
                <a:gd name="T20" fmla="*/ 79 w 151"/>
                <a:gd name="T21" fmla="*/ 80 h 153"/>
                <a:gd name="T22" fmla="*/ 72 w 151"/>
                <a:gd name="T23" fmla="*/ 96 h 153"/>
                <a:gd name="T24" fmla="*/ 66 w 151"/>
                <a:gd name="T25" fmla="*/ 105 h 153"/>
                <a:gd name="T26" fmla="*/ 53 w 151"/>
                <a:gd name="T27" fmla="*/ 108 h 153"/>
                <a:gd name="T28" fmla="*/ 26 w 151"/>
                <a:gd name="T29" fmla="*/ 109 h 153"/>
                <a:gd name="T30" fmla="*/ 6 w 151"/>
                <a:gd name="T31" fmla="*/ 104 h 153"/>
                <a:gd name="T32" fmla="*/ 1 w 151"/>
                <a:gd name="T33" fmla="*/ 100 h 153"/>
                <a:gd name="T34" fmla="*/ 0 w 151"/>
                <a:gd name="T35" fmla="*/ 127 h 153"/>
                <a:gd name="T36" fmla="*/ 44 w 151"/>
                <a:gd name="T37" fmla="*/ 130 h 153"/>
                <a:gd name="T38" fmla="*/ 89 w 151"/>
                <a:gd name="T39" fmla="*/ 142 h 153"/>
                <a:gd name="T40" fmla="*/ 100 w 151"/>
                <a:gd name="T41" fmla="*/ 151 h 153"/>
                <a:gd name="T42" fmla="*/ 117 w 151"/>
                <a:gd name="T43" fmla="*/ 149 h 153"/>
                <a:gd name="T44" fmla="*/ 122 w 151"/>
                <a:gd name="T45" fmla="*/ 141 h 153"/>
                <a:gd name="T46" fmla="*/ 130 w 151"/>
                <a:gd name="T47" fmla="*/ 120 h 153"/>
                <a:gd name="T48" fmla="*/ 139 w 151"/>
                <a:gd name="T49" fmla="*/ 95 h 153"/>
                <a:gd name="T50" fmla="*/ 145 w 151"/>
                <a:gd name="T51" fmla="*/ 76 h 153"/>
                <a:gd name="T52" fmla="*/ 145 w 151"/>
                <a:gd name="T53" fmla="*/ 65 h 153"/>
                <a:gd name="T54" fmla="*/ 147 w 151"/>
                <a:gd name="T55" fmla="*/ 56 h 153"/>
                <a:gd name="T56" fmla="*/ 150 w 151"/>
                <a:gd name="T57" fmla="*/ 40 h 153"/>
                <a:gd name="T58" fmla="*/ 151 w 151"/>
                <a:gd name="T59" fmla="*/ 2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1" h="153">
                  <a:moveTo>
                    <a:pt x="151" y="24"/>
                  </a:moveTo>
                  <a:cubicBezTo>
                    <a:pt x="151" y="16"/>
                    <a:pt x="149" y="7"/>
                    <a:pt x="146" y="0"/>
                  </a:cubicBezTo>
                  <a:cubicBezTo>
                    <a:pt x="144" y="12"/>
                    <a:pt x="141" y="23"/>
                    <a:pt x="135" y="34"/>
                  </a:cubicBezTo>
                  <a:cubicBezTo>
                    <a:pt x="134" y="38"/>
                    <a:pt x="132" y="42"/>
                    <a:pt x="131" y="46"/>
                  </a:cubicBezTo>
                  <a:cubicBezTo>
                    <a:pt x="130" y="49"/>
                    <a:pt x="130" y="52"/>
                    <a:pt x="130" y="55"/>
                  </a:cubicBezTo>
                  <a:cubicBezTo>
                    <a:pt x="130" y="63"/>
                    <a:pt x="128" y="72"/>
                    <a:pt x="121" y="76"/>
                  </a:cubicBezTo>
                  <a:cubicBezTo>
                    <a:pt x="117" y="72"/>
                    <a:pt x="117" y="66"/>
                    <a:pt x="117" y="60"/>
                  </a:cubicBezTo>
                  <a:cubicBezTo>
                    <a:pt x="116" y="54"/>
                    <a:pt x="115" y="48"/>
                    <a:pt x="109" y="45"/>
                  </a:cubicBezTo>
                  <a:cubicBezTo>
                    <a:pt x="105" y="44"/>
                    <a:pt x="100" y="46"/>
                    <a:pt x="96" y="48"/>
                  </a:cubicBezTo>
                  <a:cubicBezTo>
                    <a:pt x="93" y="51"/>
                    <a:pt x="89" y="55"/>
                    <a:pt x="87" y="59"/>
                  </a:cubicBezTo>
                  <a:cubicBezTo>
                    <a:pt x="83" y="65"/>
                    <a:pt x="81" y="73"/>
                    <a:pt x="79" y="80"/>
                  </a:cubicBezTo>
                  <a:cubicBezTo>
                    <a:pt x="77" y="85"/>
                    <a:pt x="75" y="91"/>
                    <a:pt x="72" y="96"/>
                  </a:cubicBezTo>
                  <a:cubicBezTo>
                    <a:pt x="71" y="99"/>
                    <a:pt x="69" y="102"/>
                    <a:pt x="66" y="105"/>
                  </a:cubicBezTo>
                  <a:cubicBezTo>
                    <a:pt x="62" y="107"/>
                    <a:pt x="57" y="108"/>
                    <a:pt x="53" y="108"/>
                  </a:cubicBezTo>
                  <a:cubicBezTo>
                    <a:pt x="44" y="109"/>
                    <a:pt x="35" y="109"/>
                    <a:pt x="26" y="109"/>
                  </a:cubicBezTo>
                  <a:cubicBezTo>
                    <a:pt x="19" y="109"/>
                    <a:pt x="12" y="108"/>
                    <a:pt x="6" y="104"/>
                  </a:cubicBezTo>
                  <a:cubicBezTo>
                    <a:pt x="4" y="103"/>
                    <a:pt x="2" y="102"/>
                    <a:pt x="1" y="100"/>
                  </a:cubicBezTo>
                  <a:cubicBezTo>
                    <a:pt x="1" y="109"/>
                    <a:pt x="1" y="118"/>
                    <a:pt x="0" y="127"/>
                  </a:cubicBezTo>
                  <a:cubicBezTo>
                    <a:pt x="14" y="129"/>
                    <a:pt x="29" y="128"/>
                    <a:pt x="44" y="130"/>
                  </a:cubicBezTo>
                  <a:cubicBezTo>
                    <a:pt x="60" y="131"/>
                    <a:pt x="76" y="133"/>
                    <a:pt x="89" y="142"/>
                  </a:cubicBezTo>
                  <a:cubicBezTo>
                    <a:pt x="93" y="145"/>
                    <a:pt x="96" y="148"/>
                    <a:pt x="100" y="151"/>
                  </a:cubicBezTo>
                  <a:cubicBezTo>
                    <a:pt x="106" y="152"/>
                    <a:pt x="112" y="153"/>
                    <a:pt x="117" y="149"/>
                  </a:cubicBezTo>
                  <a:cubicBezTo>
                    <a:pt x="119" y="147"/>
                    <a:pt x="121" y="144"/>
                    <a:pt x="122" y="141"/>
                  </a:cubicBezTo>
                  <a:cubicBezTo>
                    <a:pt x="125" y="134"/>
                    <a:pt x="128" y="127"/>
                    <a:pt x="130" y="120"/>
                  </a:cubicBezTo>
                  <a:cubicBezTo>
                    <a:pt x="132" y="111"/>
                    <a:pt x="135" y="103"/>
                    <a:pt x="139" y="95"/>
                  </a:cubicBezTo>
                  <a:cubicBezTo>
                    <a:pt x="141" y="89"/>
                    <a:pt x="144" y="83"/>
                    <a:pt x="145" y="76"/>
                  </a:cubicBezTo>
                  <a:cubicBezTo>
                    <a:pt x="145" y="72"/>
                    <a:pt x="144" y="69"/>
                    <a:pt x="145" y="65"/>
                  </a:cubicBezTo>
                  <a:cubicBezTo>
                    <a:pt x="145" y="62"/>
                    <a:pt x="146" y="59"/>
                    <a:pt x="147" y="56"/>
                  </a:cubicBezTo>
                  <a:cubicBezTo>
                    <a:pt x="148" y="51"/>
                    <a:pt x="150" y="46"/>
                    <a:pt x="150" y="40"/>
                  </a:cubicBezTo>
                  <a:cubicBezTo>
                    <a:pt x="151" y="35"/>
                    <a:pt x="151" y="29"/>
                    <a:pt x="151" y="2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59" name="Freeform 209"/>
            <p:cNvSpPr>
              <a:spLocks/>
            </p:cNvSpPr>
            <p:nvPr/>
          </p:nvSpPr>
          <p:spPr bwMode="auto">
            <a:xfrm>
              <a:off x="3322638" y="5915025"/>
              <a:ext cx="174625" cy="90487"/>
            </a:xfrm>
            <a:custGeom>
              <a:avLst/>
              <a:gdLst>
                <a:gd name="T0" fmla="*/ 49 w 58"/>
                <a:gd name="T1" fmla="*/ 28 h 30"/>
                <a:gd name="T2" fmla="*/ 57 w 58"/>
                <a:gd name="T3" fmla="*/ 15 h 30"/>
                <a:gd name="T4" fmla="*/ 50 w 58"/>
                <a:gd name="T5" fmla="*/ 2 h 30"/>
                <a:gd name="T6" fmla="*/ 39 w 58"/>
                <a:gd name="T7" fmla="*/ 0 h 30"/>
                <a:gd name="T8" fmla="*/ 0 w 58"/>
                <a:gd name="T9" fmla="*/ 0 h 30"/>
                <a:gd name="T10" fmla="*/ 1 w 58"/>
                <a:gd name="T11" fmla="*/ 2 h 30"/>
                <a:gd name="T12" fmla="*/ 1 w 58"/>
                <a:gd name="T13" fmla="*/ 26 h 30"/>
                <a:gd name="T14" fmla="*/ 0 w 58"/>
                <a:gd name="T15" fmla="*/ 29 h 30"/>
                <a:gd name="T16" fmla="*/ 34 w 58"/>
                <a:gd name="T17" fmla="*/ 30 h 30"/>
                <a:gd name="T18" fmla="*/ 49 w 58"/>
                <a:gd name="T1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30">
                  <a:moveTo>
                    <a:pt x="49" y="28"/>
                  </a:moveTo>
                  <a:cubicBezTo>
                    <a:pt x="54" y="25"/>
                    <a:pt x="57" y="20"/>
                    <a:pt x="57" y="15"/>
                  </a:cubicBezTo>
                  <a:cubicBezTo>
                    <a:pt x="58" y="10"/>
                    <a:pt x="55" y="5"/>
                    <a:pt x="50" y="2"/>
                  </a:cubicBezTo>
                  <a:cubicBezTo>
                    <a:pt x="47" y="0"/>
                    <a:pt x="43" y="0"/>
                    <a:pt x="39" y="0"/>
                  </a:cubicBezTo>
                  <a:cubicBezTo>
                    <a:pt x="26" y="0"/>
                    <a:pt x="13" y="0"/>
                    <a:pt x="0" y="0"/>
                  </a:cubicBezTo>
                  <a:cubicBezTo>
                    <a:pt x="0" y="1"/>
                    <a:pt x="1" y="2"/>
                    <a:pt x="1" y="2"/>
                  </a:cubicBezTo>
                  <a:cubicBezTo>
                    <a:pt x="2" y="10"/>
                    <a:pt x="4" y="19"/>
                    <a:pt x="1" y="26"/>
                  </a:cubicBezTo>
                  <a:cubicBezTo>
                    <a:pt x="1" y="27"/>
                    <a:pt x="0" y="28"/>
                    <a:pt x="0" y="29"/>
                  </a:cubicBezTo>
                  <a:cubicBezTo>
                    <a:pt x="11" y="30"/>
                    <a:pt x="23" y="30"/>
                    <a:pt x="34" y="30"/>
                  </a:cubicBezTo>
                  <a:cubicBezTo>
                    <a:pt x="39" y="30"/>
                    <a:pt x="45" y="30"/>
                    <a:pt x="49" y="2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40" name="Group 539"/>
          <p:cNvGrpSpPr/>
          <p:nvPr/>
        </p:nvGrpSpPr>
        <p:grpSpPr>
          <a:xfrm>
            <a:off x="6897743" y="4400225"/>
            <a:ext cx="410302" cy="482163"/>
            <a:chOff x="3443288" y="1049338"/>
            <a:chExt cx="1123950" cy="1320800"/>
          </a:xfrm>
        </p:grpSpPr>
        <p:sp>
          <p:nvSpPr>
            <p:cNvPr id="541" name="Freeform 210"/>
            <p:cNvSpPr>
              <a:spLocks/>
            </p:cNvSpPr>
            <p:nvPr/>
          </p:nvSpPr>
          <p:spPr bwMode="auto">
            <a:xfrm>
              <a:off x="3443288" y="1068388"/>
              <a:ext cx="1042987" cy="1301750"/>
            </a:xfrm>
            <a:custGeom>
              <a:avLst/>
              <a:gdLst>
                <a:gd name="T0" fmla="*/ 277 w 346"/>
                <a:gd name="T1" fmla="*/ 141 h 433"/>
                <a:gd name="T2" fmla="*/ 346 w 346"/>
                <a:gd name="T3" fmla="*/ 261 h 433"/>
                <a:gd name="T4" fmla="*/ 346 w 346"/>
                <a:gd name="T5" fmla="*/ 371 h 433"/>
                <a:gd name="T6" fmla="*/ 276 w 346"/>
                <a:gd name="T7" fmla="*/ 411 h 433"/>
                <a:gd name="T8" fmla="*/ 178 w 346"/>
                <a:gd name="T9" fmla="*/ 354 h 433"/>
                <a:gd name="T10" fmla="*/ 91 w 346"/>
                <a:gd name="T11" fmla="*/ 403 h 433"/>
                <a:gd name="T12" fmla="*/ 91 w 346"/>
                <a:gd name="T13" fmla="*/ 304 h 433"/>
                <a:gd name="T14" fmla="*/ 70 w 346"/>
                <a:gd name="T15" fmla="*/ 292 h 433"/>
                <a:gd name="T16" fmla="*/ 0 w 346"/>
                <a:gd name="T17" fmla="*/ 171 h 433"/>
                <a:gd name="T18" fmla="*/ 1 w 346"/>
                <a:gd name="T19" fmla="*/ 62 h 433"/>
                <a:gd name="T20" fmla="*/ 71 w 346"/>
                <a:gd name="T21" fmla="*/ 22 h 433"/>
                <a:gd name="T22" fmla="*/ 277 w 346"/>
                <a:gd name="T23" fmla="*/ 14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33">
                  <a:moveTo>
                    <a:pt x="277" y="141"/>
                  </a:moveTo>
                  <a:cubicBezTo>
                    <a:pt x="315" y="163"/>
                    <a:pt x="346" y="217"/>
                    <a:pt x="346" y="261"/>
                  </a:cubicBezTo>
                  <a:cubicBezTo>
                    <a:pt x="346" y="371"/>
                    <a:pt x="346" y="371"/>
                    <a:pt x="346" y="371"/>
                  </a:cubicBezTo>
                  <a:cubicBezTo>
                    <a:pt x="346" y="415"/>
                    <a:pt x="314" y="433"/>
                    <a:pt x="276" y="411"/>
                  </a:cubicBezTo>
                  <a:cubicBezTo>
                    <a:pt x="178" y="354"/>
                    <a:pt x="178" y="354"/>
                    <a:pt x="178" y="354"/>
                  </a:cubicBezTo>
                  <a:cubicBezTo>
                    <a:pt x="91" y="403"/>
                    <a:pt x="91" y="403"/>
                    <a:pt x="91" y="403"/>
                  </a:cubicBezTo>
                  <a:cubicBezTo>
                    <a:pt x="91" y="304"/>
                    <a:pt x="91" y="304"/>
                    <a:pt x="91" y="304"/>
                  </a:cubicBezTo>
                  <a:cubicBezTo>
                    <a:pt x="70" y="292"/>
                    <a:pt x="70" y="292"/>
                    <a:pt x="70" y="292"/>
                  </a:cubicBezTo>
                  <a:cubicBezTo>
                    <a:pt x="31" y="270"/>
                    <a:pt x="0" y="215"/>
                    <a:pt x="0" y="171"/>
                  </a:cubicBezTo>
                  <a:cubicBezTo>
                    <a:pt x="1" y="62"/>
                    <a:pt x="1" y="62"/>
                    <a:pt x="1" y="62"/>
                  </a:cubicBezTo>
                  <a:cubicBezTo>
                    <a:pt x="1" y="17"/>
                    <a:pt x="32" y="0"/>
                    <a:pt x="71" y="22"/>
                  </a:cubicBezTo>
                  <a:lnTo>
                    <a:pt x="277" y="141"/>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2" name="Freeform 211"/>
            <p:cNvSpPr>
              <a:spLocks/>
            </p:cNvSpPr>
            <p:nvPr/>
          </p:nvSpPr>
          <p:spPr bwMode="auto">
            <a:xfrm>
              <a:off x="4184650" y="1784350"/>
              <a:ext cx="138112" cy="201612"/>
            </a:xfrm>
            <a:custGeom>
              <a:avLst/>
              <a:gdLst>
                <a:gd name="T0" fmla="*/ 23 w 46"/>
                <a:gd name="T1" fmla="*/ 60 h 67"/>
                <a:gd name="T2" fmla="*/ 46 w 46"/>
                <a:gd name="T3" fmla="*/ 47 h 67"/>
                <a:gd name="T4" fmla="*/ 23 w 46"/>
                <a:gd name="T5" fmla="*/ 7 h 67"/>
                <a:gd name="T6" fmla="*/ 0 w 46"/>
                <a:gd name="T7" fmla="*/ 20 h 67"/>
                <a:gd name="T8" fmla="*/ 23 w 46"/>
                <a:gd name="T9" fmla="*/ 60 h 67"/>
              </a:gdLst>
              <a:ahLst/>
              <a:cxnLst>
                <a:cxn ang="0">
                  <a:pos x="T0" y="T1"/>
                </a:cxn>
                <a:cxn ang="0">
                  <a:pos x="T2" y="T3"/>
                </a:cxn>
                <a:cxn ang="0">
                  <a:pos x="T4" y="T5"/>
                </a:cxn>
                <a:cxn ang="0">
                  <a:pos x="T6" y="T7"/>
                </a:cxn>
                <a:cxn ang="0">
                  <a:pos x="T8" y="T9"/>
                </a:cxn>
              </a:cxnLst>
              <a:rect l="0" t="0" r="r" b="b"/>
              <a:pathLst>
                <a:path w="46" h="67">
                  <a:moveTo>
                    <a:pt x="23" y="60"/>
                  </a:moveTo>
                  <a:cubicBezTo>
                    <a:pt x="36" y="67"/>
                    <a:pt x="46" y="61"/>
                    <a:pt x="46" y="47"/>
                  </a:cubicBezTo>
                  <a:cubicBezTo>
                    <a:pt x="46" y="32"/>
                    <a:pt x="36" y="14"/>
                    <a:pt x="23" y="7"/>
                  </a:cubicBezTo>
                  <a:cubicBezTo>
                    <a:pt x="10" y="0"/>
                    <a:pt x="0" y="5"/>
                    <a:pt x="0" y="20"/>
                  </a:cubicBezTo>
                  <a:cubicBezTo>
                    <a:pt x="0" y="35"/>
                    <a:pt x="10" y="53"/>
                    <a:pt x="23"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3" name="Freeform 212"/>
            <p:cNvSpPr>
              <a:spLocks/>
            </p:cNvSpPr>
            <p:nvPr/>
          </p:nvSpPr>
          <p:spPr bwMode="auto">
            <a:xfrm>
              <a:off x="3894138" y="1616075"/>
              <a:ext cx="139700" cy="203200"/>
            </a:xfrm>
            <a:custGeom>
              <a:avLst/>
              <a:gdLst>
                <a:gd name="T0" fmla="*/ 23 w 46"/>
                <a:gd name="T1" fmla="*/ 61 h 68"/>
                <a:gd name="T2" fmla="*/ 46 w 46"/>
                <a:gd name="T3" fmla="*/ 47 h 68"/>
                <a:gd name="T4" fmla="*/ 23 w 46"/>
                <a:gd name="T5" fmla="*/ 8 h 68"/>
                <a:gd name="T6" fmla="*/ 0 w 46"/>
                <a:gd name="T7" fmla="*/ 21 h 68"/>
                <a:gd name="T8" fmla="*/ 23 w 46"/>
                <a:gd name="T9" fmla="*/ 61 h 68"/>
              </a:gdLst>
              <a:ahLst/>
              <a:cxnLst>
                <a:cxn ang="0">
                  <a:pos x="T0" y="T1"/>
                </a:cxn>
                <a:cxn ang="0">
                  <a:pos x="T2" y="T3"/>
                </a:cxn>
                <a:cxn ang="0">
                  <a:pos x="T4" y="T5"/>
                </a:cxn>
                <a:cxn ang="0">
                  <a:pos x="T6" y="T7"/>
                </a:cxn>
                <a:cxn ang="0">
                  <a:pos x="T8" y="T9"/>
                </a:cxn>
              </a:cxnLst>
              <a:rect l="0" t="0" r="r" b="b"/>
              <a:pathLst>
                <a:path w="46" h="68">
                  <a:moveTo>
                    <a:pt x="23" y="61"/>
                  </a:moveTo>
                  <a:cubicBezTo>
                    <a:pt x="36" y="68"/>
                    <a:pt x="46" y="62"/>
                    <a:pt x="46" y="47"/>
                  </a:cubicBezTo>
                  <a:cubicBezTo>
                    <a:pt x="46" y="33"/>
                    <a:pt x="36" y="15"/>
                    <a:pt x="23" y="8"/>
                  </a:cubicBezTo>
                  <a:cubicBezTo>
                    <a:pt x="11" y="0"/>
                    <a:pt x="0" y="6"/>
                    <a:pt x="0" y="21"/>
                  </a:cubicBezTo>
                  <a:cubicBezTo>
                    <a:pt x="0" y="35"/>
                    <a:pt x="10" y="53"/>
                    <a:pt x="23" y="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4" name="Freeform 213"/>
            <p:cNvSpPr>
              <a:spLocks/>
            </p:cNvSpPr>
            <p:nvPr/>
          </p:nvSpPr>
          <p:spPr bwMode="auto">
            <a:xfrm>
              <a:off x="3605213" y="1449388"/>
              <a:ext cx="141287" cy="204787"/>
            </a:xfrm>
            <a:custGeom>
              <a:avLst/>
              <a:gdLst>
                <a:gd name="T0" fmla="*/ 23 w 47"/>
                <a:gd name="T1" fmla="*/ 60 h 68"/>
                <a:gd name="T2" fmla="*/ 47 w 47"/>
                <a:gd name="T3" fmla="*/ 47 h 68"/>
                <a:gd name="T4" fmla="*/ 24 w 47"/>
                <a:gd name="T5" fmla="*/ 7 h 68"/>
                <a:gd name="T6" fmla="*/ 0 w 47"/>
                <a:gd name="T7" fmla="*/ 21 h 68"/>
                <a:gd name="T8" fmla="*/ 23 w 47"/>
                <a:gd name="T9" fmla="*/ 60 h 68"/>
              </a:gdLst>
              <a:ahLst/>
              <a:cxnLst>
                <a:cxn ang="0">
                  <a:pos x="T0" y="T1"/>
                </a:cxn>
                <a:cxn ang="0">
                  <a:pos x="T2" y="T3"/>
                </a:cxn>
                <a:cxn ang="0">
                  <a:pos x="T4" y="T5"/>
                </a:cxn>
                <a:cxn ang="0">
                  <a:pos x="T6" y="T7"/>
                </a:cxn>
                <a:cxn ang="0">
                  <a:pos x="T8" y="T9"/>
                </a:cxn>
              </a:cxnLst>
              <a:rect l="0" t="0" r="r" b="b"/>
              <a:pathLst>
                <a:path w="47" h="68">
                  <a:moveTo>
                    <a:pt x="23" y="60"/>
                  </a:moveTo>
                  <a:cubicBezTo>
                    <a:pt x="36" y="68"/>
                    <a:pt x="46" y="62"/>
                    <a:pt x="47" y="47"/>
                  </a:cubicBezTo>
                  <a:cubicBezTo>
                    <a:pt x="47" y="33"/>
                    <a:pt x="36" y="15"/>
                    <a:pt x="24" y="7"/>
                  </a:cubicBezTo>
                  <a:cubicBezTo>
                    <a:pt x="11" y="0"/>
                    <a:pt x="0" y="6"/>
                    <a:pt x="0" y="21"/>
                  </a:cubicBezTo>
                  <a:cubicBezTo>
                    <a:pt x="0" y="35"/>
                    <a:pt x="11" y="53"/>
                    <a:pt x="23"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45" name="Freeform 214"/>
            <p:cNvSpPr>
              <a:spLocks/>
            </p:cNvSpPr>
            <p:nvPr/>
          </p:nvSpPr>
          <p:spPr bwMode="auto">
            <a:xfrm>
              <a:off x="3506788" y="1049338"/>
              <a:ext cx="1060450" cy="1266825"/>
            </a:xfrm>
            <a:custGeom>
              <a:avLst/>
              <a:gdLst>
                <a:gd name="T0" fmla="*/ 282 w 352"/>
                <a:gd name="T1" fmla="*/ 131 h 421"/>
                <a:gd name="T2" fmla="*/ 76 w 352"/>
                <a:gd name="T3" fmla="*/ 13 h 421"/>
                <a:gd name="T4" fmla="*/ 26 w 352"/>
                <a:gd name="T5" fmla="*/ 8 h 421"/>
                <a:gd name="T6" fmla="*/ 0 w 352"/>
                <a:gd name="T7" fmla="*/ 23 h 421"/>
                <a:gd name="T8" fmla="*/ 50 w 352"/>
                <a:gd name="T9" fmla="*/ 28 h 421"/>
                <a:gd name="T10" fmla="*/ 256 w 352"/>
                <a:gd name="T11" fmla="*/ 147 h 421"/>
                <a:gd name="T12" fmla="*/ 325 w 352"/>
                <a:gd name="T13" fmla="*/ 267 h 421"/>
                <a:gd name="T14" fmla="*/ 325 w 352"/>
                <a:gd name="T15" fmla="*/ 377 h 421"/>
                <a:gd name="T16" fmla="*/ 305 w 352"/>
                <a:gd name="T17" fmla="*/ 421 h 421"/>
                <a:gd name="T18" fmla="*/ 331 w 352"/>
                <a:gd name="T19" fmla="*/ 406 h 421"/>
                <a:gd name="T20" fmla="*/ 351 w 352"/>
                <a:gd name="T21" fmla="*/ 361 h 421"/>
                <a:gd name="T22" fmla="*/ 351 w 352"/>
                <a:gd name="T23" fmla="*/ 252 h 421"/>
                <a:gd name="T24" fmla="*/ 282 w 352"/>
                <a:gd name="T25" fmla="*/ 13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421">
                  <a:moveTo>
                    <a:pt x="282" y="131"/>
                  </a:moveTo>
                  <a:cubicBezTo>
                    <a:pt x="76" y="13"/>
                    <a:pt x="76" y="13"/>
                    <a:pt x="76" y="13"/>
                  </a:cubicBezTo>
                  <a:cubicBezTo>
                    <a:pt x="57" y="1"/>
                    <a:pt x="39" y="0"/>
                    <a:pt x="26" y="8"/>
                  </a:cubicBezTo>
                  <a:cubicBezTo>
                    <a:pt x="0" y="23"/>
                    <a:pt x="0" y="23"/>
                    <a:pt x="0" y="23"/>
                  </a:cubicBezTo>
                  <a:cubicBezTo>
                    <a:pt x="13" y="16"/>
                    <a:pt x="30" y="17"/>
                    <a:pt x="50" y="28"/>
                  </a:cubicBezTo>
                  <a:cubicBezTo>
                    <a:pt x="256" y="147"/>
                    <a:pt x="256" y="147"/>
                    <a:pt x="256" y="147"/>
                  </a:cubicBezTo>
                  <a:cubicBezTo>
                    <a:pt x="294" y="169"/>
                    <a:pt x="325" y="223"/>
                    <a:pt x="325" y="267"/>
                  </a:cubicBezTo>
                  <a:cubicBezTo>
                    <a:pt x="325" y="377"/>
                    <a:pt x="325" y="377"/>
                    <a:pt x="325" y="377"/>
                  </a:cubicBezTo>
                  <a:cubicBezTo>
                    <a:pt x="325" y="399"/>
                    <a:pt x="317" y="414"/>
                    <a:pt x="305" y="421"/>
                  </a:cubicBezTo>
                  <a:cubicBezTo>
                    <a:pt x="331" y="406"/>
                    <a:pt x="331" y="406"/>
                    <a:pt x="331" y="406"/>
                  </a:cubicBezTo>
                  <a:cubicBezTo>
                    <a:pt x="343" y="399"/>
                    <a:pt x="351" y="383"/>
                    <a:pt x="351" y="361"/>
                  </a:cubicBezTo>
                  <a:cubicBezTo>
                    <a:pt x="351" y="252"/>
                    <a:pt x="351" y="252"/>
                    <a:pt x="351" y="252"/>
                  </a:cubicBezTo>
                  <a:cubicBezTo>
                    <a:pt x="352" y="208"/>
                    <a:pt x="320" y="154"/>
                    <a:pt x="282" y="131"/>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69" name="Group 568"/>
          <p:cNvGrpSpPr/>
          <p:nvPr/>
        </p:nvGrpSpPr>
        <p:grpSpPr>
          <a:xfrm>
            <a:off x="10519086" y="4016354"/>
            <a:ext cx="839652" cy="1377308"/>
            <a:chOff x="2589213" y="1727200"/>
            <a:chExt cx="2873375" cy="4713288"/>
          </a:xfrm>
        </p:grpSpPr>
        <p:sp>
          <p:nvSpPr>
            <p:cNvPr id="570" name="Freeform 227"/>
            <p:cNvSpPr>
              <a:spLocks/>
            </p:cNvSpPr>
            <p:nvPr/>
          </p:nvSpPr>
          <p:spPr bwMode="auto">
            <a:xfrm>
              <a:off x="2589213" y="2725738"/>
              <a:ext cx="2873375" cy="1658938"/>
            </a:xfrm>
            <a:custGeom>
              <a:avLst/>
              <a:gdLst>
                <a:gd name="T0" fmla="*/ 176 w 990"/>
                <a:gd name="T1" fmla="*/ 102 h 572"/>
                <a:gd name="T2" fmla="*/ 176 w 990"/>
                <a:gd name="T3" fmla="*/ 470 h 572"/>
                <a:gd name="T4" fmla="*/ 814 w 990"/>
                <a:gd name="T5" fmla="*/ 470 h 572"/>
                <a:gd name="T6" fmla="*/ 814 w 990"/>
                <a:gd name="T7" fmla="*/ 102 h 572"/>
                <a:gd name="T8" fmla="*/ 176 w 990"/>
                <a:gd name="T9" fmla="*/ 102 h 572"/>
              </a:gdLst>
              <a:ahLst/>
              <a:cxnLst>
                <a:cxn ang="0">
                  <a:pos x="T0" y="T1"/>
                </a:cxn>
                <a:cxn ang="0">
                  <a:pos x="T2" y="T3"/>
                </a:cxn>
                <a:cxn ang="0">
                  <a:pos x="T4" y="T5"/>
                </a:cxn>
                <a:cxn ang="0">
                  <a:pos x="T6" y="T7"/>
                </a:cxn>
                <a:cxn ang="0">
                  <a:pos x="T8" y="T9"/>
                </a:cxn>
              </a:cxnLst>
              <a:rect l="0" t="0" r="r" b="b"/>
              <a:pathLst>
                <a:path w="990" h="572">
                  <a:moveTo>
                    <a:pt x="176" y="102"/>
                  </a:moveTo>
                  <a:cubicBezTo>
                    <a:pt x="0" y="204"/>
                    <a:pt x="0" y="369"/>
                    <a:pt x="176" y="470"/>
                  </a:cubicBezTo>
                  <a:cubicBezTo>
                    <a:pt x="352" y="572"/>
                    <a:pt x="638" y="572"/>
                    <a:pt x="814" y="470"/>
                  </a:cubicBezTo>
                  <a:cubicBezTo>
                    <a:pt x="990" y="369"/>
                    <a:pt x="990" y="204"/>
                    <a:pt x="814" y="102"/>
                  </a:cubicBezTo>
                  <a:cubicBezTo>
                    <a:pt x="638" y="0"/>
                    <a:pt x="352" y="0"/>
                    <a:pt x="176" y="102"/>
                  </a:cubicBezTo>
                  <a:close/>
                </a:path>
              </a:pathLst>
            </a:custGeom>
            <a:solidFill>
              <a:srgbClr val="C8D5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nvGrpSpPr>
            <p:cNvPr id="571" name="Group 570"/>
            <p:cNvGrpSpPr/>
            <p:nvPr/>
          </p:nvGrpSpPr>
          <p:grpSpPr>
            <a:xfrm>
              <a:off x="2760663" y="1982788"/>
              <a:ext cx="715963" cy="3460750"/>
              <a:chOff x="2760663" y="1982788"/>
              <a:chExt cx="715963" cy="3460750"/>
            </a:xfrm>
          </p:grpSpPr>
          <p:sp>
            <p:nvSpPr>
              <p:cNvPr id="597" name="Freeform 228"/>
              <p:cNvSpPr>
                <a:spLocks/>
              </p:cNvSpPr>
              <p:nvPr/>
            </p:nvSpPr>
            <p:spPr bwMode="auto">
              <a:xfrm>
                <a:off x="2760663" y="2505075"/>
                <a:ext cx="666750" cy="2522538"/>
              </a:xfrm>
              <a:custGeom>
                <a:avLst/>
                <a:gdLst>
                  <a:gd name="T0" fmla="*/ 259 w 420"/>
                  <a:gd name="T1" fmla="*/ 1589 h 1589"/>
                  <a:gd name="T2" fmla="*/ 420 w 420"/>
                  <a:gd name="T3" fmla="*/ 1564 h 1589"/>
                  <a:gd name="T4" fmla="*/ 160 w 420"/>
                  <a:gd name="T5" fmla="*/ 0 h 1589"/>
                  <a:gd name="T6" fmla="*/ 0 w 420"/>
                  <a:gd name="T7" fmla="*/ 27 h 1589"/>
                  <a:gd name="T8" fmla="*/ 259 w 420"/>
                  <a:gd name="T9" fmla="*/ 1589 h 1589"/>
                </a:gdLst>
                <a:ahLst/>
                <a:cxnLst>
                  <a:cxn ang="0">
                    <a:pos x="T0" y="T1"/>
                  </a:cxn>
                  <a:cxn ang="0">
                    <a:pos x="T2" y="T3"/>
                  </a:cxn>
                  <a:cxn ang="0">
                    <a:pos x="T4" y="T5"/>
                  </a:cxn>
                  <a:cxn ang="0">
                    <a:pos x="T6" y="T7"/>
                  </a:cxn>
                  <a:cxn ang="0">
                    <a:pos x="T8" y="T9"/>
                  </a:cxn>
                </a:cxnLst>
                <a:rect l="0" t="0" r="r" b="b"/>
                <a:pathLst>
                  <a:path w="420" h="1589">
                    <a:moveTo>
                      <a:pt x="259" y="1589"/>
                    </a:moveTo>
                    <a:lnTo>
                      <a:pt x="420" y="1564"/>
                    </a:lnTo>
                    <a:lnTo>
                      <a:pt x="160" y="0"/>
                    </a:lnTo>
                    <a:lnTo>
                      <a:pt x="0" y="27"/>
                    </a:lnTo>
                    <a:lnTo>
                      <a:pt x="259" y="1589"/>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8" name="Freeform 229"/>
              <p:cNvSpPr>
                <a:spLocks/>
              </p:cNvSpPr>
              <p:nvPr/>
            </p:nvSpPr>
            <p:spPr bwMode="auto">
              <a:xfrm>
                <a:off x="2760663" y="1982788"/>
                <a:ext cx="254000" cy="582613"/>
              </a:xfrm>
              <a:custGeom>
                <a:avLst/>
                <a:gdLst>
                  <a:gd name="T0" fmla="*/ 0 w 88"/>
                  <a:gd name="T1" fmla="*/ 195 h 201"/>
                  <a:gd name="T2" fmla="*/ 8 w 88"/>
                  <a:gd name="T3" fmla="*/ 201 h 201"/>
                  <a:gd name="T4" fmla="*/ 14 w 88"/>
                  <a:gd name="T5" fmla="*/ 192 h 201"/>
                  <a:gd name="T6" fmla="*/ 23 w 88"/>
                  <a:gd name="T7" fmla="*/ 198 h 201"/>
                  <a:gd name="T8" fmla="*/ 29 w 88"/>
                  <a:gd name="T9" fmla="*/ 190 h 201"/>
                  <a:gd name="T10" fmla="*/ 38 w 88"/>
                  <a:gd name="T11" fmla="*/ 196 h 201"/>
                  <a:gd name="T12" fmla="*/ 44 w 88"/>
                  <a:gd name="T13" fmla="*/ 187 h 201"/>
                  <a:gd name="T14" fmla="*/ 52 w 88"/>
                  <a:gd name="T15" fmla="*/ 193 h 201"/>
                  <a:gd name="T16" fmla="*/ 58 w 88"/>
                  <a:gd name="T17" fmla="*/ 185 h 201"/>
                  <a:gd name="T18" fmla="*/ 67 w 88"/>
                  <a:gd name="T19" fmla="*/ 191 h 201"/>
                  <a:gd name="T20" fmla="*/ 73 w 88"/>
                  <a:gd name="T21" fmla="*/ 183 h 201"/>
                  <a:gd name="T22" fmla="*/ 82 w 88"/>
                  <a:gd name="T23" fmla="*/ 189 h 201"/>
                  <a:gd name="T24" fmla="*/ 88 w 88"/>
                  <a:gd name="T25" fmla="*/ 180 h 201"/>
                  <a:gd name="T26" fmla="*/ 87 w 88"/>
                  <a:gd name="T27" fmla="*/ 178 h 201"/>
                  <a:gd name="T28" fmla="*/ 87 w 88"/>
                  <a:gd name="T29" fmla="*/ 177 h 201"/>
                  <a:gd name="T30" fmla="*/ 87 w 88"/>
                  <a:gd name="T31" fmla="*/ 177 h 201"/>
                  <a:gd name="T32" fmla="*/ 30 w 88"/>
                  <a:gd name="T33" fmla="*/ 41 h 201"/>
                  <a:gd name="T34" fmla="*/ 13 w 88"/>
                  <a:gd name="T35" fmla="*/ 0 h 201"/>
                  <a:gd name="T36" fmla="*/ 10 w 88"/>
                  <a:gd name="T37" fmla="*/ 45 h 201"/>
                  <a:gd name="T38" fmla="*/ 0 w 88"/>
                  <a:gd name="T39" fmla="*/ 191 h 201"/>
                  <a:gd name="T40" fmla="*/ 0 w 88"/>
                  <a:gd name="T41" fmla="*/ 192 h 201"/>
                  <a:gd name="T42" fmla="*/ 0 w 88"/>
                  <a:gd name="T43" fmla="*/ 192 h 201"/>
                  <a:gd name="T44" fmla="*/ 0 w 88"/>
                  <a:gd name="T45" fmla="*/ 19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 h="201">
                    <a:moveTo>
                      <a:pt x="0" y="195"/>
                    </a:moveTo>
                    <a:cubicBezTo>
                      <a:pt x="0" y="199"/>
                      <a:pt x="4" y="201"/>
                      <a:pt x="8" y="201"/>
                    </a:cubicBezTo>
                    <a:cubicBezTo>
                      <a:pt x="12" y="200"/>
                      <a:pt x="15" y="196"/>
                      <a:pt x="14" y="192"/>
                    </a:cubicBezTo>
                    <a:cubicBezTo>
                      <a:pt x="15" y="196"/>
                      <a:pt x="19" y="199"/>
                      <a:pt x="23" y="198"/>
                    </a:cubicBezTo>
                    <a:cubicBezTo>
                      <a:pt x="27" y="198"/>
                      <a:pt x="30" y="194"/>
                      <a:pt x="29" y="190"/>
                    </a:cubicBezTo>
                    <a:cubicBezTo>
                      <a:pt x="30" y="194"/>
                      <a:pt x="34" y="197"/>
                      <a:pt x="38" y="196"/>
                    </a:cubicBezTo>
                    <a:cubicBezTo>
                      <a:pt x="42" y="195"/>
                      <a:pt x="44" y="191"/>
                      <a:pt x="44" y="187"/>
                    </a:cubicBezTo>
                    <a:cubicBezTo>
                      <a:pt x="44" y="191"/>
                      <a:pt x="48" y="194"/>
                      <a:pt x="52" y="193"/>
                    </a:cubicBezTo>
                    <a:cubicBezTo>
                      <a:pt x="56" y="193"/>
                      <a:pt x="59" y="189"/>
                      <a:pt x="58" y="185"/>
                    </a:cubicBezTo>
                    <a:cubicBezTo>
                      <a:pt x="59" y="189"/>
                      <a:pt x="63" y="192"/>
                      <a:pt x="67" y="191"/>
                    </a:cubicBezTo>
                    <a:cubicBezTo>
                      <a:pt x="71" y="190"/>
                      <a:pt x="74" y="187"/>
                      <a:pt x="73" y="183"/>
                    </a:cubicBezTo>
                    <a:cubicBezTo>
                      <a:pt x="74" y="187"/>
                      <a:pt x="78" y="189"/>
                      <a:pt x="82" y="189"/>
                    </a:cubicBezTo>
                    <a:cubicBezTo>
                      <a:pt x="86" y="188"/>
                      <a:pt x="88" y="184"/>
                      <a:pt x="88" y="180"/>
                    </a:cubicBezTo>
                    <a:cubicBezTo>
                      <a:pt x="87" y="178"/>
                      <a:pt x="87" y="178"/>
                      <a:pt x="87" y="178"/>
                    </a:cubicBezTo>
                    <a:cubicBezTo>
                      <a:pt x="87" y="177"/>
                      <a:pt x="87" y="177"/>
                      <a:pt x="87" y="177"/>
                    </a:cubicBezTo>
                    <a:cubicBezTo>
                      <a:pt x="87" y="177"/>
                      <a:pt x="87" y="177"/>
                      <a:pt x="87" y="177"/>
                    </a:cubicBezTo>
                    <a:cubicBezTo>
                      <a:pt x="30" y="41"/>
                      <a:pt x="30" y="41"/>
                      <a:pt x="30" y="41"/>
                    </a:cubicBezTo>
                    <a:cubicBezTo>
                      <a:pt x="13" y="0"/>
                      <a:pt x="13" y="0"/>
                      <a:pt x="13" y="0"/>
                    </a:cubicBezTo>
                    <a:cubicBezTo>
                      <a:pt x="10" y="45"/>
                      <a:pt x="10" y="45"/>
                      <a:pt x="10" y="45"/>
                    </a:cubicBezTo>
                    <a:cubicBezTo>
                      <a:pt x="0" y="191"/>
                      <a:pt x="0" y="191"/>
                      <a:pt x="0" y="191"/>
                    </a:cubicBezTo>
                    <a:cubicBezTo>
                      <a:pt x="0" y="192"/>
                      <a:pt x="0" y="192"/>
                      <a:pt x="0" y="192"/>
                    </a:cubicBezTo>
                    <a:cubicBezTo>
                      <a:pt x="0" y="192"/>
                      <a:pt x="0" y="192"/>
                      <a:pt x="0" y="192"/>
                    </a:cubicBezTo>
                    <a:lnTo>
                      <a:pt x="0" y="195"/>
                    </a:lnTo>
                    <a:close/>
                  </a:path>
                </a:pathLst>
              </a:custGeom>
              <a:solidFill>
                <a:srgbClr val="FFC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9" name="Freeform 230"/>
              <p:cNvSpPr>
                <a:spLocks/>
              </p:cNvSpPr>
              <p:nvPr/>
            </p:nvSpPr>
            <p:spPr bwMode="auto">
              <a:xfrm>
                <a:off x="2789238" y="1982788"/>
                <a:ext cx="57150" cy="133350"/>
              </a:xfrm>
              <a:custGeom>
                <a:avLst/>
                <a:gdLst>
                  <a:gd name="T0" fmla="*/ 0 w 20"/>
                  <a:gd name="T1" fmla="*/ 45 h 46"/>
                  <a:gd name="T2" fmla="*/ 10 w 20"/>
                  <a:gd name="T3" fmla="*/ 45 h 46"/>
                  <a:gd name="T4" fmla="*/ 20 w 20"/>
                  <a:gd name="T5" fmla="*/ 41 h 46"/>
                  <a:gd name="T6" fmla="*/ 3 w 20"/>
                  <a:gd name="T7" fmla="*/ 0 h 46"/>
                  <a:gd name="T8" fmla="*/ 0 w 20"/>
                  <a:gd name="T9" fmla="*/ 45 h 46"/>
                </a:gdLst>
                <a:ahLst/>
                <a:cxnLst>
                  <a:cxn ang="0">
                    <a:pos x="T0" y="T1"/>
                  </a:cxn>
                  <a:cxn ang="0">
                    <a:pos x="T2" y="T3"/>
                  </a:cxn>
                  <a:cxn ang="0">
                    <a:pos x="T4" y="T5"/>
                  </a:cxn>
                  <a:cxn ang="0">
                    <a:pos x="T6" y="T7"/>
                  </a:cxn>
                  <a:cxn ang="0">
                    <a:pos x="T8" y="T9"/>
                  </a:cxn>
                </a:cxnLst>
                <a:rect l="0" t="0" r="r" b="b"/>
                <a:pathLst>
                  <a:path w="20" h="46">
                    <a:moveTo>
                      <a:pt x="0" y="45"/>
                    </a:moveTo>
                    <a:cubicBezTo>
                      <a:pt x="3" y="46"/>
                      <a:pt x="7" y="46"/>
                      <a:pt x="10" y="45"/>
                    </a:cubicBezTo>
                    <a:cubicBezTo>
                      <a:pt x="14" y="45"/>
                      <a:pt x="17" y="43"/>
                      <a:pt x="20" y="41"/>
                    </a:cubicBezTo>
                    <a:cubicBezTo>
                      <a:pt x="3" y="0"/>
                      <a:pt x="3" y="0"/>
                      <a:pt x="3" y="0"/>
                    </a:cubicBezTo>
                    <a:lnTo>
                      <a:pt x="0" y="4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0" name="Freeform 231"/>
              <p:cNvSpPr>
                <a:spLocks/>
              </p:cNvSpPr>
              <p:nvPr/>
            </p:nvSpPr>
            <p:spPr bwMode="auto">
              <a:xfrm>
                <a:off x="3251201" y="5268913"/>
                <a:ext cx="211138" cy="174625"/>
              </a:xfrm>
              <a:custGeom>
                <a:avLst/>
                <a:gdLst>
                  <a:gd name="T0" fmla="*/ 52 w 73"/>
                  <a:gd name="T1" fmla="*/ 55 h 60"/>
                  <a:gd name="T2" fmla="*/ 30 w 73"/>
                  <a:gd name="T3" fmla="*/ 58 h 60"/>
                  <a:gd name="T4" fmla="*/ 5 w 73"/>
                  <a:gd name="T5" fmla="*/ 40 h 60"/>
                  <a:gd name="T6" fmla="*/ 0 w 73"/>
                  <a:gd name="T7" fmla="*/ 11 h 60"/>
                  <a:gd name="T8" fmla="*/ 66 w 73"/>
                  <a:gd name="T9" fmla="*/ 0 h 60"/>
                  <a:gd name="T10" fmla="*/ 71 w 73"/>
                  <a:gd name="T11" fmla="*/ 29 h 60"/>
                  <a:gd name="T12" fmla="*/ 52 w 73"/>
                  <a:gd name="T13" fmla="*/ 55 h 60"/>
                </a:gdLst>
                <a:ahLst/>
                <a:cxnLst>
                  <a:cxn ang="0">
                    <a:pos x="T0" y="T1"/>
                  </a:cxn>
                  <a:cxn ang="0">
                    <a:pos x="T2" y="T3"/>
                  </a:cxn>
                  <a:cxn ang="0">
                    <a:pos x="T4" y="T5"/>
                  </a:cxn>
                  <a:cxn ang="0">
                    <a:pos x="T6" y="T7"/>
                  </a:cxn>
                  <a:cxn ang="0">
                    <a:pos x="T8" y="T9"/>
                  </a:cxn>
                  <a:cxn ang="0">
                    <a:pos x="T10" y="T11"/>
                  </a:cxn>
                  <a:cxn ang="0">
                    <a:pos x="T12" y="T13"/>
                  </a:cxn>
                </a:cxnLst>
                <a:rect l="0" t="0" r="r" b="b"/>
                <a:pathLst>
                  <a:path w="73" h="60">
                    <a:moveTo>
                      <a:pt x="52" y="55"/>
                    </a:moveTo>
                    <a:cubicBezTo>
                      <a:pt x="30" y="58"/>
                      <a:pt x="30" y="58"/>
                      <a:pt x="30" y="58"/>
                    </a:cubicBezTo>
                    <a:cubicBezTo>
                      <a:pt x="18" y="60"/>
                      <a:pt x="7" y="52"/>
                      <a:pt x="5" y="40"/>
                    </a:cubicBezTo>
                    <a:cubicBezTo>
                      <a:pt x="0" y="11"/>
                      <a:pt x="0" y="11"/>
                      <a:pt x="0" y="11"/>
                    </a:cubicBezTo>
                    <a:cubicBezTo>
                      <a:pt x="66" y="0"/>
                      <a:pt x="66" y="0"/>
                      <a:pt x="66" y="0"/>
                    </a:cubicBezTo>
                    <a:cubicBezTo>
                      <a:pt x="71" y="29"/>
                      <a:pt x="71" y="29"/>
                      <a:pt x="71" y="29"/>
                    </a:cubicBezTo>
                    <a:cubicBezTo>
                      <a:pt x="73" y="41"/>
                      <a:pt x="64" y="53"/>
                      <a:pt x="52" y="55"/>
                    </a:cubicBezTo>
                    <a:close/>
                  </a:path>
                </a:pathLst>
              </a:custGeom>
              <a:solidFill>
                <a:srgbClr val="FF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1" name="Freeform 232"/>
              <p:cNvSpPr>
                <a:spLocks/>
              </p:cNvSpPr>
              <p:nvPr/>
            </p:nvSpPr>
            <p:spPr bwMode="auto">
              <a:xfrm>
                <a:off x="3171826" y="4987925"/>
                <a:ext cx="304800" cy="341313"/>
              </a:xfrm>
              <a:custGeom>
                <a:avLst/>
                <a:gdLst>
                  <a:gd name="T0" fmla="*/ 192 w 192"/>
                  <a:gd name="T1" fmla="*/ 188 h 215"/>
                  <a:gd name="T2" fmla="*/ 31 w 192"/>
                  <a:gd name="T3" fmla="*/ 215 h 215"/>
                  <a:gd name="T4" fmla="*/ 0 w 192"/>
                  <a:gd name="T5" fmla="*/ 25 h 215"/>
                  <a:gd name="T6" fmla="*/ 161 w 192"/>
                  <a:gd name="T7" fmla="*/ 0 h 215"/>
                  <a:gd name="T8" fmla="*/ 192 w 192"/>
                  <a:gd name="T9" fmla="*/ 188 h 215"/>
                </a:gdLst>
                <a:ahLst/>
                <a:cxnLst>
                  <a:cxn ang="0">
                    <a:pos x="T0" y="T1"/>
                  </a:cxn>
                  <a:cxn ang="0">
                    <a:pos x="T2" y="T3"/>
                  </a:cxn>
                  <a:cxn ang="0">
                    <a:pos x="T4" y="T5"/>
                  </a:cxn>
                  <a:cxn ang="0">
                    <a:pos x="T6" y="T7"/>
                  </a:cxn>
                  <a:cxn ang="0">
                    <a:pos x="T8" y="T9"/>
                  </a:cxn>
                </a:cxnLst>
                <a:rect l="0" t="0" r="r" b="b"/>
                <a:pathLst>
                  <a:path w="192" h="215">
                    <a:moveTo>
                      <a:pt x="192" y="188"/>
                    </a:moveTo>
                    <a:lnTo>
                      <a:pt x="31" y="215"/>
                    </a:lnTo>
                    <a:lnTo>
                      <a:pt x="0" y="25"/>
                    </a:lnTo>
                    <a:lnTo>
                      <a:pt x="161" y="0"/>
                    </a:lnTo>
                    <a:lnTo>
                      <a:pt x="192" y="188"/>
                    </a:ln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72" name="Group 571"/>
            <p:cNvGrpSpPr/>
            <p:nvPr/>
          </p:nvGrpSpPr>
          <p:grpSpPr>
            <a:xfrm>
              <a:off x="4435476" y="2060575"/>
              <a:ext cx="466725" cy="3489326"/>
              <a:chOff x="4435476" y="2060575"/>
              <a:chExt cx="466725" cy="3489326"/>
            </a:xfrm>
          </p:grpSpPr>
          <p:sp>
            <p:nvSpPr>
              <p:cNvPr id="592" name="Freeform 233"/>
              <p:cNvSpPr>
                <a:spLocks/>
              </p:cNvSpPr>
              <p:nvPr/>
            </p:nvSpPr>
            <p:spPr bwMode="auto">
              <a:xfrm>
                <a:off x="4435476" y="2484438"/>
                <a:ext cx="446088" cy="2528888"/>
              </a:xfrm>
              <a:custGeom>
                <a:avLst/>
                <a:gdLst>
                  <a:gd name="T0" fmla="*/ 281 w 281"/>
                  <a:gd name="T1" fmla="*/ 13 h 1593"/>
                  <a:gd name="T2" fmla="*/ 119 w 281"/>
                  <a:gd name="T3" fmla="*/ 0 h 1593"/>
                  <a:gd name="T4" fmla="*/ 0 w 281"/>
                  <a:gd name="T5" fmla="*/ 1580 h 1593"/>
                  <a:gd name="T6" fmla="*/ 163 w 281"/>
                  <a:gd name="T7" fmla="*/ 1593 h 1593"/>
                  <a:gd name="T8" fmla="*/ 281 w 281"/>
                  <a:gd name="T9" fmla="*/ 13 h 1593"/>
                </a:gdLst>
                <a:ahLst/>
                <a:cxnLst>
                  <a:cxn ang="0">
                    <a:pos x="T0" y="T1"/>
                  </a:cxn>
                  <a:cxn ang="0">
                    <a:pos x="T2" y="T3"/>
                  </a:cxn>
                  <a:cxn ang="0">
                    <a:pos x="T4" y="T5"/>
                  </a:cxn>
                  <a:cxn ang="0">
                    <a:pos x="T6" y="T7"/>
                  </a:cxn>
                  <a:cxn ang="0">
                    <a:pos x="T8" y="T9"/>
                  </a:cxn>
                </a:cxnLst>
                <a:rect l="0" t="0" r="r" b="b"/>
                <a:pathLst>
                  <a:path w="281" h="1593">
                    <a:moveTo>
                      <a:pt x="281" y="13"/>
                    </a:moveTo>
                    <a:lnTo>
                      <a:pt x="119" y="0"/>
                    </a:lnTo>
                    <a:lnTo>
                      <a:pt x="0" y="1580"/>
                    </a:lnTo>
                    <a:lnTo>
                      <a:pt x="163" y="1593"/>
                    </a:lnTo>
                    <a:lnTo>
                      <a:pt x="281" y="13"/>
                    </a:lnTo>
                    <a:close/>
                  </a:path>
                </a:pathLst>
              </a:custGeom>
              <a:solidFill>
                <a:srgbClr val="00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3" name="Freeform 234"/>
              <p:cNvSpPr>
                <a:spLocks/>
              </p:cNvSpPr>
              <p:nvPr/>
            </p:nvSpPr>
            <p:spPr bwMode="auto">
              <a:xfrm>
                <a:off x="4435476" y="4973638"/>
                <a:ext cx="260350" cy="576263"/>
              </a:xfrm>
              <a:custGeom>
                <a:avLst/>
                <a:gdLst>
                  <a:gd name="T0" fmla="*/ 89 w 90"/>
                  <a:gd name="T1" fmla="*/ 14 h 199"/>
                  <a:gd name="T2" fmla="*/ 82 w 90"/>
                  <a:gd name="T3" fmla="*/ 6 h 199"/>
                  <a:gd name="T4" fmla="*/ 75 w 90"/>
                  <a:gd name="T5" fmla="*/ 13 h 199"/>
                  <a:gd name="T6" fmla="*/ 68 w 90"/>
                  <a:gd name="T7" fmla="*/ 5 h 199"/>
                  <a:gd name="T8" fmla="*/ 60 w 90"/>
                  <a:gd name="T9" fmla="*/ 12 h 199"/>
                  <a:gd name="T10" fmla="*/ 53 w 90"/>
                  <a:gd name="T11" fmla="*/ 4 h 199"/>
                  <a:gd name="T12" fmla="*/ 45 w 90"/>
                  <a:gd name="T13" fmla="*/ 10 h 199"/>
                  <a:gd name="T14" fmla="*/ 38 w 90"/>
                  <a:gd name="T15" fmla="*/ 2 h 199"/>
                  <a:gd name="T16" fmla="*/ 30 w 90"/>
                  <a:gd name="T17" fmla="*/ 9 h 199"/>
                  <a:gd name="T18" fmla="*/ 23 w 90"/>
                  <a:gd name="T19" fmla="*/ 1 h 199"/>
                  <a:gd name="T20" fmla="*/ 15 w 90"/>
                  <a:gd name="T21" fmla="*/ 8 h 199"/>
                  <a:gd name="T22" fmla="*/ 8 w 90"/>
                  <a:gd name="T23" fmla="*/ 0 h 199"/>
                  <a:gd name="T24" fmla="*/ 0 w 90"/>
                  <a:gd name="T25" fmla="*/ 7 h 199"/>
                  <a:gd name="T26" fmla="*/ 1 w 90"/>
                  <a:gd name="T27" fmla="*/ 9 h 199"/>
                  <a:gd name="T28" fmla="*/ 1 w 90"/>
                  <a:gd name="T29" fmla="*/ 10 h 199"/>
                  <a:gd name="T30" fmla="*/ 1 w 90"/>
                  <a:gd name="T31" fmla="*/ 10 h 199"/>
                  <a:gd name="T32" fmla="*/ 24 w 90"/>
                  <a:gd name="T33" fmla="*/ 155 h 199"/>
                  <a:gd name="T34" fmla="*/ 31 w 90"/>
                  <a:gd name="T35" fmla="*/ 199 h 199"/>
                  <a:gd name="T36" fmla="*/ 44 w 90"/>
                  <a:gd name="T37" fmla="*/ 157 h 199"/>
                  <a:gd name="T38" fmla="*/ 88 w 90"/>
                  <a:gd name="T39" fmla="*/ 17 h 199"/>
                  <a:gd name="T40" fmla="*/ 88 w 90"/>
                  <a:gd name="T41" fmla="*/ 17 h 199"/>
                  <a:gd name="T42" fmla="*/ 89 w 90"/>
                  <a:gd name="T43" fmla="*/ 17 h 199"/>
                  <a:gd name="T44" fmla="*/ 89 w 90"/>
                  <a:gd name="T45" fmla="*/ 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99">
                    <a:moveTo>
                      <a:pt x="89" y="14"/>
                    </a:moveTo>
                    <a:cubicBezTo>
                      <a:pt x="90" y="10"/>
                      <a:pt x="87" y="6"/>
                      <a:pt x="82" y="6"/>
                    </a:cubicBezTo>
                    <a:cubicBezTo>
                      <a:pt x="78" y="5"/>
                      <a:pt x="75" y="9"/>
                      <a:pt x="75" y="13"/>
                    </a:cubicBezTo>
                    <a:cubicBezTo>
                      <a:pt x="75" y="9"/>
                      <a:pt x="72" y="5"/>
                      <a:pt x="68" y="5"/>
                    </a:cubicBezTo>
                    <a:cubicBezTo>
                      <a:pt x="64" y="4"/>
                      <a:pt x="60" y="8"/>
                      <a:pt x="60" y="12"/>
                    </a:cubicBezTo>
                    <a:cubicBezTo>
                      <a:pt x="60" y="8"/>
                      <a:pt x="57" y="4"/>
                      <a:pt x="53" y="4"/>
                    </a:cubicBezTo>
                    <a:cubicBezTo>
                      <a:pt x="49" y="3"/>
                      <a:pt x="45" y="6"/>
                      <a:pt x="45" y="10"/>
                    </a:cubicBezTo>
                    <a:cubicBezTo>
                      <a:pt x="45" y="6"/>
                      <a:pt x="42" y="3"/>
                      <a:pt x="38" y="2"/>
                    </a:cubicBezTo>
                    <a:cubicBezTo>
                      <a:pt x="34" y="2"/>
                      <a:pt x="30" y="5"/>
                      <a:pt x="30" y="9"/>
                    </a:cubicBezTo>
                    <a:cubicBezTo>
                      <a:pt x="30" y="5"/>
                      <a:pt x="27" y="2"/>
                      <a:pt x="23" y="1"/>
                    </a:cubicBezTo>
                    <a:cubicBezTo>
                      <a:pt x="19" y="1"/>
                      <a:pt x="16" y="4"/>
                      <a:pt x="15" y="8"/>
                    </a:cubicBezTo>
                    <a:cubicBezTo>
                      <a:pt x="15" y="4"/>
                      <a:pt x="12" y="1"/>
                      <a:pt x="8" y="0"/>
                    </a:cubicBezTo>
                    <a:cubicBezTo>
                      <a:pt x="4" y="0"/>
                      <a:pt x="1" y="3"/>
                      <a:pt x="0" y="7"/>
                    </a:cubicBezTo>
                    <a:cubicBezTo>
                      <a:pt x="1" y="9"/>
                      <a:pt x="1" y="9"/>
                      <a:pt x="1" y="9"/>
                    </a:cubicBezTo>
                    <a:cubicBezTo>
                      <a:pt x="1" y="10"/>
                      <a:pt x="1" y="10"/>
                      <a:pt x="1" y="10"/>
                    </a:cubicBezTo>
                    <a:cubicBezTo>
                      <a:pt x="1" y="10"/>
                      <a:pt x="1" y="10"/>
                      <a:pt x="1" y="10"/>
                    </a:cubicBezTo>
                    <a:cubicBezTo>
                      <a:pt x="24" y="155"/>
                      <a:pt x="24" y="155"/>
                      <a:pt x="24" y="155"/>
                    </a:cubicBezTo>
                    <a:cubicBezTo>
                      <a:pt x="31" y="199"/>
                      <a:pt x="31" y="199"/>
                      <a:pt x="31" y="199"/>
                    </a:cubicBezTo>
                    <a:cubicBezTo>
                      <a:pt x="44" y="157"/>
                      <a:pt x="44" y="157"/>
                      <a:pt x="44" y="157"/>
                    </a:cubicBezTo>
                    <a:cubicBezTo>
                      <a:pt x="88" y="17"/>
                      <a:pt x="88" y="17"/>
                      <a:pt x="88" y="17"/>
                    </a:cubicBezTo>
                    <a:cubicBezTo>
                      <a:pt x="88" y="17"/>
                      <a:pt x="88" y="17"/>
                      <a:pt x="88" y="17"/>
                    </a:cubicBezTo>
                    <a:cubicBezTo>
                      <a:pt x="89" y="17"/>
                      <a:pt x="89" y="17"/>
                      <a:pt x="89" y="17"/>
                    </a:cubicBezTo>
                    <a:lnTo>
                      <a:pt x="89" y="14"/>
                    </a:lnTo>
                    <a:close/>
                  </a:path>
                </a:pathLst>
              </a:custGeom>
              <a:solidFill>
                <a:srgbClr val="FFC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4" name="Freeform 235"/>
              <p:cNvSpPr>
                <a:spLocks/>
              </p:cNvSpPr>
              <p:nvPr/>
            </p:nvSpPr>
            <p:spPr bwMode="auto">
              <a:xfrm>
                <a:off x="4505326" y="5419725"/>
                <a:ext cx="57150" cy="130175"/>
              </a:xfrm>
              <a:custGeom>
                <a:avLst/>
                <a:gdLst>
                  <a:gd name="T0" fmla="*/ 20 w 20"/>
                  <a:gd name="T1" fmla="*/ 3 h 45"/>
                  <a:gd name="T2" fmla="*/ 10 w 20"/>
                  <a:gd name="T3" fmla="*/ 0 h 45"/>
                  <a:gd name="T4" fmla="*/ 0 w 20"/>
                  <a:gd name="T5" fmla="*/ 1 h 45"/>
                  <a:gd name="T6" fmla="*/ 7 w 20"/>
                  <a:gd name="T7" fmla="*/ 45 h 45"/>
                  <a:gd name="T8" fmla="*/ 20 w 20"/>
                  <a:gd name="T9" fmla="*/ 3 h 45"/>
                </a:gdLst>
                <a:ahLst/>
                <a:cxnLst>
                  <a:cxn ang="0">
                    <a:pos x="T0" y="T1"/>
                  </a:cxn>
                  <a:cxn ang="0">
                    <a:pos x="T2" y="T3"/>
                  </a:cxn>
                  <a:cxn ang="0">
                    <a:pos x="T4" y="T5"/>
                  </a:cxn>
                  <a:cxn ang="0">
                    <a:pos x="T6" y="T7"/>
                  </a:cxn>
                  <a:cxn ang="0">
                    <a:pos x="T8" y="T9"/>
                  </a:cxn>
                </a:cxnLst>
                <a:rect l="0" t="0" r="r" b="b"/>
                <a:pathLst>
                  <a:path w="20" h="45">
                    <a:moveTo>
                      <a:pt x="20" y="3"/>
                    </a:moveTo>
                    <a:cubicBezTo>
                      <a:pt x="17" y="1"/>
                      <a:pt x="14" y="0"/>
                      <a:pt x="10" y="0"/>
                    </a:cubicBezTo>
                    <a:cubicBezTo>
                      <a:pt x="7" y="0"/>
                      <a:pt x="3" y="0"/>
                      <a:pt x="0" y="1"/>
                    </a:cubicBezTo>
                    <a:cubicBezTo>
                      <a:pt x="7" y="45"/>
                      <a:pt x="7" y="45"/>
                      <a:pt x="7" y="45"/>
                    </a:cubicBezTo>
                    <a:lnTo>
                      <a:pt x="20" y="3"/>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5" name="Freeform 236"/>
              <p:cNvSpPr>
                <a:spLocks/>
              </p:cNvSpPr>
              <p:nvPr/>
            </p:nvSpPr>
            <p:spPr bwMode="auto">
              <a:xfrm>
                <a:off x="4676776" y="2060575"/>
                <a:ext cx="203200" cy="163513"/>
              </a:xfrm>
              <a:custGeom>
                <a:avLst/>
                <a:gdLst>
                  <a:gd name="T0" fmla="*/ 26 w 70"/>
                  <a:gd name="T1" fmla="*/ 1 h 56"/>
                  <a:gd name="T2" fmla="*/ 48 w 70"/>
                  <a:gd name="T3" fmla="*/ 2 h 56"/>
                  <a:gd name="T4" fmla="*/ 69 w 70"/>
                  <a:gd name="T5" fmla="*/ 26 h 56"/>
                  <a:gd name="T6" fmla="*/ 67 w 70"/>
                  <a:gd name="T7" fmla="*/ 56 h 56"/>
                  <a:gd name="T8" fmla="*/ 0 w 70"/>
                  <a:gd name="T9" fmla="*/ 51 h 56"/>
                  <a:gd name="T10" fmla="*/ 2 w 70"/>
                  <a:gd name="T11" fmla="*/ 21 h 56"/>
                  <a:gd name="T12" fmla="*/ 26 w 70"/>
                  <a:gd name="T13" fmla="*/ 1 h 56"/>
                </a:gdLst>
                <a:ahLst/>
                <a:cxnLst>
                  <a:cxn ang="0">
                    <a:pos x="T0" y="T1"/>
                  </a:cxn>
                  <a:cxn ang="0">
                    <a:pos x="T2" y="T3"/>
                  </a:cxn>
                  <a:cxn ang="0">
                    <a:pos x="T4" y="T5"/>
                  </a:cxn>
                  <a:cxn ang="0">
                    <a:pos x="T6" y="T7"/>
                  </a:cxn>
                  <a:cxn ang="0">
                    <a:pos x="T8" y="T9"/>
                  </a:cxn>
                  <a:cxn ang="0">
                    <a:pos x="T10" y="T11"/>
                  </a:cxn>
                  <a:cxn ang="0">
                    <a:pos x="T12" y="T13"/>
                  </a:cxn>
                </a:cxnLst>
                <a:rect l="0" t="0" r="r" b="b"/>
                <a:pathLst>
                  <a:path w="70" h="56">
                    <a:moveTo>
                      <a:pt x="26" y="1"/>
                    </a:moveTo>
                    <a:cubicBezTo>
                      <a:pt x="48" y="2"/>
                      <a:pt x="48" y="2"/>
                      <a:pt x="48" y="2"/>
                    </a:cubicBezTo>
                    <a:cubicBezTo>
                      <a:pt x="61" y="3"/>
                      <a:pt x="70" y="14"/>
                      <a:pt x="69" y="26"/>
                    </a:cubicBezTo>
                    <a:cubicBezTo>
                      <a:pt x="67" y="56"/>
                      <a:pt x="67" y="56"/>
                      <a:pt x="67" y="56"/>
                    </a:cubicBezTo>
                    <a:cubicBezTo>
                      <a:pt x="0" y="51"/>
                      <a:pt x="0" y="51"/>
                      <a:pt x="0" y="51"/>
                    </a:cubicBezTo>
                    <a:cubicBezTo>
                      <a:pt x="2" y="21"/>
                      <a:pt x="2" y="21"/>
                      <a:pt x="2" y="21"/>
                    </a:cubicBezTo>
                    <a:cubicBezTo>
                      <a:pt x="3" y="9"/>
                      <a:pt x="14" y="0"/>
                      <a:pt x="26" y="1"/>
                    </a:cubicBezTo>
                    <a:close/>
                  </a:path>
                </a:pathLst>
              </a:custGeom>
              <a:solidFill>
                <a:srgbClr val="FF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6" name="Freeform 237"/>
              <p:cNvSpPr>
                <a:spLocks/>
              </p:cNvSpPr>
              <p:nvPr/>
            </p:nvSpPr>
            <p:spPr bwMode="auto">
              <a:xfrm>
                <a:off x="4624388" y="2179638"/>
                <a:ext cx="277813" cy="325438"/>
              </a:xfrm>
              <a:custGeom>
                <a:avLst/>
                <a:gdLst>
                  <a:gd name="T0" fmla="*/ 14 w 175"/>
                  <a:gd name="T1" fmla="*/ 0 h 205"/>
                  <a:gd name="T2" fmla="*/ 175 w 175"/>
                  <a:gd name="T3" fmla="*/ 13 h 205"/>
                  <a:gd name="T4" fmla="*/ 162 w 175"/>
                  <a:gd name="T5" fmla="*/ 205 h 205"/>
                  <a:gd name="T6" fmla="*/ 0 w 175"/>
                  <a:gd name="T7" fmla="*/ 192 h 205"/>
                  <a:gd name="T8" fmla="*/ 14 w 175"/>
                  <a:gd name="T9" fmla="*/ 0 h 205"/>
                </a:gdLst>
                <a:ahLst/>
                <a:cxnLst>
                  <a:cxn ang="0">
                    <a:pos x="T0" y="T1"/>
                  </a:cxn>
                  <a:cxn ang="0">
                    <a:pos x="T2" y="T3"/>
                  </a:cxn>
                  <a:cxn ang="0">
                    <a:pos x="T4" y="T5"/>
                  </a:cxn>
                  <a:cxn ang="0">
                    <a:pos x="T6" y="T7"/>
                  </a:cxn>
                  <a:cxn ang="0">
                    <a:pos x="T8" y="T9"/>
                  </a:cxn>
                </a:cxnLst>
                <a:rect l="0" t="0" r="r" b="b"/>
                <a:pathLst>
                  <a:path w="175" h="205">
                    <a:moveTo>
                      <a:pt x="14" y="0"/>
                    </a:moveTo>
                    <a:lnTo>
                      <a:pt x="175" y="13"/>
                    </a:lnTo>
                    <a:lnTo>
                      <a:pt x="162" y="205"/>
                    </a:lnTo>
                    <a:lnTo>
                      <a:pt x="0" y="192"/>
                    </a:lnTo>
                    <a:lnTo>
                      <a:pt x="14" y="0"/>
                    </a:ln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73" name="Group 572"/>
            <p:cNvGrpSpPr/>
            <p:nvPr/>
          </p:nvGrpSpPr>
          <p:grpSpPr>
            <a:xfrm>
              <a:off x="4144963" y="1727200"/>
              <a:ext cx="273051" cy="3498851"/>
              <a:chOff x="4144963" y="1727200"/>
              <a:chExt cx="273051" cy="3498851"/>
            </a:xfrm>
          </p:grpSpPr>
          <p:sp>
            <p:nvSpPr>
              <p:cNvPr id="587" name="Freeform 238"/>
              <p:cNvSpPr>
                <a:spLocks/>
              </p:cNvSpPr>
              <p:nvPr/>
            </p:nvSpPr>
            <p:spPr bwMode="auto">
              <a:xfrm>
                <a:off x="4144963" y="2278063"/>
                <a:ext cx="273050" cy="2514600"/>
              </a:xfrm>
              <a:custGeom>
                <a:avLst/>
                <a:gdLst>
                  <a:gd name="T0" fmla="*/ 9 w 172"/>
                  <a:gd name="T1" fmla="*/ 1584 h 1584"/>
                  <a:gd name="T2" fmla="*/ 172 w 172"/>
                  <a:gd name="T3" fmla="*/ 1584 h 1584"/>
                  <a:gd name="T4" fmla="*/ 164 w 172"/>
                  <a:gd name="T5" fmla="*/ 0 h 1584"/>
                  <a:gd name="T6" fmla="*/ 0 w 172"/>
                  <a:gd name="T7" fmla="*/ 0 h 1584"/>
                  <a:gd name="T8" fmla="*/ 9 w 172"/>
                  <a:gd name="T9" fmla="*/ 1584 h 1584"/>
                </a:gdLst>
                <a:ahLst/>
                <a:cxnLst>
                  <a:cxn ang="0">
                    <a:pos x="T0" y="T1"/>
                  </a:cxn>
                  <a:cxn ang="0">
                    <a:pos x="T2" y="T3"/>
                  </a:cxn>
                  <a:cxn ang="0">
                    <a:pos x="T4" y="T5"/>
                  </a:cxn>
                  <a:cxn ang="0">
                    <a:pos x="T6" y="T7"/>
                  </a:cxn>
                  <a:cxn ang="0">
                    <a:pos x="T8" y="T9"/>
                  </a:cxn>
                </a:cxnLst>
                <a:rect l="0" t="0" r="r" b="b"/>
                <a:pathLst>
                  <a:path w="172" h="1584">
                    <a:moveTo>
                      <a:pt x="9" y="1584"/>
                    </a:moveTo>
                    <a:lnTo>
                      <a:pt x="172" y="1584"/>
                    </a:lnTo>
                    <a:lnTo>
                      <a:pt x="164" y="0"/>
                    </a:lnTo>
                    <a:lnTo>
                      <a:pt x="0" y="0"/>
                    </a:lnTo>
                    <a:lnTo>
                      <a:pt x="9" y="1584"/>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8" name="Freeform 239"/>
              <p:cNvSpPr>
                <a:spLocks/>
              </p:cNvSpPr>
              <p:nvPr/>
            </p:nvSpPr>
            <p:spPr bwMode="auto">
              <a:xfrm>
                <a:off x="4144963" y="1727200"/>
                <a:ext cx="260350" cy="571500"/>
              </a:xfrm>
              <a:custGeom>
                <a:avLst/>
                <a:gdLst>
                  <a:gd name="T0" fmla="*/ 0 w 90"/>
                  <a:gd name="T1" fmla="*/ 190 h 197"/>
                  <a:gd name="T2" fmla="*/ 8 w 90"/>
                  <a:gd name="T3" fmla="*/ 197 h 197"/>
                  <a:gd name="T4" fmla="*/ 15 w 90"/>
                  <a:gd name="T5" fmla="*/ 190 h 197"/>
                  <a:gd name="T6" fmla="*/ 23 w 90"/>
                  <a:gd name="T7" fmla="*/ 197 h 197"/>
                  <a:gd name="T8" fmla="*/ 30 w 90"/>
                  <a:gd name="T9" fmla="*/ 190 h 197"/>
                  <a:gd name="T10" fmla="*/ 38 w 90"/>
                  <a:gd name="T11" fmla="*/ 197 h 197"/>
                  <a:gd name="T12" fmla="*/ 45 w 90"/>
                  <a:gd name="T13" fmla="*/ 190 h 197"/>
                  <a:gd name="T14" fmla="*/ 52 w 90"/>
                  <a:gd name="T15" fmla="*/ 197 h 197"/>
                  <a:gd name="T16" fmla="*/ 60 w 90"/>
                  <a:gd name="T17" fmla="*/ 190 h 197"/>
                  <a:gd name="T18" fmla="*/ 67 w 90"/>
                  <a:gd name="T19" fmla="*/ 197 h 197"/>
                  <a:gd name="T20" fmla="*/ 75 w 90"/>
                  <a:gd name="T21" fmla="*/ 190 h 197"/>
                  <a:gd name="T22" fmla="*/ 82 w 90"/>
                  <a:gd name="T23" fmla="*/ 197 h 197"/>
                  <a:gd name="T24" fmla="*/ 89 w 90"/>
                  <a:gd name="T25" fmla="*/ 189 h 197"/>
                  <a:gd name="T26" fmla="*/ 89 w 90"/>
                  <a:gd name="T27" fmla="*/ 188 h 197"/>
                  <a:gd name="T28" fmla="*/ 89 w 90"/>
                  <a:gd name="T29" fmla="*/ 187 h 197"/>
                  <a:gd name="T30" fmla="*/ 89 w 90"/>
                  <a:gd name="T31" fmla="*/ 187 h 197"/>
                  <a:gd name="T32" fmla="*/ 54 w 90"/>
                  <a:gd name="T33" fmla="*/ 44 h 197"/>
                  <a:gd name="T34" fmla="*/ 44 w 90"/>
                  <a:gd name="T35" fmla="*/ 0 h 197"/>
                  <a:gd name="T36" fmla="*/ 34 w 90"/>
                  <a:gd name="T37" fmla="*/ 44 h 197"/>
                  <a:gd name="T38" fmla="*/ 1 w 90"/>
                  <a:gd name="T39" fmla="*/ 187 h 197"/>
                  <a:gd name="T40" fmla="*/ 1 w 90"/>
                  <a:gd name="T41" fmla="*/ 187 h 197"/>
                  <a:gd name="T42" fmla="*/ 1 w 90"/>
                  <a:gd name="T43" fmla="*/ 187 h 197"/>
                  <a:gd name="T44" fmla="*/ 0 w 90"/>
                  <a:gd name="T45" fmla="*/ 19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197">
                    <a:moveTo>
                      <a:pt x="0" y="190"/>
                    </a:moveTo>
                    <a:cubicBezTo>
                      <a:pt x="0" y="194"/>
                      <a:pt x="4" y="197"/>
                      <a:pt x="8" y="197"/>
                    </a:cubicBezTo>
                    <a:cubicBezTo>
                      <a:pt x="12" y="197"/>
                      <a:pt x="15" y="194"/>
                      <a:pt x="15" y="190"/>
                    </a:cubicBezTo>
                    <a:cubicBezTo>
                      <a:pt x="15" y="194"/>
                      <a:pt x="19" y="197"/>
                      <a:pt x="23" y="197"/>
                    </a:cubicBezTo>
                    <a:cubicBezTo>
                      <a:pt x="27" y="197"/>
                      <a:pt x="30" y="194"/>
                      <a:pt x="30" y="190"/>
                    </a:cubicBezTo>
                    <a:cubicBezTo>
                      <a:pt x="30" y="194"/>
                      <a:pt x="33" y="197"/>
                      <a:pt x="38" y="197"/>
                    </a:cubicBezTo>
                    <a:cubicBezTo>
                      <a:pt x="42" y="197"/>
                      <a:pt x="45" y="194"/>
                      <a:pt x="45" y="190"/>
                    </a:cubicBezTo>
                    <a:cubicBezTo>
                      <a:pt x="45" y="194"/>
                      <a:pt x="48" y="197"/>
                      <a:pt x="52" y="197"/>
                    </a:cubicBezTo>
                    <a:cubicBezTo>
                      <a:pt x="57" y="197"/>
                      <a:pt x="60" y="194"/>
                      <a:pt x="60" y="190"/>
                    </a:cubicBezTo>
                    <a:cubicBezTo>
                      <a:pt x="60" y="194"/>
                      <a:pt x="63" y="197"/>
                      <a:pt x="67" y="197"/>
                    </a:cubicBezTo>
                    <a:cubicBezTo>
                      <a:pt x="71" y="197"/>
                      <a:pt x="75" y="194"/>
                      <a:pt x="75" y="190"/>
                    </a:cubicBezTo>
                    <a:cubicBezTo>
                      <a:pt x="75" y="194"/>
                      <a:pt x="78" y="197"/>
                      <a:pt x="82" y="197"/>
                    </a:cubicBezTo>
                    <a:cubicBezTo>
                      <a:pt x="86" y="197"/>
                      <a:pt x="90" y="194"/>
                      <a:pt x="89" y="189"/>
                    </a:cubicBezTo>
                    <a:cubicBezTo>
                      <a:pt x="89" y="188"/>
                      <a:pt x="89" y="188"/>
                      <a:pt x="89" y="188"/>
                    </a:cubicBezTo>
                    <a:cubicBezTo>
                      <a:pt x="89" y="187"/>
                      <a:pt x="89" y="187"/>
                      <a:pt x="89" y="187"/>
                    </a:cubicBezTo>
                    <a:cubicBezTo>
                      <a:pt x="89" y="187"/>
                      <a:pt x="89" y="187"/>
                      <a:pt x="89" y="187"/>
                    </a:cubicBezTo>
                    <a:cubicBezTo>
                      <a:pt x="54" y="44"/>
                      <a:pt x="54" y="44"/>
                      <a:pt x="54" y="44"/>
                    </a:cubicBezTo>
                    <a:cubicBezTo>
                      <a:pt x="44" y="0"/>
                      <a:pt x="44" y="0"/>
                      <a:pt x="44" y="0"/>
                    </a:cubicBezTo>
                    <a:cubicBezTo>
                      <a:pt x="34" y="44"/>
                      <a:pt x="34" y="44"/>
                      <a:pt x="34" y="44"/>
                    </a:cubicBezTo>
                    <a:cubicBezTo>
                      <a:pt x="1" y="187"/>
                      <a:pt x="1" y="187"/>
                      <a:pt x="1" y="187"/>
                    </a:cubicBezTo>
                    <a:cubicBezTo>
                      <a:pt x="1" y="187"/>
                      <a:pt x="1" y="187"/>
                      <a:pt x="1" y="187"/>
                    </a:cubicBezTo>
                    <a:cubicBezTo>
                      <a:pt x="1" y="187"/>
                      <a:pt x="1" y="187"/>
                      <a:pt x="1" y="187"/>
                    </a:cubicBezTo>
                    <a:lnTo>
                      <a:pt x="0" y="190"/>
                    </a:lnTo>
                    <a:close/>
                  </a:path>
                </a:pathLst>
              </a:custGeom>
              <a:solidFill>
                <a:srgbClr val="FFC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9" name="Freeform 240"/>
              <p:cNvSpPr>
                <a:spLocks/>
              </p:cNvSpPr>
              <p:nvPr/>
            </p:nvSpPr>
            <p:spPr bwMode="auto">
              <a:xfrm>
                <a:off x="4243388" y="1727200"/>
                <a:ext cx="58738" cy="133350"/>
              </a:xfrm>
              <a:custGeom>
                <a:avLst/>
                <a:gdLst>
                  <a:gd name="T0" fmla="*/ 0 w 20"/>
                  <a:gd name="T1" fmla="*/ 44 h 46"/>
                  <a:gd name="T2" fmla="*/ 10 w 20"/>
                  <a:gd name="T3" fmla="*/ 46 h 46"/>
                  <a:gd name="T4" fmla="*/ 20 w 20"/>
                  <a:gd name="T5" fmla="*/ 44 h 46"/>
                  <a:gd name="T6" fmla="*/ 10 w 20"/>
                  <a:gd name="T7" fmla="*/ 0 h 46"/>
                  <a:gd name="T8" fmla="*/ 0 w 20"/>
                  <a:gd name="T9" fmla="*/ 44 h 46"/>
                </a:gdLst>
                <a:ahLst/>
                <a:cxnLst>
                  <a:cxn ang="0">
                    <a:pos x="T0" y="T1"/>
                  </a:cxn>
                  <a:cxn ang="0">
                    <a:pos x="T2" y="T3"/>
                  </a:cxn>
                  <a:cxn ang="0">
                    <a:pos x="T4" y="T5"/>
                  </a:cxn>
                  <a:cxn ang="0">
                    <a:pos x="T6" y="T7"/>
                  </a:cxn>
                  <a:cxn ang="0">
                    <a:pos x="T8" y="T9"/>
                  </a:cxn>
                </a:cxnLst>
                <a:rect l="0" t="0" r="r" b="b"/>
                <a:pathLst>
                  <a:path w="20" h="46">
                    <a:moveTo>
                      <a:pt x="0" y="44"/>
                    </a:moveTo>
                    <a:cubicBezTo>
                      <a:pt x="3" y="45"/>
                      <a:pt x="7" y="46"/>
                      <a:pt x="10" y="46"/>
                    </a:cubicBezTo>
                    <a:cubicBezTo>
                      <a:pt x="14" y="46"/>
                      <a:pt x="17" y="45"/>
                      <a:pt x="20" y="44"/>
                    </a:cubicBezTo>
                    <a:cubicBezTo>
                      <a:pt x="10" y="0"/>
                      <a:pt x="10" y="0"/>
                      <a:pt x="10" y="0"/>
                    </a:cubicBezTo>
                    <a:lnTo>
                      <a:pt x="0" y="4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0" name="Freeform 241"/>
              <p:cNvSpPr>
                <a:spLocks/>
              </p:cNvSpPr>
              <p:nvPr/>
            </p:nvSpPr>
            <p:spPr bwMode="auto">
              <a:xfrm>
                <a:off x="4191001" y="5072063"/>
                <a:ext cx="195263" cy="153988"/>
              </a:xfrm>
              <a:custGeom>
                <a:avLst/>
                <a:gdLst>
                  <a:gd name="T0" fmla="*/ 45 w 67"/>
                  <a:gd name="T1" fmla="*/ 53 h 53"/>
                  <a:gd name="T2" fmla="*/ 23 w 67"/>
                  <a:gd name="T3" fmla="*/ 53 h 53"/>
                  <a:gd name="T4" fmla="*/ 0 w 67"/>
                  <a:gd name="T5" fmla="*/ 30 h 53"/>
                  <a:gd name="T6" fmla="*/ 0 w 67"/>
                  <a:gd name="T7" fmla="*/ 1 h 53"/>
                  <a:gd name="T8" fmla="*/ 67 w 67"/>
                  <a:gd name="T9" fmla="*/ 0 h 53"/>
                  <a:gd name="T10" fmla="*/ 67 w 67"/>
                  <a:gd name="T11" fmla="*/ 30 h 53"/>
                  <a:gd name="T12" fmla="*/ 45 w 67"/>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67" h="53">
                    <a:moveTo>
                      <a:pt x="45" y="53"/>
                    </a:moveTo>
                    <a:cubicBezTo>
                      <a:pt x="23" y="53"/>
                      <a:pt x="23" y="53"/>
                      <a:pt x="23" y="53"/>
                    </a:cubicBezTo>
                    <a:cubicBezTo>
                      <a:pt x="10" y="53"/>
                      <a:pt x="0" y="43"/>
                      <a:pt x="0" y="30"/>
                    </a:cubicBezTo>
                    <a:cubicBezTo>
                      <a:pt x="0" y="1"/>
                      <a:pt x="0" y="1"/>
                      <a:pt x="0" y="1"/>
                    </a:cubicBezTo>
                    <a:cubicBezTo>
                      <a:pt x="67" y="0"/>
                      <a:pt x="67" y="0"/>
                      <a:pt x="67" y="0"/>
                    </a:cubicBezTo>
                    <a:cubicBezTo>
                      <a:pt x="67" y="30"/>
                      <a:pt x="67" y="30"/>
                      <a:pt x="67" y="30"/>
                    </a:cubicBezTo>
                    <a:cubicBezTo>
                      <a:pt x="67" y="42"/>
                      <a:pt x="57" y="52"/>
                      <a:pt x="45" y="53"/>
                    </a:cubicBezTo>
                    <a:close/>
                  </a:path>
                </a:pathLst>
              </a:custGeom>
              <a:solidFill>
                <a:srgbClr val="FF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91" name="Freeform 242"/>
              <p:cNvSpPr>
                <a:spLocks/>
              </p:cNvSpPr>
              <p:nvPr/>
            </p:nvSpPr>
            <p:spPr bwMode="auto">
              <a:xfrm>
                <a:off x="4159251" y="4792663"/>
                <a:ext cx="258763" cy="307975"/>
              </a:xfrm>
              <a:custGeom>
                <a:avLst/>
                <a:gdLst>
                  <a:gd name="T0" fmla="*/ 163 w 163"/>
                  <a:gd name="T1" fmla="*/ 192 h 194"/>
                  <a:gd name="T2" fmla="*/ 0 w 163"/>
                  <a:gd name="T3" fmla="*/ 194 h 194"/>
                  <a:gd name="T4" fmla="*/ 0 w 163"/>
                  <a:gd name="T5" fmla="*/ 0 h 194"/>
                  <a:gd name="T6" fmla="*/ 163 w 163"/>
                  <a:gd name="T7" fmla="*/ 0 h 194"/>
                  <a:gd name="T8" fmla="*/ 163 w 163"/>
                  <a:gd name="T9" fmla="*/ 192 h 194"/>
                </a:gdLst>
                <a:ahLst/>
                <a:cxnLst>
                  <a:cxn ang="0">
                    <a:pos x="T0" y="T1"/>
                  </a:cxn>
                  <a:cxn ang="0">
                    <a:pos x="T2" y="T3"/>
                  </a:cxn>
                  <a:cxn ang="0">
                    <a:pos x="T4" y="T5"/>
                  </a:cxn>
                  <a:cxn ang="0">
                    <a:pos x="T6" y="T7"/>
                  </a:cxn>
                  <a:cxn ang="0">
                    <a:pos x="T8" y="T9"/>
                  </a:cxn>
                </a:cxnLst>
                <a:rect l="0" t="0" r="r" b="b"/>
                <a:pathLst>
                  <a:path w="163" h="194">
                    <a:moveTo>
                      <a:pt x="163" y="192"/>
                    </a:moveTo>
                    <a:lnTo>
                      <a:pt x="0" y="194"/>
                    </a:lnTo>
                    <a:lnTo>
                      <a:pt x="0" y="0"/>
                    </a:lnTo>
                    <a:lnTo>
                      <a:pt x="163" y="0"/>
                    </a:lnTo>
                    <a:lnTo>
                      <a:pt x="163" y="192"/>
                    </a:ln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74" name="Group 573"/>
            <p:cNvGrpSpPr/>
            <p:nvPr/>
          </p:nvGrpSpPr>
          <p:grpSpPr>
            <a:xfrm>
              <a:off x="3711576" y="1857375"/>
              <a:ext cx="331788" cy="3495675"/>
              <a:chOff x="3711576" y="1857375"/>
              <a:chExt cx="331788" cy="3495675"/>
            </a:xfrm>
          </p:grpSpPr>
          <p:sp>
            <p:nvSpPr>
              <p:cNvPr id="582" name="Freeform 243"/>
              <p:cNvSpPr>
                <a:spLocks/>
              </p:cNvSpPr>
              <p:nvPr/>
            </p:nvSpPr>
            <p:spPr bwMode="auto">
              <a:xfrm>
                <a:off x="3721101" y="2287588"/>
                <a:ext cx="322263" cy="2519363"/>
              </a:xfrm>
              <a:custGeom>
                <a:avLst/>
                <a:gdLst>
                  <a:gd name="T0" fmla="*/ 163 w 203"/>
                  <a:gd name="T1" fmla="*/ 0 h 1587"/>
                  <a:gd name="T2" fmla="*/ 0 w 203"/>
                  <a:gd name="T3" fmla="*/ 3 h 1587"/>
                  <a:gd name="T4" fmla="*/ 40 w 203"/>
                  <a:gd name="T5" fmla="*/ 1587 h 1587"/>
                  <a:gd name="T6" fmla="*/ 203 w 203"/>
                  <a:gd name="T7" fmla="*/ 1584 h 1587"/>
                  <a:gd name="T8" fmla="*/ 163 w 203"/>
                  <a:gd name="T9" fmla="*/ 0 h 1587"/>
                </a:gdLst>
                <a:ahLst/>
                <a:cxnLst>
                  <a:cxn ang="0">
                    <a:pos x="T0" y="T1"/>
                  </a:cxn>
                  <a:cxn ang="0">
                    <a:pos x="T2" y="T3"/>
                  </a:cxn>
                  <a:cxn ang="0">
                    <a:pos x="T4" y="T5"/>
                  </a:cxn>
                  <a:cxn ang="0">
                    <a:pos x="T6" y="T7"/>
                  </a:cxn>
                  <a:cxn ang="0">
                    <a:pos x="T8" y="T9"/>
                  </a:cxn>
                </a:cxnLst>
                <a:rect l="0" t="0" r="r" b="b"/>
                <a:pathLst>
                  <a:path w="203" h="1587">
                    <a:moveTo>
                      <a:pt x="163" y="0"/>
                    </a:moveTo>
                    <a:lnTo>
                      <a:pt x="0" y="3"/>
                    </a:lnTo>
                    <a:lnTo>
                      <a:pt x="40" y="1587"/>
                    </a:lnTo>
                    <a:lnTo>
                      <a:pt x="203" y="1584"/>
                    </a:lnTo>
                    <a:lnTo>
                      <a:pt x="163" y="0"/>
                    </a:lnTo>
                    <a:close/>
                  </a:path>
                </a:pathLst>
              </a:custGeom>
              <a:solidFill>
                <a:srgbClr val="FFD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3" name="Freeform 244"/>
              <p:cNvSpPr>
                <a:spLocks/>
              </p:cNvSpPr>
              <p:nvPr/>
            </p:nvSpPr>
            <p:spPr bwMode="auto">
              <a:xfrm>
                <a:off x="3784601" y="4778375"/>
                <a:ext cx="258763" cy="574675"/>
              </a:xfrm>
              <a:custGeom>
                <a:avLst/>
                <a:gdLst>
                  <a:gd name="T0" fmla="*/ 89 w 89"/>
                  <a:gd name="T1" fmla="*/ 8 h 198"/>
                  <a:gd name="T2" fmla="*/ 82 w 89"/>
                  <a:gd name="T3" fmla="*/ 0 h 198"/>
                  <a:gd name="T4" fmla="*/ 75 w 89"/>
                  <a:gd name="T5" fmla="*/ 8 h 198"/>
                  <a:gd name="T6" fmla="*/ 67 w 89"/>
                  <a:gd name="T7" fmla="*/ 1 h 198"/>
                  <a:gd name="T8" fmla="*/ 60 w 89"/>
                  <a:gd name="T9" fmla="*/ 8 h 198"/>
                  <a:gd name="T10" fmla="*/ 52 w 89"/>
                  <a:gd name="T11" fmla="*/ 1 h 198"/>
                  <a:gd name="T12" fmla="*/ 45 w 89"/>
                  <a:gd name="T13" fmla="*/ 9 h 198"/>
                  <a:gd name="T14" fmla="*/ 37 w 89"/>
                  <a:gd name="T15" fmla="*/ 2 h 198"/>
                  <a:gd name="T16" fmla="*/ 30 w 89"/>
                  <a:gd name="T17" fmla="*/ 9 h 198"/>
                  <a:gd name="T18" fmla="*/ 22 w 89"/>
                  <a:gd name="T19" fmla="*/ 2 h 198"/>
                  <a:gd name="T20" fmla="*/ 15 w 89"/>
                  <a:gd name="T21" fmla="*/ 10 h 198"/>
                  <a:gd name="T22" fmla="*/ 8 w 89"/>
                  <a:gd name="T23" fmla="*/ 2 h 198"/>
                  <a:gd name="T24" fmla="*/ 0 w 89"/>
                  <a:gd name="T25" fmla="*/ 10 h 198"/>
                  <a:gd name="T26" fmla="*/ 1 w 89"/>
                  <a:gd name="T27" fmla="*/ 12 h 198"/>
                  <a:gd name="T28" fmla="*/ 1 w 89"/>
                  <a:gd name="T29" fmla="*/ 13 h 198"/>
                  <a:gd name="T30" fmla="*/ 1 w 89"/>
                  <a:gd name="T31" fmla="*/ 13 h 198"/>
                  <a:gd name="T32" fmla="*/ 38 w 89"/>
                  <a:gd name="T33" fmla="*/ 155 h 198"/>
                  <a:gd name="T34" fmla="*/ 50 w 89"/>
                  <a:gd name="T35" fmla="*/ 198 h 198"/>
                  <a:gd name="T36" fmla="*/ 59 w 89"/>
                  <a:gd name="T37" fmla="*/ 155 h 198"/>
                  <a:gd name="T38" fmla="*/ 89 w 89"/>
                  <a:gd name="T39" fmla="*/ 11 h 198"/>
                  <a:gd name="T40" fmla="*/ 89 w 89"/>
                  <a:gd name="T41" fmla="*/ 11 h 198"/>
                  <a:gd name="T42" fmla="*/ 89 w 89"/>
                  <a:gd name="T43" fmla="*/ 11 h 198"/>
                  <a:gd name="T44" fmla="*/ 89 w 89"/>
                  <a:gd name="T45" fmla="*/ 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98">
                    <a:moveTo>
                      <a:pt x="89" y="8"/>
                    </a:moveTo>
                    <a:cubicBezTo>
                      <a:pt x="89" y="4"/>
                      <a:pt x="86" y="0"/>
                      <a:pt x="82" y="0"/>
                    </a:cubicBezTo>
                    <a:cubicBezTo>
                      <a:pt x="78" y="1"/>
                      <a:pt x="75" y="4"/>
                      <a:pt x="75" y="8"/>
                    </a:cubicBezTo>
                    <a:cubicBezTo>
                      <a:pt x="75" y="4"/>
                      <a:pt x="71" y="1"/>
                      <a:pt x="67" y="1"/>
                    </a:cubicBezTo>
                    <a:cubicBezTo>
                      <a:pt x="63" y="1"/>
                      <a:pt x="60" y="4"/>
                      <a:pt x="60" y="8"/>
                    </a:cubicBezTo>
                    <a:cubicBezTo>
                      <a:pt x="60" y="4"/>
                      <a:pt x="56" y="1"/>
                      <a:pt x="52" y="1"/>
                    </a:cubicBezTo>
                    <a:cubicBezTo>
                      <a:pt x="48" y="1"/>
                      <a:pt x="45" y="5"/>
                      <a:pt x="45" y="9"/>
                    </a:cubicBezTo>
                    <a:cubicBezTo>
                      <a:pt x="45" y="5"/>
                      <a:pt x="41" y="1"/>
                      <a:pt x="37" y="2"/>
                    </a:cubicBezTo>
                    <a:cubicBezTo>
                      <a:pt x="33" y="2"/>
                      <a:pt x="30" y="5"/>
                      <a:pt x="30" y="9"/>
                    </a:cubicBezTo>
                    <a:cubicBezTo>
                      <a:pt x="30" y="5"/>
                      <a:pt x="26" y="2"/>
                      <a:pt x="22" y="2"/>
                    </a:cubicBezTo>
                    <a:cubicBezTo>
                      <a:pt x="18" y="2"/>
                      <a:pt x="15" y="5"/>
                      <a:pt x="15" y="10"/>
                    </a:cubicBezTo>
                    <a:cubicBezTo>
                      <a:pt x="15" y="5"/>
                      <a:pt x="12" y="2"/>
                      <a:pt x="8" y="2"/>
                    </a:cubicBezTo>
                    <a:cubicBezTo>
                      <a:pt x="3" y="2"/>
                      <a:pt x="0" y="6"/>
                      <a:pt x="0" y="10"/>
                    </a:cubicBezTo>
                    <a:cubicBezTo>
                      <a:pt x="1" y="12"/>
                      <a:pt x="1" y="12"/>
                      <a:pt x="1" y="12"/>
                    </a:cubicBezTo>
                    <a:cubicBezTo>
                      <a:pt x="1" y="13"/>
                      <a:pt x="1" y="13"/>
                      <a:pt x="1" y="13"/>
                    </a:cubicBezTo>
                    <a:cubicBezTo>
                      <a:pt x="1" y="13"/>
                      <a:pt x="1" y="13"/>
                      <a:pt x="1" y="13"/>
                    </a:cubicBezTo>
                    <a:cubicBezTo>
                      <a:pt x="38" y="155"/>
                      <a:pt x="38" y="155"/>
                      <a:pt x="38" y="155"/>
                    </a:cubicBezTo>
                    <a:cubicBezTo>
                      <a:pt x="50" y="198"/>
                      <a:pt x="50" y="198"/>
                      <a:pt x="50" y="198"/>
                    </a:cubicBezTo>
                    <a:cubicBezTo>
                      <a:pt x="59" y="155"/>
                      <a:pt x="59" y="155"/>
                      <a:pt x="59" y="155"/>
                    </a:cubicBezTo>
                    <a:cubicBezTo>
                      <a:pt x="89" y="11"/>
                      <a:pt x="89" y="11"/>
                      <a:pt x="89" y="11"/>
                    </a:cubicBezTo>
                    <a:cubicBezTo>
                      <a:pt x="89" y="11"/>
                      <a:pt x="89" y="11"/>
                      <a:pt x="89" y="11"/>
                    </a:cubicBezTo>
                    <a:cubicBezTo>
                      <a:pt x="89" y="11"/>
                      <a:pt x="89" y="11"/>
                      <a:pt x="89" y="11"/>
                    </a:cubicBezTo>
                    <a:lnTo>
                      <a:pt x="89" y="8"/>
                    </a:lnTo>
                    <a:close/>
                  </a:path>
                </a:pathLst>
              </a:custGeom>
              <a:solidFill>
                <a:srgbClr val="FFC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4" name="Freeform 245"/>
              <p:cNvSpPr>
                <a:spLocks/>
              </p:cNvSpPr>
              <p:nvPr/>
            </p:nvSpPr>
            <p:spPr bwMode="auto">
              <a:xfrm>
                <a:off x="3895726" y="5222875"/>
                <a:ext cx="60325" cy="130175"/>
              </a:xfrm>
              <a:custGeom>
                <a:avLst/>
                <a:gdLst>
                  <a:gd name="T0" fmla="*/ 21 w 21"/>
                  <a:gd name="T1" fmla="*/ 2 h 45"/>
                  <a:gd name="T2" fmla="*/ 11 w 21"/>
                  <a:gd name="T3" fmla="*/ 0 h 45"/>
                  <a:gd name="T4" fmla="*/ 0 w 21"/>
                  <a:gd name="T5" fmla="*/ 2 h 45"/>
                  <a:gd name="T6" fmla="*/ 12 w 21"/>
                  <a:gd name="T7" fmla="*/ 45 h 45"/>
                  <a:gd name="T8" fmla="*/ 21 w 21"/>
                  <a:gd name="T9" fmla="*/ 2 h 45"/>
                </a:gdLst>
                <a:ahLst/>
                <a:cxnLst>
                  <a:cxn ang="0">
                    <a:pos x="T0" y="T1"/>
                  </a:cxn>
                  <a:cxn ang="0">
                    <a:pos x="T2" y="T3"/>
                  </a:cxn>
                  <a:cxn ang="0">
                    <a:pos x="T4" y="T5"/>
                  </a:cxn>
                  <a:cxn ang="0">
                    <a:pos x="T6" y="T7"/>
                  </a:cxn>
                  <a:cxn ang="0">
                    <a:pos x="T8" y="T9"/>
                  </a:cxn>
                </a:cxnLst>
                <a:rect l="0" t="0" r="r" b="b"/>
                <a:pathLst>
                  <a:path w="21" h="45">
                    <a:moveTo>
                      <a:pt x="21" y="2"/>
                    </a:moveTo>
                    <a:cubicBezTo>
                      <a:pt x="18" y="0"/>
                      <a:pt x="14" y="0"/>
                      <a:pt x="11" y="0"/>
                    </a:cubicBezTo>
                    <a:cubicBezTo>
                      <a:pt x="7" y="0"/>
                      <a:pt x="3" y="1"/>
                      <a:pt x="0" y="2"/>
                    </a:cubicBezTo>
                    <a:cubicBezTo>
                      <a:pt x="12" y="45"/>
                      <a:pt x="12" y="45"/>
                      <a:pt x="12" y="45"/>
                    </a:cubicBezTo>
                    <a:lnTo>
                      <a:pt x="21" y="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5" name="Freeform 246"/>
              <p:cNvSpPr>
                <a:spLocks/>
              </p:cNvSpPr>
              <p:nvPr/>
            </p:nvSpPr>
            <p:spPr bwMode="auto">
              <a:xfrm>
                <a:off x="3743326" y="1857375"/>
                <a:ext cx="198438" cy="153988"/>
              </a:xfrm>
              <a:custGeom>
                <a:avLst/>
                <a:gdLst>
                  <a:gd name="T0" fmla="*/ 22 w 68"/>
                  <a:gd name="T1" fmla="*/ 1 h 53"/>
                  <a:gd name="T2" fmla="*/ 44 w 68"/>
                  <a:gd name="T3" fmla="*/ 0 h 53"/>
                  <a:gd name="T4" fmla="*/ 67 w 68"/>
                  <a:gd name="T5" fmla="*/ 22 h 53"/>
                  <a:gd name="T6" fmla="*/ 68 w 68"/>
                  <a:gd name="T7" fmla="*/ 51 h 53"/>
                  <a:gd name="T8" fmla="*/ 1 w 68"/>
                  <a:gd name="T9" fmla="*/ 53 h 53"/>
                  <a:gd name="T10" fmla="*/ 0 w 68"/>
                  <a:gd name="T11" fmla="*/ 23 h 53"/>
                  <a:gd name="T12" fmla="*/ 22 w 68"/>
                  <a:gd name="T13" fmla="*/ 1 h 53"/>
                </a:gdLst>
                <a:ahLst/>
                <a:cxnLst>
                  <a:cxn ang="0">
                    <a:pos x="T0" y="T1"/>
                  </a:cxn>
                  <a:cxn ang="0">
                    <a:pos x="T2" y="T3"/>
                  </a:cxn>
                  <a:cxn ang="0">
                    <a:pos x="T4" y="T5"/>
                  </a:cxn>
                  <a:cxn ang="0">
                    <a:pos x="T6" y="T7"/>
                  </a:cxn>
                  <a:cxn ang="0">
                    <a:pos x="T8" y="T9"/>
                  </a:cxn>
                  <a:cxn ang="0">
                    <a:pos x="T10" y="T11"/>
                  </a:cxn>
                  <a:cxn ang="0">
                    <a:pos x="T12" y="T13"/>
                  </a:cxn>
                </a:cxnLst>
                <a:rect l="0" t="0" r="r" b="b"/>
                <a:pathLst>
                  <a:path w="68" h="53">
                    <a:moveTo>
                      <a:pt x="22" y="1"/>
                    </a:moveTo>
                    <a:cubicBezTo>
                      <a:pt x="44" y="0"/>
                      <a:pt x="44" y="0"/>
                      <a:pt x="44" y="0"/>
                    </a:cubicBezTo>
                    <a:cubicBezTo>
                      <a:pt x="56" y="0"/>
                      <a:pt x="67" y="9"/>
                      <a:pt x="67" y="22"/>
                    </a:cubicBezTo>
                    <a:cubicBezTo>
                      <a:pt x="68" y="51"/>
                      <a:pt x="68" y="51"/>
                      <a:pt x="68" y="51"/>
                    </a:cubicBezTo>
                    <a:cubicBezTo>
                      <a:pt x="1" y="53"/>
                      <a:pt x="1" y="53"/>
                      <a:pt x="1" y="53"/>
                    </a:cubicBezTo>
                    <a:cubicBezTo>
                      <a:pt x="0" y="23"/>
                      <a:pt x="0" y="23"/>
                      <a:pt x="0" y="23"/>
                    </a:cubicBezTo>
                    <a:cubicBezTo>
                      <a:pt x="0" y="11"/>
                      <a:pt x="9" y="1"/>
                      <a:pt x="22" y="1"/>
                    </a:cubicBezTo>
                    <a:close/>
                  </a:path>
                </a:pathLst>
              </a:custGeom>
              <a:solidFill>
                <a:srgbClr val="FF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6" name="Freeform 247"/>
              <p:cNvSpPr>
                <a:spLocks/>
              </p:cNvSpPr>
              <p:nvPr/>
            </p:nvSpPr>
            <p:spPr bwMode="auto">
              <a:xfrm>
                <a:off x="3711576" y="1979613"/>
                <a:ext cx="268288" cy="312738"/>
              </a:xfrm>
              <a:custGeom>
                <a:avLst/>
                <a:gdLst>
                  <a:gd name="T0" fmla="*/ 0 w 169"/>
                  <a:gd name="T1" fmla="*/ 6 h 197"/>
                  <a:gd name="T2" fmla="*/ 165 w 169"/>
                  <a:gd name="T3" fmla="*/ 0 h 197"/>
                  <a:gd name="T4" fmla="*/ 169 w 169"/>
                  <a:gd name="T5" fmla="*/ 194 h 197"/>
                  <a:gd name="T6" fmla="*/ 6 w 169"/>
                  <a:gd name="T7" fmla="*/ 197 h 197"/>
                  <a:gd name="T8" fmla="*/ 0 w 169"/>
                  <a:gd name="T9" fmla="*/ 6 h 197"/>
                </a:gdLst>
                <a:ahLst/>
                <a:cxnLst>
                  <a:cxn ang="0">
                    <a:pos x="T0" y="T1"/>
                  </a:cxn>
                  <a:cxn ang="0">
                    <a:pos x="T2" y="T3"/>
                  </a:cxn>
                  <a:cxn ang="0">
                    <a:pos x="T4" y="T5"/>
                  </a:cxn>
                  <a:cxn ang="0">
                    <a:pos x="T6" y="T7"/>
                  </a:cxn>
                  <a:cxn ang="0">
                    <a:pos x="T8" y="T9"/>
                  </a:cxn>
                </a:cxnLst>
                <a:rect l="0" t="0" r="r" b="b"/>
                <a:pathLst>
                  <a:path w="169" h="197">
                    <a:moveTo>
                      <a:pt x="0" y="6"/>
                    </a:moveTo>
                    <a:lnTo>
                      <a:pt x="165" y="0"/>
                    </a:lnTo>
                    <a:lnTo>
                      <a:pt x="169" y="194"/>
                    </a:lnTo>
                    <a:lnTo>
                      <a:pt x="6" y="197"/>
                    </a:lnTo>
                    <a:lnTo>
                      <a:pt x="0" y="6"/>
                    </a:ln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75" name="Group 574"/>
            <p:cNvGrpSpPr/>
            <p:nvPr/>
          </p:nvGrpSpPr>
          <p:grpSpPr>
            <a:xfrm>
              <a:off x="3132138" y="1951038"/>
              <a:ext cx="649288" cy="3468688"/>
              <a:chOff x="3132138" y="1951038"/>
              <a:chExt cx="649288" cy="3468688"/>
            </a:xfrm>
          </p:grpSpPr>
          <p:sp>
            <p:nvSpPr>
              <p:cNvPr id="577" name="Freeform 248"/>
              <p:cNvSpPr>
                <a:spLocks/>
              </p:cNvSpPr>
              <p:nvPr/>
            </p:nvSpPr>
            <p:spPr bwMode="auto">
              <a:xfrm>
                <a:off x="3175001" y="2368550"/>
                <a:ext cx="606425" cy="2525713"/>
              </a:xfrm>
              <a:custGeom>
                <a:avLst/>
                <a:gdLst>
                  <a:gd name="T0" fmla="*/ 161 w 382"/>
                  <a:gd name="T1" fmla="*/ 0 h 1591"/>
                  <a:gd name="T2" fmla="*/ 0 w 382"/>
                  <a:gd name="T3" fmla="*/ 22 h 1591"/>
                  <a:gd name="T4" fmla="*/ 220 w 382"/>
                  <a:gd name="T5" fmla="*/ 1591 h 1591"/>
                  <a:gd name="T6" fmla="*/ 382 w 382"/>
                  <a:gd name="T7" fmla="*/ 1569 h 1591"/>
                  <a:gd name="T8" fmla="*/ 161 w 382"/>
                  <a:gd name="T9" fmla="*/ 0 h 1591"/>
                </a:gdLst>
                <a:ahLst/>
                <a:cxnLst>
                  <a:cxn ang="0">
                    <a:pos x="T0" y="T1"/>
                  </a:cxn>
                  <a:cxn ang="0">
                    <a:pos x="T2" y="T3"/>
                  </a:cxn>
                  <a:cxn ang="0">
                    <a:pos x="T4" y="T5"/>
                  </a:cxn>
                  <a:cxn ang="0">
                    <a:pos x="T6" y="T7"/>
                  </a:cxn>
                  <a:cxn ang="0">
                    <a:pos x="T8" y="T9"/>
                  </a:cxn>
                </a:cxnLst>
                <a:rect l="0" t="0" r="r" b="b"/>
                <a:pathLst>
                  <a:path w="382" h="1591">
                    <a:moveTo>
                      <a:pt x="161" y="0"/>
                    </a:moveTo>
                    <a:lnTo>
                      <a:pt x="0" y="22"/>
                    </a:lnTo>
                    <a:lnTo>
                      <a:pt x="220" y="1591"/>
                    </a:lnTo>
                    <a:lnTo>
                      <a:pt x="382" y="1569"/>
                    </a:lnTo>
                    <a:lnTo>
                      <a:pt x="161"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78" name="Freeform 249"/>
              <p:cNvSpPr>
                <a:spLocks/>
              </p:cNvSpPr>
              <p:nvPr/>
            </p:nvSpPr>
            <p:spPr bwMode="auto">
              <a:xfrm>
                <a:off x="3524251" y="4840288"/>
                <a:ext cx="257175" cy="579438"/>
              </a:xfrm>
              <a:custGeom>
                <a:avLst/>
                <a:gdLst>
                  <a:gd name="T0" fmla="*/ 89 w 89"/>
                  <a:gd name="T1" fmla="*/ 7 h 200"/>
                  <a:gd name="T2" fmla="*/ 80 w 89"/>
                  <a:gd name="T3" fmla="*/ 0 h 200"/>
                  <a:gd name="T4" fmla="*/ 74 w 89"/>
                  <a:gd name="T5" fmla="*/ 9 h 200"/>
                  <a:gd name="T6" fmla="*/ 66 w 89"/>
                  <a:gd name="T7" fmla="*/ 2 h 200"/>
                  <a:gd name="T8" fmla="*/ 59 w 89"/>
                  <a:gd name="T9" fmla="*/ 11 h 200"/>
                  <a:gd name="T10" fmla="*/ 51 w 89"/>
                  <a:gd name="T11" fmla="*/ 4 h 200"/>
                  <a:gd name="T12" fmla="*/ 45 w 89"/>
                  <a:gd name="T13" fmla="*/ 13 h 200"/>
                  <a:gd name="T14" fmla="*/ 36 w 89"/>
                  <a:gd name="T15" fmla="*/ 6 h 200"/>
                  <a:gd name="T16" fmla="*/ 30 w 89"/>
                  <a:gd name="T17" fmla="*/ 15 h 200"/>
                  <a:gd name="T18" fmla="*/ 21 w 89"/>
                  <a:gd name="T19" fmla="*/ 9 h 200"/>
                  <a:gd name="T20" fmla="*/ 15 w 89"/>
                  <a:gd name="T21" fmla="*/ 17 h 200"/>
                  <a:gd name="T22" fmla="*/ 7 w 89"/>
                  <a:gd name="T23" fmla="*/ 11 h 200"/>
                  <a:gd name="T24" fmla="*/ 0 w 89"/>
                  <a:gd name="T25" fmla="*/ 19 h 200"/>
                  <a:gd name="T26" fmla="*/ 1 w 89"/>
                  <a:gd name="T27" fmla="*/ 21 h 200"/>
                  <a:gd name="T28" fmla="*/ 1 w 89"/>
                  <a:gd name="T29" fmla="*/ 22 h 200"/>
                  <a:gd name="T30" fmla="*/ 1 w 89"/>
                  <a:gd name="T31" fmla="*/ 22 h 200"/>
                  <a:gd name="T32" fmla="*/ 55 w 89"/>
                  <a:gd name="T33" fmla="*/ 159 h 200"/>
                  <a:gd name="T34" fmla="*/ 71 w 89"/>
                  <a:gd name="T35" fmla="*/ 200 h 200"/>
                  <a:gd name="T36" fmla="*/ 75 w 89"/>
                  <a:gd name="T37" fmla="*/ 156 h 200"/>
                  <a:gd name="T38" fmla="*/ 88 w 89"/>
                  <a:gd name="T39" fmla="*/ 10 h 200"/>
                  <a:gd name="T40" fmla="*/ 88 w 89"/>
                  <a:gd name="T41" fmla="*/ 10 h 200"/>
                  <a:gd name="T42" fmla="*/ 89 w 89"/>
                  <a:gd name="T43" fmla="*/ 10 h 200"/>
                  <a:gd name="T44" fmla="*/ 89 w 89"/>
                  <a:gd name="T45" fmla="*/ 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200">
                    <a:moveTo>
                      <a:pt x="89" y="7"/>
                    </a:moveTo>
                    <a:cubicBezTo>
                      <a:pt x="88" y="3"/>
                      <a:pt x="84" y="0"/>
                      <a:pt x="80" y="0"/>
                    </a:cubicBezTo>
                    <a:cubicBezTo>
                      <a:pt x="76" y="1"/>
                      <a:pt x="73" y="5"/>
                      <a:pt x="74" y="9"/>
                    </a:cubicBezTo>
                    <a:cubicBezTo>
                      <a:pt x="73" y="5"/>
                      <a:pt x="70" y="2"/>
                      <a:pt x="66" y="2"/>
                    </a:cubicBezTo>
                    <a:cubicBezTo>
                      <a:pt x="62" y="3"/>
                      <a:pt x="59" y="7"/>
                      <a:pt x="59" y="11"/>
                    </a:cubicBezTo>
                    <a:cubicBezTo>
                      <a:pt x="59" y="7"/>
                      <a:pt x="55" y="4"/>
                      <a:pt x="51" y="4"/>
                    </a:cubicBezTo>
                    <a:cubicBezTo>
                      <a:pt x="47" y="5"/>
                      <a:pt x="44" y="9"/>
                      <a:pt x="45" y="13"/>
                    </a:cubicBezTo>
                    <a:cubicBezTo>
                      <a:pt x="44" y="9"/>
                      <a:pt x="40" y="6"/>
                      <a:pt x="36" y="6"/>
                    </a:cubicBezTo>
                    <a:cubicBezTo>
                      <a:pt x="32" y="7"/>
                      <a:pt x="29" y="11"/>
                      <a:pt x="30" y="15"/>
                    </a:cubicBezTo>
                    <a:cubicBezTo>
                      <a:pt x="29" y="11"/>
                      <a:pt x="25" y="8"/>
                      <a:pt x="21" y="9"/>
                    </a:cubicBezTo>
                    <a:cubicBezTo>
                      <a:pt x="17" y="9"/>
                      <a:pt x="15" y="13"/>
                      <a:pt x="15" y="17"/>
                    </a:cubicBezTo>
                    <a:cubicBezTo>
                      <a:pt x="14" y="13"/>
                      <a:pt x="11" y="10"/>
                      <a:pt x="7" y="11"/>
                    </a:cubicBezTo>
                    <a:cubicBezTo>
                      <a:pt x="3" y="11"/>
                      <a:pt x="0" y="15"/>
                      <a:pt x="0" y="19"/>
                    </a:cubicBezTo>
                    <a:cubicBezTo>
                      <a:pt x="1" y="21"/>
                      <a:pt x="1" y="21"/>
                      <a:pt x="1" y="21"/>
                    </a:cubicBezTo>
                    <a:cubicBezTo>
                      <a:pt x="1" y="22"/>
                      <a:pt x="1" y="22"/>
                      <a:pt x="1" y="22"/>
                    </a:cubicBezTo>
                    <a:cubicBezTo>
                      <a:pt x="1" y="22"/>
                      <a:pt x="1" y="22"/>
                      <a:pt x="1" y="22"/>
                    </a:cubicBezTo>
                    <a:cubicBezTo>
                      <a:pt x="55" y="159"/>
                      <a:pt x="55" y="159"/>
                      <a:pt x="55" y="159"/>
                    </a:cubicBezTo>
                    <a:cubicBezTo>
                      <a:pt x="71" y="200"/>
                      <a:pt x="71" y="200"/>
                      <a:pt x="71" y="200"/>
                    </a:cubicBezTo>
                    <a:cubicBezTo>
                      <a:pt x="75" y="156"/>
                      <a:pt x="75" y="156"/>
                      <a:pt x="75" y="156"/>
                    </a:cubicBezTo>
                    <a:cubicBezTo>
                      <a:pt x="88" y="10"/>
                      <a:pt x="88" y="10"/>
                      <a:pt x="88" y="10"/>
                    </a:cubicBezTo>
                    <a:cubicBezTo>
                      <a:pt x="88" y="10"/>
                      <a:pt x="88" y="10"/>
                      <a:pt x="88" y="10"/>
                    </a:cubicBezTo>
                    <a:cubicBezTo>
                      <a:pt x="89" y="10"/>
                      <a:pt x="89" y="10"/>
                      <a:pt x="89" y="10"/>
                    </a:cubicBezTo>
                    <a:lnTo>
                      <a:pt x="89" y="7"/>
                    </a:lnTo>
                    <a:close/>
                  </a:path>
                </a:pathLst>
              </a:custGeom>
              <a:solidFill>
                <a:srgbClr val="FFC3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79" name="Freeform 250"/>
              <p:cNvSpPr>
                <a:spLocks/>
              </p:cNvSpPr>
              <p:nvPr/>
            </p:nvSpPr>
            <p:spPr bwMode="auto">
              <a:xfrm>
                <a:off x="3683001" y="5289550"/>
                <a:ext cx="58738" cy="130175"/>
              </a:xfrm>
              <a:custGeom>
                <a:avLst/>
                <a:gdLst>
                  <a:gd name="T0" fmla="*/ 20 w 20"/>
                  <a:gd name="T1" fmla="*/ 1 h 45"/>
                  <a:gd name="T2" fmla="*/ 10 w 20"/>
                  <a:gd name="T3" fmla="*/ 0 h 45"/>
                  <a:gd name="T4" fmla="*/ 0 w 20"/>
                  <a:gd name="T5" fmla="*/ 4 h 45"/>
                  <a:gd name="T6" fmla="*/ 16 w 20"/>
                  <a:gd name="T7" fmla="*/ 45 h 45"/>
                  <a:gd name="T8" fmla="*/ 20 w 20"/>
                  <a:gd name="T9" fmla="*/ 1 h 45"/>
                </a:gdLst>
                <a:ahLst/>
                <a:cxnLst>
                  <a:cxn ang="0">
                    <a:pos x="T0" y="T1"/>
                  </a:cxn>
                  <a:cxn ang="0">
                    <a:pos x="T2" y="T3"/>
                  </a:cxn>
                  <a:cxn ang="0">
                    <a:pos x="T4" y="T5"/>
                  </a:cxn>
                  <a:cxn ang="0">
                    <a:pos x="T6" y="T7"/>
                  </a:cxn>
                  <a:cxn ang="0">
                    <a:pos x="T8" y="T9"/>
                  </a:cxn>
                </a:cxnLst>
                <a:rect l="0" t="0" r="r" b="b"/>
                <a:pathLst>
                  <a:path w="20" h="45">
                    <a:moveTo>
                      <a:pt x="20" y="1"/>
                    </a:moveTo>
                    <a:cubicBezTo>
                      <a:pt x="17" y="0"/>
                      <a:pt x="13" y="0"/>
                      <a:pt x="10" y="0"/>
                    </a:cubicBezTo>
                    <a:cubicBezTo>
                      <a:pt x="6" y="1"/>
                      <a:pt x="3" y="2"/>
                      <a:pt x="0" y="4"/>
                    </a:cubicBezTo>
                    <a:cubicBezTo>
                      <a:pt x="16" y="45"/>
                      <a:pt x="16" y="45"/>
                      <a:pt x="16" y="45"/>
                    </a:cubicBezTo>
                    <a:lnTo>
                      <a:pt x="2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0" name="Freeform 251"/>
              <p:cNvSpPr>
                <a:spLocks/>
              </p:cNvSpPr>
              <p:nvPr/>
            </p:nvSpPr>
            <p:spPr bwMode="auto">
              <a:xfrm>
                <a:off x="3149601" y="1951038"/>
                <a:ext cx="207963" cy="171450"/>
              </a:xfrm>
              <a:custGeom>
                <a:avLst/>
                <a:gdLst>
                  <a:gd name="T0" fmla="*/ 21 w 72"/>
                  <a:gd name="T1" fmla="*/ 4 h 59"/>
                  <a:gd name="T2" fmla="*/ 43 w 72"/>
                  <a:gd name="T3" fmla="*/ 1 h 59"/>
                  <a:gd name="T4" fmla="*/ 68 w 72"/>
                  <a:gd name="T5" fmla="*/ 20 h 59"/>
                  <a:gd name="T6" fmla="*/ 72 w 72"/>
                  <a:gd name="T7" fmla="*/ 50 h 59"/>
                  <a:gd name="T8" fmla="*/ 6 w 72"/>
                  <a:gd name="T9" fmla="*/ 59 h 59"/>
                  <a:gd name="T10" fmla="*/ 2 w 72"/>
                  <a:gd name="T11" fmla="*/ 30 h 59"/>
                  <a:gd name="T12" fmla="*/ 21 w 72"/>
                  <a:gd name="T13" fmla="*/ 4 h 59"/>
                </a:gdLst>
                <a:ahLst/>
                <a:cxnLst>
                  <a:cxn ang="0">
                    <a:pos x="T0" y="T1"/>
                  </a:cxn>
                  <a:cxn ang="0">
                    <a:pos x="T2" y="T3"/>
                  </a:cxn>
                  <a:cxn ang="0">
                    <a:pos x="T4" y="T5"/>
                  </a:cxn>
                  <a:cxn ang="0">
                    <a:pos x="T6" y="T7"/>
                  </a:cxn>
                  <a:cxn ang="0">
                    <a:pos x="T8" y="T9"/>
                  </a:cxn>
                  <a:cxn ang="0">
                    <a:pos x="T10" y="T11"/>
                  </a:cxn>
                  <a:cxn ang="0">
                    <a:pos x="T12" y="T13"/>
                  </a:cxn>
                </a:cxnLst>
                <a:rect l="0" t="0" r="r" b="b"/>
                <a:pathLst>
                  <a:path w="72" h="59">
                    <a:moveTo>
                      <a:pt x="21" y="4"/>
                    </a:moveTo>
                    <a:cubicBezTo>
                      <a:pt x="43" y="1"/>
                      <a:pt x="43" y="1"/>
                      <a:pt x="43" y="1"/>
                    </a:cubicBezTo>
                    <a:cubicBezTo>
                      <a:pt x="55" y="0"/>
                      <a:pt x="66" y="8"/>
                      <a:pt x="68" y="20"/>
                    </a:cubicBezTo>
                    <a:cubicBezTo>
                      <a:pt x="72" y="50"/>
                      <a:pt x="72" y="50"/>
                      <a:pt x="72" y="50"/>
                    </a:cubicBezTo>
                    <a:cubicBezTo>
                      <a:pt x="6" y="59"/>
                      <a:pt x="6" y="59"/>
                      <a:pt x="6" y="59"/>
                    </a:cubicBezTo>
                    <a:cubicBezTo>
                      <a:pt x="2" y="30"/>
                      <a:pt x="2" y="30"/>
                      <a:pt x="2" y="30"/>
                    </a:cubicBezTo>
                    <a:cubicBezTo>
                      <a:pt x="0" y="17"/>
                      <a:pt x="9" y="6"/>
                      <a:pt x="21" y="4"/>
                    </a:cubicBezTo>
                    <a:close/>
                  </a:path>
                </a:pathLst>
              </a:custGeom>
              <a:solidFill>
                <a:srgbClr val="FF9A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81" name="Freeform 252"/>
              <p:cNvSpPr>
                <a:spLocks/>
              </p:cNvSpPr>
              <p:nvPr/>
            </p:nvSpPr>
            <p:spPr bwMode="auto">
              <a:xfrm>
                <a:off x="3132138" y="2066925"/>
                <a:ext cx="298450" cy="336550"/>
              </a:xfrm>
              <a:custGeom>
                <a:avLst/>
                <a:gdLst>
                  <a:gd name="T0" fmla="*/ 0 w 188"/>
                  <a:gd name="T1" fmla="*/ 22 h 212"/>
                  <a:gd name="T2" fmla="*/ 161 w 188"/>
                  <a:gd name="T3" fmla="*/ 0 h 212"/>
                  <a:gd name="T4" fmla="*/ 188 w 188"/>
                  <a:gd name="T5" fmla="*/ 190 h 212"/>
                  <a:gd name="T6" fmla="*/ 27 w 188"/>
                  <a:gd name="T7" fmla="*/ 212 h 212"/>
                  <a:gd name="T8" fmla="*/ 0 w 188"/>
                  <a:gd name="T9" fmla="*/ 22 h 212"/>
                </a:gdLst>
                <a:ahLst/>
                <a:cxnLst>
                  <a:cxn ang="0">
                    <a:pos x="T0" y="T1"/>
                  </a:cxn>
                  <a:cxn ang="0">
                    <a:pos x="T2" y="T3"/>
                  </a:cxn>
                  <a:cxn ang="0">
                    <a:pos x="T4" y="T5"/>
                  </a:cxn>
                  <a:cxn ang="0">
                    <a:pos x="T6" y="T7"/>
                  </a:cxn>
                  <a:cxn ang="0">
                    <a:pos x="T8" y="T9"/>
                  </a:cxn>
                </a:cxnLst>
                <a:rect l="0" t="0" r="r" b="b"/>
                <a:pathLst>
                  <a:path w="188" h="212">
                    <a:moveTo>
                      <a:pt x="0" y="22"/>
                    </a:moveTo>
                    <a:lnTo>
                      <a:pt x="161" y="0"/>
                    </a:lnTo>
                    <a:lnTo>
                      <a:pt x="188" y="190"/>
                    </a:lnTo>
                    <a:lnTo>
                      <a:pt x="27" y="212"/>
                    </a:lnTo>
                    <a:lnTo>
                      <a:pt x="0" y="22"/>
                    </a:ln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576" name="Freeform 253"/>
            <p:cNvSpPr>
              <a:spLocks/>
            </p:cNvSpPr>
            <p:nvPr/>
          </p:nvSpPr>
          <p:spPr bwMode="auto">
            <a:xfrm>
              <a:off x="2725738" y="3638550"/>
              <a:ext cx="2600325" cy="2801938"/>
            </a:xfrm>
            <a:custGeom>
              <a:avLst/>
              <a:gdLst>
                <a:gd name="T0" fmla="*/ 129 w 896"/>
                <a:gd name="T1" fmla="*/ 155 h 966"/>
                <a:gd name="T2" fmla="*/ 767 w 896"/>
                <a:gd name="T3" fmla="*/ 155 h 966"/>
                <a:gd name="T4" fmla="*/ 896 w 896"/>
                <a:gd name="T5" fmla="*/ 0 h 966"/>
                <a:gd name="T6" fmla="*/ 896 w 896"/>
                <a:gd name="T7" fmla="*/ 0 h 966"/>
                <a:gd name="T8" fmla="*/ 745 w 896"/>
                <a:gd name="T9" fmla="*/ 796 h 966"/>
                <a:gd name="T10" fmla="*/ 744 w 896"/>
                <a:gd name="T11" fmla="*/ 796 h 966"/>
                <a:gd name="T12" fmla="*/ 659 w 896"/>
                <a:gd name="T13" fmla="*/ 899 h 966"/>
                <a:gd name="T14" fmla="*/ 237 w 896"/>
                <a:gd name="T15" fmla="*/ 899 h 966"/>
                <a:gd name="T16" fmla="*/ 152 w 896"/>
                <a:gd name="T17" fmla="*/ 796 h 966"/>
                <a:gd name="T18" fmla="*/ 151 w 896"/>
                <a:gd name="T19" fmla="*/ 796 h 966"/>
                <a:gd name="T20" fmla="*/ 0 w 896"/>
                <a:gd name="T21" fmla="*/ 0 h 966"/>
                <a:gd name="T22" fmla="*/ 0 w 896"/>
                <a:gd name="T23" fmla="*/ 0 h 966"/>
                <a:gd name="T24" fmla="*/ 129 w 896"/>
                <a:gd name="T25" fmla="*/ 155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6" h="966">
                  <a:moveTo>
                    <a:pt x="129" y="155"/>
                  </a:moveTo>
                  <a:cubicBezTo>
                    <a:pt x="305" y="257"/>
                    <a:pt x="591" y="257"/>
                    <a:pt x="767" y="155"/>
                  </a:cubicBezTo>
                  <a:cubicBezTo>
                    <a:pt x="842" y="112"/>
                    <a:pt x="885" y="56"/>
                    <a:pt x="896" y="0"/>
                  </a:cubicBezTo>
                  <a:cubicBezTo>
                    <a:pt x="896" y="0"/>
                    <a:pt x="896" y="0"/>
                    <a:pt x="896" y="0"/>
                  </a:cubicBezTo>
                  <a:cubicBezTo>
                    <a:pt x="745" y="796"/>
                    <a:pt x="745" y="796"/>
                    <a:pt x="745" y="796"/>
                  </a:cubicBezTo>
                  <a:cubicBezTo>
                    <a:pt x="744" y="796"/>
                    <a:pt x="744" y="796"/>
                    <a:pt x="744" y="796"/>
                  </a:cubicBezTo>
                  <a:cubicBezTo>
                    <a:pt x="736" y="834"/>
                    <a:pt x="709" y="870"/>
                    <a:pt x="659" y="899"/>
                  </a:cubicBezTo>
                  <a:cubicBezTo>
                    <a:pt x="543" y="966"/>
                    <a:pt x="353" y="966"/>
                    <a:pt x="237" y="899"/>
                  </a:cubicBezTo>
                  <a:cubicBezTo>
                    <a:pt x="187" y="870"/>
                    <a:pt x="159" y="834"/>
                    <a:pt x="152" y="796"/>
                  </a:cubicBezTo>
                  <a:cubicBezTo>
                    <a:pt x="151" y="796"/>
                    <a:pt x="151" y="796"/>
                    <a:pt x="151" y="796"/>
                  </a:cubicBezTo>
                  <a:cubicBezTo>
                    <a:pt x="0" y="0"/>
                    <a:pt x="0" y="0"/>
                    <a:pt x="0" y="0"/>
                  </a:cubicBezTo>
                  <a:cubicBezTo>
                    <a:pt x="0" y="0"/>
                    <a:pt x="0" y="0"/>
                    <a:pt x="0" y="0"/>
                  </a:cubicBezTo>
                  <a:cubicBezTo>
                    <a:pt x="11" y="56"/>
                    <a:pt x="54" y="112"/>
                    <a:pt x="129" y="155"/>
                  </a:cubicBezTo>
                  <a:close/>
                </a:path>
              </a:pathLst>
            </a:custGeom>
            <a:solidFill>
              <a:srgbClr val="EDF3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561" name="Group 560"/>
          <p:cNvGrpSpPr/>
          <p:nvPr/>
        </p:nvGrpSpPr>
        <p:grpSpPr>
          <a:xfrm>
            <a:off x="9353020" y="3887424"/>
            <a:ext cx="1520924" cy="2151349"/>
            <a:chOff x="2490788" y="482600"/>
            <a:chExt cx="3481387" cy="4924425"/>
          </a:xfrm>
        </p:grpSpPr>
        <p:sp>
          <p:nvSpPr>
            <p:cNvPr id="562" name="Freeform 218"/>
            <p:cNvSpPr>
              <a:spLocks/>
            </p:cNvSpPr>
            <p:nvPr/>
          </p:nvSpPr>
          <p:spPr bwMode="auto">
            <a:xfrm>
              <a:off x="3479800" y="4813300"/>
              <a:ext cx="1506537" cy="593725"/>
            </a:xfrm>
            <a:custGeom>
              <a:avLst/>
              <a:gdLst>
                <a:gd name="T0" fmla="*/ 506 w 507"/>
                <a:gd name="T1" fmla="*/ 0 h 200"/>
                <a:gd name="T2" fmla="*/ 507 w 507"/>
                <a:gd name="T3" fmla="*/ 38 h 200"/>
                <a:gd name="T4" fmla="*/ 432 w 507"/>
                <a:gd name="T5" fmla="*/ 143 h 200"/>
                <a:gd name="T6" fmla="*/ 73 w 507"/>
                <a:gd name="T7" fmla="*/ 143 h 200"/>
                <a:gd name="T8" fmla="*/ 0 w 507"/>
                <a:gd name="T9" fmla="*/ 40 h 200"/>
                <a:gd name="T10" fmla="*/ 0 w 507"/>
                <a:gd name="T11" fmla="*/ 1 h 200"/>
                <a:gd name="T12" fmla="*/ 73 w 507"/>
                <a:gd name="T13" fmla="*/ 104 h 200"/>
                <a:gd name="T14" fmla="*/ 432 w 507"/>
                <a:gd name="T15" fmla="*/ 104 h 200"/>
                <a:gd name="T16" fmla="*/ 506 w 507"/>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7" h="200">
                  <a:moveTo>
                    <a:pt x="506" y="0"/>
                  </a:moveTo>
                  <a:cubicBezTo>
                    <a:pt x="507" y="38"/>
                    <a:pt x="507" y="38"/>
                    <a:pt x="507" y="38"/>
                  </a:cubicBezTo>
                  <a:cubicBezTo>
                    <a:pt x="507" y="76"/>
                    <a:pt x="482" y="114"/>
                    <a:pt x="432" y="143"/>
                  </a:cubicBezTo>
                  <a:cubicBezTo>
                    <a:pt x="332" y="200"/>
                    <a:pt x="172" y="200"/>
                    <a:pt x="73" y="143"/>
                  </a:cubicBezTo>
                  <a:cubicBezTo>
                    <a:pt x="24" y="114"/>
                    <a:pt x="0" y="77"/>
                    <a:pt x="0" y="40"/>
                  </a:cubicBezTo>
                  <a:cubicBezTo>
                    <a:pt x="0" y="1"/>
                    <a:pt x="0" y="1"/>
                    <a:pt x="0" y="1"/>
                  </a:cubicBezTo>
                  <a:cubicBezTo>
                    <a:pt x="0" y="38"/>
                    <a:pt x="24" y="76"/>
                    <a:pt x="73" y="104"/>
                  </a:cubicBezTo>
                  <a:cubicBezTo>
                    <a:pt x="172" y="162"/>
                    <a:pt x="332" y="162"/>
                    <a:pt x="432" y="104"/>
                  </a:cubicBezTo>
                  <a:cubicBezTo>
                    <a:pt x="482" y="75"/>
                    <a:pt x="507" y="37"/>
                    <a:pt x="506" y="0"/>
                  </a:cubicBez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63" name="Freeform 219"/>
            <p:cNvSpPr>
              <a:spLocks/>
            </p:cNvSpPr>
            <p:nvPr/>
          </p:nvSpPr>
          <p:spPr bwMode="auto">
            <a:xfrm>
              <a:off x="3405188" y="4335463"/>
              <a:ext cx="1652587" cy="958850"/>
            </a:xfrm>
            <a:custGeom>
              <a:avLst/>
              <a:gdLst>
                <a:gd name="T0" fmla="*/ 99 w 556"/>
                <a:gd name="T1" fmla="*/ 58 h 323"/>
                <a:gd name="T2" fmla="*/ 458 w 556"/>
                <a:gd name="T3" fmla="*/ 58 h 323"/>
                <a:gd name="T4" fmla="*/ 457 w 556"/>
                <a:gd name="T5" fmla="*/ 265 h 323"/>
                <a:gd name="T6" fmla="*/ 98 w 556"/>
                <a:gd name="T7" fmla="*/ 265 h 323"/>
                <a:gd name="T8" fmla="*/ 99 w 556"/>
                <a:gd name="T9" fmla="*/ 58 h 323"/>
              </a:gdLst>
              <a:ahLst/>
              <a:cxnLst>
                <a:cxn ang="0">
                  <a:pos x="T0" y="T1"/>
                </a:cxn>
                <a:cxn ang="0">
                  <a:pos x="T2" y="T3"/>
                </a:cxn>
                <a:cxn ang="0">
                  <a:pos x="T4" y="T5"/>
                </a:cxn>
                <a:cxn ang="0">
                  <a:pos x="T6" y="T7"/>
                </a:cxn>
                <a:cxn ang="0">
                  <a:pos x="T8" y="T9"/>
                </a:cxn>
              </a:cxnLst>
              <a:rect l="0" t="0" r="r" b="b"/>
              <a:pathLst>
                <a:path w="556" h="323">
                  <a:moveTo>
                    <a:pt x="99" y="58"/>
                  </a:moveTo>
                  <a:cubicBezTo>
                    <a:pt x="199" y="0"/>
                    <a:pt x="359" y="0"/>
                    <a:pt x="458" y="58"/>
                  </a:cubicBezTo>
                  <a:cubicBezTo>
                    <a:pt x="556" y="115"/>
                    <a:pt x="556" y="208"/>
                    <a:pt x="457" y="265"/>
                  </a:cubicBezTo>
                  <a:cubicBezTo>
                    <a:pt x="357" y="323"/>
                    <a:pt x="197" y="323"/>
                    <a:pt x="98" y="265"/>
                  </a:cubicBezTo>
                  <a:cubicBezTo>
                    <a:pt x="0" y="208"/>
                    <a:pt x="0" y="115"/>
                    <a:pt x="99" y="58"/>
                  </a:cubicBezTo>
                  <a:close/>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64" name="Freeform 220"/>
            <p:cNvSpPr>
              <a:spLocks/>
            </p:cNvSpPr>
            <p:nvPr/>
          </p:nvSpPr>
          <p:spPr bwMode="auto">
            <a:xfrm>
              <a:off x="4049713" y="3567113"/>
              <a:ext cx="363537" cy="1382713"/>
            </a:xfrm>
            <a:custGeom>
              <a:avLst/>
              <a:gdLst>
                <a:gd name="T0" fmla="*/ 122 w 122"/>
                <a:gd name="T1" fmla="*/ 0 h 466"/>
                <a:gd name="T2" fmla="*/ 122 w 122"/>
                <a:gd name="T3" fmla="*/ 427 h 466"/>
                <a:gd name="T4" fmla="*/ 104 w 122"/>
                <a:gd name="T5" fmla="*/ 452 h 466"/>
                <a:gd name="T6" fmla="*/ 18 w 122"/>
                <a:gd name="T7" fmla="*/ 452 h 466"/>
                <a:gd name="T8" fmla="*/ 0 w 122"/>
                <a:gd name="T9" fmla="*/ 427 h 466"/>
                <a:gd name="T10" fmla="*/ 0 w 122"/>
                <a:gd name="T11" fmla="*/ 0 h 466"/>
                <a:gd name="T12" fmla="*/ 17 w 122"/>
                <a:gd name="T13" fmla="*/ 25 h 466"/>
                <a:gd name="T14" fmla="*/ 104 w 122"/>
                <a:gd name="T15" fmla="*/ 25 h 466"/>
                <a:gd name="T16" fmla="*/ 122 w 122"/>
                <a:gd name="T1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466">
                  <a:moveTo>
                    <a:pt x="122" y="0"/>
                  </a:moveTo>
                  <a:cubicBezTo>
                    <a:pt x="122" y="427"/>
                    <a:pt x="122" y="427"/>
                    <a:pt x="122" y="427"/>
                  </a:cubicBezTo>
                  <a:cubicBezTo>
                    <a:pt x="122" y="436"/>
                    <a:pt x="116" y="445"/>
                    <a:pt x="104" y="452"/>
                  </a:cubicBezTo>
                  <a:cubicBezTo>
                    <a:pt x="80" y="466"/>
                    <a:pt x="41" y="466"/>
                    <a:pt x="18" y="452"/>
                  </a:cubicBezTo>
                  <a:cubicBezTo>
                    <a:pt x="6" y="445"/>
                    <a:pt x="0" y="436"/>
                    <a:pt x="0" y="427"/>
                  </a:cubicBezTo>
                  <a:cubicBezTo>
                    <a:pt x="0" y="0"/>
                    <a:pt x="0" y="0"/>
                    <a:pt x="0" y="0"/>
                  </a:cubicBezTo>
                  <a:cubicBezTo>
                    <a:pt x="0" y="10"/>
                    <a:pt x="6" y="19"/>
                    <a:pt x="17" y="25"/>
                  </a:cubicBezTo>
                  <a:cubicBezTo>
                    <a:pt x="41" y="39"/>
                    <a:pt x="80" y="39"/>
                    <a:pt x="104" y="25"/>
                  </a:cubicBezTo>
                  <a:cubicBezTo>
                    <a:pt x="116" y="18"/>
                    <a:pt x="122" y="9"/>
                    <a:pt x="122" y="0"/>
                  </a:cubicBezTo>
                  <a:close/>
                </a:path>
              </a:pathLst>
            </a:custGeom>
            <a:solidFill>
              <a:srgbClr val="DBE2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65" name="Oval 221"/>
            <p:cNvSpPr>
              <a:spLocks noChangeArrowheads="1"/>
            </p:cNvSpPr>
            <p:nvPr/>
          </p:nvSpPr>
          <p:spPr bwMode="auto">
            <a:xfrm>
              <a:off x="2490788" y="554038"/>
              <a:ext cx="3481387" cy="3479800"/>
            </a:xfrm>
            <a:prstGeom prst="ellipse">
              <a:avLst/>
            </a:prstGeom>
            <a:gradFill flip="none" rotWithShape="1">
              <a:gsLst>
                <a:gs pos="0">
                  <a:srgbClr val="326BBA"/>
                </a:gs>
                <a:gs pos="100000">
                  <a:srgbClr val="86EFFE">
                    <a:shade val="100000"/>
                    <a:satMod val="115000"/>
                  </a:srgbClr>
                </a:gs>
              </a:gsLst>
              <a:path path="circle">
                <a:fillToRect l="100000" t="100000"/>
              </a:path>
              <a:tileRect r="-100000" b="-10000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66" name="Freeform 222"/>
            <p:cNvSpPr>
              <a:spLocks noEditPoints="1"/>
            </p:cNvSpPr>
            <p:nvPr/>
          </p:nvSpPr>
          <p:spPr bwMode="auto">
            <a:xfrm>
              <a:off x="2725738" y="557213"/>
              <a:ext cx="3198812" cy="3476625"/>
            </a:xfrm>
            <a:custGeom>
              <a:avLst/>
              <a:gdLst>
                <a:gd name="T0" fmla="*/ 451 w 1077"/>
                <a:gd name="T1" fmla="*/ 47 h 1171"/>
                <a:gd name="T2" fmla="*/ 463 w 1077"/>
                <a:gd name="T3" fmla="*/ 97 h 1171"/>
                <a:gd name="T4" fmla="*/ 545 w 1077"/>
                <a:gd name="T5" fmla="*/ 23 h 1171"/>
                <a:gd name="T6" fmla="*/ 533 w 1077"/>
                <a:gd name="T7" fmla="*/ 44 h 1171"/>
                <a:gd name="T8" fmla="*/ 405 w 1077"/>
                <a:gd name="T9" fmla="*/ 11 h 1171"/>
                <a:gd name="T10" fmla="*/ 446 w 1077"/>
                <a:gd name="T11" fmla="*/ 10 h 1171"/>
                <a:gd name="T12" fmla="*/ 462 w 1077"/>
                <a:gd name="T13" fmla="*/ 5 h 1171"/>
                <a:gd name="T14" fmla="*/ 572 w 1077"/>
                <a:gd name="T15" fmla="*/ 2 h 1171"/>
                <a:gd name="T16" fmla="*/ 582 w 1077"/>
                <a:gd name="T17" fmla="*/ 9 h 1171"/>
                <a:gd name="T18" fmla="*/ 752 w 1077"/>
                <a:gd name="T19" fmla="*/ 50 h 1171"/>
                <a:gd name="T20" fmla="*/ 1069 w 1077"/>
                <a:gd name="T21" fmla="*/ 434 h 1171"/>
                <a:gd name="T22" fmla="*/ 765 w 1077"/>
                <a:gd name="T23" fmla="*/ 68 h 1171"/>
                <a:gd name="T24" fmla="*/ 698 w 1077"/>
                <a:gd name="T25" fmla="*/ 63 h 1171"/>
                <a:gd name="T26" fmla="*/ 738 w 1077"/>
                <a:gd name="T27" fmla="*/ 90 h 1171"/>
                <a:gd name="T28" fmla="*/ 738 w 1077"/>
                <a:gd name="T29" fmla="*/ 122 h 1171"/>
                <a:gd name="T30" fmla="*/ 783 w 1077"/>
                <a:gd name="T31" fmla="*/ 220 h 1171"/>
                <a:gd name="T32" fmla="*/ 903 w 1077"/>
                <a:gd name="T33" fmla="*/ 240 h 1171"/>
                <a:gd name="T34" fmla="*/ 928 w 1077"/>
                <a:gd name="T35" fmla="*/ 314 h 1171"/>
                <a:gd name="T36" fmla="*/ 691 w 1077"/>
                <a:gd name="T37" fmla="*/ 519 h 1171"/>
                <a:gd name="T38" fmla="*/ 887 w 1077"/>
                <a:gd name="T39" fmla="*/ 842 h 1171"/>
                <a:gd name="T40" fmla="*/ 745 w 1077"/>
                <a:gd name="T41" fmla="*/ 111 h 1171"/>
                <a:gd name="T42" fmla="*/ 957 w 1077"/>
                <a:gd name="T43" fmla="*/ 228 h 1171"/>
                <a:gd name="T44" fmla="*/ 997 w 1077"/>
                <a:gd name="T45" fmla="*/ 637 h 1171"/>
                <a:gd name="T46" fmla="*/ 381 w 1077"/>
                <a:gd name="T47" fmla="*/ 19 h 1171"/>
                <a:gd name="T48" fmla="*/ 352 w 1077"/>
                <a:gd name="T49" fmla="*/ 25 h 1171"/>
                <a:gd name="T50" fmla="*/ 382 w 1077"/>
                <a:gd name="T51" fmla="*/ 16 h 1171"/>
                <a:gd name="T52" fmla="*/ 290 w 1077"/>
                <a:gd name="T53" fmla="*/ 44 h 1171"/>
                <a:gd name="T54" fmla="*/ 317 w 1077"/>
                <a:gd name="T55" fmla="*/ 89 h 1171"/>
                <a:gd name="T56" fmla="*/ 345 w 1077"/>
                <a:gd name="T57" fmla="*/ 49 h 1171"/>
                <a:gd name="T58" fmla="*/ 274 w 1077"/>
                <a:gd name="T59" fmla="*/ 57 h 1171"/>
                <a:gd name="T60" fmla="*/ 16 w 1077"/>
                <a:gd name="T61" fmla="*/ 304 h 1171"/>
                <a:gd name="T62" fmla="*/ 126 w 1077"/>
                <a:gd name="T63" fmla="*/ 500 h 1171"/>
                <a:gd name="T64" fmla="*/ 145 w 1077"/>
                <a:gd name="T65" fmla="*/ 337 h 1171"/>
                <a:gd name="T66" fmla="*/ 305 w 1077"/>
                <a:gd name="T67" fmla="*/ 213 h 1171"/>
                <a:gd name="T68" fmla="*/ 222 w 1077"/>
                <a:gd name="T69" fmla="*/ 198 h 1171"/>
                <a:gd name="T70" fmla="*/ 170 w 1077"/>
                <a:gd name="T71" fmla="*/ 154 h 1171"/>
                <a:gd name="T72" fmla="*/ 186 w 1077"/>
                <a:gd name="T73" fmla="*/ 234 h 1171"/>
                <a:gd name="T74" fmla="*/ 363 w 1077"/>
                <a:gd name="T75" fmla="*/ 599 h 1171"/>
                <a:gd name="T76" fmla="*/ 178 w 1077"/>
                <a:gd name="T77" fmla="*/ 482 h 1171"/>
                <a:gd name="T78" fmla="*/ 242 w 1077"/>
                <a:gd name="T79" fmla="*/ 933 h 1171"/>
                <a:gd name="T80" fmla="*/ 314 w 1077"/>
                <a:gd name="T81" fmla="*/ 864 h 1171"/>
                <a:gd name="T82" fmla="*/ 345 w 1077"/>
                <a:gd name="T83" fmla="*/ 35 h 1171"/>
                <a:gd name="T84" fmla="*/ 341 w 1077"/>
                <a:gd name="T85" fmla="*/ 29 h 1171"/>
                <a:gd name="T86" fmla="*/ 453 w 1077"/>
                <a:gd name="T87" fmla="*/ 38 h 1171"/>
                <a:gd name="T88" fmla="*/ 387 w 1077"/>
                <a:gd name="T89" fmla="*/ 28 h 1171"/>
                <a:gd name="T90" fmla="*/ 342 w 1077"/>
                <a:gd name="T91" fmla="*/ 79 h 1171"/>
                <a:gd name="T92" fmla="*/ 375 w 1077"/>
                <a:gd name="T93" fmla="*/ 76 h 1171"/>
                <a:gd name="T94" fmla="*/ 369 w 1077"/>
                <a:gd name="T95" fmla="*/ 169 h 1171"/>
                <a:gd name="T96" fmla="*/ 376 w 1077"/>
                <a:gd name="T97" fmla="*/ 82 h 1171"/>
                <a:gd name="T98" fmla="*/ 596 w 1077"/>
                <a:gd name="T99" fmla="*/ 70 h 1171"/>
                <a:gd name="T100" fmla="*/ 777 w 1077"/>
                <a:gd name="T101" fmla="*/ 112 h 1171"/>
                <a:gd name="T102" fmla="*/ 684 w 1077"/>
                <a:gd name="T103" fmla="*/ 50 h 1171"/>
                <a:gd name="T104" fmla="*/ 659 w 1077"/>
                <a:gd name="T105" fmla="*/ 114 h 1171"/>
                <a:gd name="T106" fmla="*/ 651 w 1077"/>
                <a:gd name="T107" fmla="*/ 114 h 1171"/>
                <a:gd name="T108" fmla="*/ 117 w 1077"/>
                <a:gd name="T109" fmla="*/ 515 h 1171"/>
                <a:gd name="T110" fmla="*/ 262 w 1077"/>
                <a:gd name="T111" fmla="*/ 231 h 1171"/>
                <a:gd name="T112" fmla="*/ 208 w 1077"/>
                <a:gd name="T113" fmla="*/ 409 h 1171"/>
                <a:gd name="T114" fmla="*/ 300 w 1077"/>
                <a:gd name="T115" fmla="*/ 1031 h 1171"/>
                <a:gd name="T116" fmla="*/ 408 w 1077"/>
                <a:gd name="T117" fmla="*/ 1087 h 1171"/>
                <a:gd name="T118" fmla="*/ 358 w 1077"/>
                <a:gd name="T119" fmla="*/ 1007 h 1171"/>
                <a:gd name="T120" fmla="*/ 394 w 1077"/>
                <a:gd name="T121" fmla="*/ 1138 h 1171"/>
                <a:gd name="T122" fmla="*/ 509 w 1077"/>
                <a:gd name="T123" fmla="*/ 1156 h 1171"/>
                <a:gd name="T124" fmla="*/ 379 w 1077"/>
                <a:gd name="T125" fmla="*/ 1118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7" h="1171">
                  <a:moveTo>
                    <a:pt x="492" y="2"/>
                  </a:moveTo>
                  <a:cubicBezTo>
                    <a:pt x="492" y="2"/>
                    <a:pt x="492" y="2"/>
                    <a:pt x="492" y="2"/>
                  </a:cubicBezTo>
                  <a:cubicBezTo>
                    <a:pt x="491" y="3"/>
                    <a:pt x="491" y="3"/>
                    <a:pt x="491" y="3"/>
                  </a:cubicBezTo>
                  <a:cubicBezTo>
                    <a:pt x="491" y="3"/>
                    <a:pt x="490" y="3"/>
                    <a:pt x="490" y="3"/>
                  </a:cubicBezTo>
                  <a:cubicBezTo>
                    <a:pt x="490" y="3"/>
                    <a:pt x="490" y="3"/>
                    <a:pt x="490" y="3"/>
                  </a:cubicBezTo>
                  <a:cubicBezTo>
                    <a:pt x="489" y="3"/>
                    <a:pt x="488" y="3"/>
                    <a:pt x="487" y="3"/>
                  </a:cubicBezTo>
                  <a:cubicBezTo>
                    <a:pt x="487" y="3"/>
                    <a:pt x="487" y="3"/>
                    <a:pt x="487" y="3"/>
                  </a:cubicBezTo>
                  <a:cubicBezTo>
                    <a:pt x="487" y="3"/>
                    <a:pt x="486" y="3"/>
                    <a:pt x="486" y="3"/>
                  </a:cubicBezTo>
                  <a:cubicBezTo>
                    <a:pt x="486" y="4"/>
                    <a:pt x="486" y="4"/>
                    <a:pt x="485" y="4"/>
                  </a:cubicBezTo>
                  <a:cubicBezTo>
                    <a:pt x="485" y="4"/>
                    <a:pt x="485" y="4"/>
                    <a:pt x="485" y="4"/>
                  </a:cubicBezTo>
                  <a:cubicBezTo>
                    <a:pt x="485" y="4"/>
                    <a:pt x="485" y="4"/>
                    <a:pt x="485" y="4"/>
                  </a:cubicBezTo>
                  <a:cubicBezTo>
                    <a:pt x="485" y="4"/>
                    <a:pt x="485" y="4"/>
                    <a:pt x="486" y="4"/>
                  </a:cubicBezTo>
                  <a:cubicBezTo>
                    <a:pt x="486" y="3"/>
                    <a:pt x="486" y="3"/>
                    <a:pt x="486" y="3"/>
                  </a:cubicBezTo>
                  <a:cubicBezTo>
                    <a:pt x="487" y="3"/>
                    <a:pt x="487" y="3"/>
                    <a:pt x="487" y="3"/>
                  </a:cubicBezTo>
                  <a:cubicBezTo>
                    <a:pt x="485" y="3"/>
                    <a:pt x="482" y="4"/>
                    <a:pt x="482" y="4"/>
                  </a:cubicBezTo>
                  <a:cubicBezTo>
                    <a:pt x="482" y="4"/>
                    <a:pt x="482" y="4"/>
                    <a:pt x="482" y="4"/>
                  </a:cubicBezTo>
                  <a:cubicBezTo>
                    <a:pt x="481" y="4"/>
                    <a:pt x="481" y="4"/>
                    <a:pt x="481" y="5"/>
                  </a:cubicBezTo>
                  <a:cubicBezTo>
                    <a:pt x="481" y="5"/>
                    <a:pt x="481" y="4"/>
                    <a:pt x="481" y="4"/>
                  </a:cubicBezTo>
                  <a:cubicBezTo>
                    <a:pt x="481" y="4"/>
                    <a:pt x="481" y="4"/>
                    <a:pt x="480" y="4"/>
                  </a:cubicBezTo>
                  <a:cubicBezTo>
                    <a:pt x="480" y="4"/>
                    <a:pt x="479" y="4"/>
                    <a:pt x="479" y="4"/>
                  </a:cubicBezTo>
                  <a:cubicBezTo>
                    <a:pt x="478" y="4"/>
                    <a:pt x="478" y="4"/>
                    <a:pt x="478" y="5"/>
                  </a:cubicBezTo>
                  <a:cubicBezTo>
                    <a:pt x="478" y="5"/>
                    <a:pt x="478" y="5"/>
                    <a:pt x="478" y="5"/>
                  </a:cubicBezTo>
                  <a:cubicBezTo>
                    <a:pt x="477" y="5"/>
                    <a:pt x="477" y="5"/>
                    <a:pt x="477" y="5"/>
                  </a:cubicBezTo>
                  <a:cubicBezTo>
                    <a:pt x="477" y="5"/>
                    <a:pt x="477" y="5"/>
                    <a:pt x="477" y="5"/>
                  </a:cubicBezTo>
                  <a:cubicBezTo>
                    <a:pt x="477" y="5"/>
                    <a:pt x="476" y="5"/>
                    <a:pt x="476" y="5"/>
                  </a:cubicBezTo>
                  <a:cubicBezTo>
                    <a:pt x="476" y="5"/>
                    <a:pt x="476" y="5"/>
                    <a:pt x="476" y="5"/>
                  </a:cubicBezTo>
                  <a:cubicBezTo>
                    <a:pt x="476" y="5"/>
                    <a:pt x="475" y="5"/>
                    <a:pt x="475" y="5"/>
                  </a:cubicBezTo>
                  <a:cubicBezTo>
                    <a:pt x="475" y="5"/>
                    <a:pt x="475" y="5"/>
                    <a:pt x="475" y="5"/>
                  </a:cubicBezTo>
                  <a:cubicBezTo>
                    <a:pt x="475" y="5"/>
                    <a:pt x="475" y="5"/>
                    <a:pt x="474" y="5"/>
                  </a:cubicBezTo>
                  <a:cubicBezTo>
                    <a:pt x="474" y="5"/>
                    <a:pt x="474" y="5"/>
                    <a:pt x="474" y="5"/>
                  </a:cubicBezTo>
                  <a:cubicBezTo>
                    <a:pt x="474" y="5"/>
                    <a:pt x="474" y="5"/>
                    <a:pt x="474" y="5"/>
                  </a:cubicBezTo>
                  <a:cubicBezTo>
                    <a:pt x="474" y="5"/>
                    <a:pt x="474" y="5"/>
                    <a:pt x="473" y="5"/>
                  </a:cubicBezTo>
                  <a:cubicBezTo>
                    <a:pt x="473" y="5"/>
                    <a:pt x="473" y="5"/>
                    <a:pt x="473" y="5"/>
                  </a:cubicBezTo>
                  <a:cubicBezTo>
                    <a:pt x="473" y="5"/>
                    <a:pt x="472" y="5"/>
                    <a:pt x="472" y="5"/>
                  </a:cubicBezTo>
                  <a:cubicBezTo>
                    <a:pt x="472" y="6"/>
                    <a:pt x="471" y="6"/>
                    <a:pt x="470" y="6"/>
                  </a:cubicBezTo>
                  <a:cubicBezTo>
                    <a:pt x="470" y="6"/>
                    <a:pt x="470" y="6"/>
                    <a:pt x="469" y="6"/>
                  </a:cubicBezTo>
                  <a:cubicBezTo>
                    <a:pt x="469" y="6"/>
                    <a:pt x="469" y="6"/>
                    <a:pt x="468" y="6"/>
                  </a:cubicBezTo>
                  <a:cubicBezTo>
                    <a:pt x="468" y="6"/>
                    <a:pt x="469" y="6"/>
                    <a:pt x="469" y="6"/>
                  </a:cubicBezTo>
                  <a:cubicBezTo>
                    <a:pt x="469" y="6"/>
                    <a:pt x="469" y="6"/>
                    <a:pt x="470" y="6"/>
                  </a:cubicBezTo>
                  <a:cubicBezTo>
                    <a:pt x="470" y="6"/>
                    <a:pt x="470" y="6"/>
                    <a:pt x="470" y="6"/>
                  </a:cubicBezTo>
                  <a:cubicBezTo>
                    <a:pt x="470" y="7"/>
                    <a:pt x="471" y="6"/>
                    <a:pt x="472" y="6"/>
                  </a:cubicBezTo>
                  <a:cubicBezTo>
                    <a:pt x="473" y="6"/>
                    <a:pt x="473" y="6"/>
                    <a:pt x="473" y="6"/>
                  </a:cubicBezTo>
                  <a:cubicBezTo>
                    <a:pt x="472" y="7"/>
                    <a:pt x="471" y="7"/>
                    <a:pt x="470" y="7"/>
                  </a:cubicBezTo>
                  <a:cubicBezTo>
                    <a:pt x="470" y="7"/>
                    <a:pt x="470" y="7"/>
                    <a:pt x="470" y="7"/>
                  </a:cubicBezTo>
                  <a:cubicBezTo>
                    <a:pt x="469" y="8"/>
                    <a:pt x="468" y="8"/>
                    <a:pt x="466" y="8"/>
                  </a:cubicBezTo>
                  <a:cubicBezTo>
                    <a:pt x="466" y="9"/>
                    <a:pt x="465" y="9"/>
                    <a:pt x="465" y="9"/>
                  </a:cubicBezTo>
                  <a:cubicBezTo>
                    <a:pt x="465" y="9"/>
                    <a:pt x="464" y="9"/>
                    <a:pt x="464" y="9"/>
                  </a:cubicBezTo>
                  <a:cubicBezTo>
                    <a:pt x="464" y="9"/>
                    <a:pt x="463" y="9"/>
                    <a:pt x="463" y="9"/>
                  </a:cubicBezTo>
                  <a:cubicBezTo>
                    <a:pt x="463" y="9"/>
                    <a:pt x="463" y="9"/>
                    <a:pt x="463" y="9"/>
                  </a:cubicBezTo>
                  <a:cubicBezTo>
                    <a:pt x="462" y="9"/>
                    <a:pt x="462" y="9"/>
                    <a:pt x="462" y="9"/>
                  </a:cubicBezTo>
                  <a:cubicBezTo>
                    <a:pt x="462" y="9"/>
                    <a:pt x="462" y="9"/>
                    <a:pt x="462" y="9"/>
                  </a:cubicBezTo>
                  <a:cubicBezTo>
                    <a:pt x="462" y="9"/>
                    <a:pt x="461" y="9"/>
                    <a:pt x="461" y="9"/>
                  </a:cubicBezTo>
                  <a:cubicBezTo>
                    <a:pt x="461" y="9"/>
                    <a:pt x="461" y="9"/>
                    <a:pt x="461" y="9"/>
                  </a:cubicBezTo>
                  <a:cubicBezTo>
                    <a:pt x="460" y="9"/>
                    <a:pt x="460" y="9"/>
                    <a:pt x="460" y="9"/>
                  </a:cubicBezTo>
                  <a:cubicBezTo>
                    <a:pt x="460" y="9"/>
                    <a:pt x="460" y="9"/>
                    <a:pt x="460" y="9"/>
                  </a:cubicBezTo>
                  <a:cubicBezTo>
                    <a:pt x="460" y="9"/>
                    <a:pt x="459" y="9"/>
                    <a:pt x="459" y="9"/>
                  </a:cubicBezTo>
                  <a:cubicBezTo>
                    <a:pt x="459" y="9"/>
                    <a:pt x="459" y="9"/>
                    <a:pt x="459" y="9"/>
                  </a:cubicBezTo>
                  <a:cubicBezTo>
                    <a:pt x="459" y="9"/>
                    <a:pt x="459" y="9"/>
                    <a:pt x="459" y="9"/>
                  </a:cubicBezTo>
                  <a:cubicBezTo>
                    <a:pt x="459" y="9"/>
                    <a:pt x="458" y="9"/>
                    <a:pt x="458" y="9"/>
                  </a:cubicBezTo>
                  <a:cubicBezTo>
                    <a:pt x="458" y="9"/>
                    <a:pt x="458" y="10"/>
                    <a:pt x="458" y="10"/>
                  </a:cubicBezTo>
                  <a:cubicBezTo>
                    <a:pt x="458" y="10"/>
                    <a:pt x="458" y="10"/>
                    <a:pt x="457" y="10"/>
                  </a:cubicBezTo>
                  <a:cubicBezTo>
                    <a:pt x="457" y="10"/>
                    <a:pt x="457" y="10"/>
                    <a:pt x="457" y="10"/>
                  </a:cubicBezTo>
                  <a:cubicBezTo>
                    <a:pt x="456" y="10"/>
                    <a:pt x="456" y="10"/>
                    <a:pt x="456" y="10"/>
                  </a:cubicBezTo>
                  <a:cubicBezTo>
                    <a:pt x="456" y="10"/>
                    <a:pt x="455" y="10"/>
                    <a:pt x="455" y="10"/>
                  </a:cubicBezTo>
                  <a:cubicBezTo>
                    <a:pt x="454" y="10"/>
                    <a:pt x="454" y="10"/>
                    <a:pt x="454" y="10"/>
                  </a:cubicBezTo>
                  <a:cubicBezTo>
                    <a:pt x="454" y="10"/>
                    <a:pt x="453" y="10"/>
                    <a:pt x="453" y="10"/>
                  </a:cubicBezTo>
                  <a:cubicBezTo>
                    <a:pt x="453" y="10"/>
                    <a:pt x="453" y="10"/>
                    <a:pt x="453" y="10"/>
                  </a:cubicBezTo>
                  <a:cubicBezTo>
                    <a:pt x="453" y="10"/>
                    <a:pt x="452" y="10"/>
                    <a:pt x="452" y="10"/>
                  </a:cubicBezTo>
                  <a:cubicBezTo>
                    <a:pt x="452" y="10"/>
                    <a:pt x="451" y="10"/>
                    <a:pt x="451" y="10"/>
                  </a:cubicBezTo>
                  <a:cubicBezTo>
                    <a:pt x="451" y="10"/>
                    <a:pt x="451" y="10"/>
                    <a:pt x="450" y="10"/>
                  </a:cubicBezTo>
                  <a:cubicBezTo>
                    <a:pt x="450" y="10"/>
                    <a:pt x="449" y="11"/>
                    <a:pt x="448" y="11"/>
                  </a:cubicBezTo>
                  <a:cubicBezTo>
                    <a:pt x="448" y="11"/>
                    <a:pt x="448" y="11"/>
                    <a:pt x="447" y="11"/>
                  </a:cubicBezTo>
                  <a:cubicBezTo>
                    <a:pt x="447" y="11"/>
                    <a:pt x="447" y="11"/>
                    <a:pt x="447" y="11"/>
                  </a:cubicBezTo>
                  <a:cubicBezTo>
                    <a:pt x="446" y="12"/>
                    <a:pt x="446" y="12"/>
                    <a:pt x="445" y="12"/>
                  </a:cubicBezTo>
                  <a:cubicBezTo>
                    <a:pt x="445" y="13"/>
                    <a:pt x="445" y="13"/>
                    <a:pt x="446" y="13"/>
                  </a:cubicBezTo>
                  <a:cubicBezTo>
                    <a:pt x="445" y="13"/>
                    <a:pt x="445" y="13"/>
                    <a:pt x="445" y="13"/>
                  </a:cubicBezTo>
                  <a:cubicBezTo>
                    <a:pt x="445" y="13"/>
                    <a:pt x="445" y="13"/>
                    <a:pt x="444" y="13"/>
                  </a:cubicBezTo>
                  <a:cubicBezTo>
                    <a:pt x="446" y="13"/>
                    <a:pt x="446" y="13"/>
                    <a:pt x="449" y="12"/>
                  </a:cubicBezTo>
                  <a:cubicBezTo>
                    <a:pt x="449" y="13"/>
                    <a:pt x="448" y="13"/>
                    <a:pt x="448" y="13"/>
                  </a:cubicBezTo>
                  <a:cubicBezTo>
                    <a:pt x="449" y="13"/>
                    <a:pt x="449" y="13"/>
                    <a:pt x="451" y="13"/>
                  </a:cubicBezTo>
                  <a:cubicBezTo>
                    <a:pt x="452" y="13"/>
                    <a:pt x="453" y="13"/>
                    <a:pt x="453" y="13"/>
                  </a:cubicBezTo>
                  <a:cubicBezTo>
                    <a:pt x="453" y="13"/>
                    <a:pt x="453" y="13"/>
                    <a:pt x="453" y="13"/>
                  </a:cubicBezTo>
                  <a:cubicBezTo>
                    <a:pt x="452" y="14"/>
                    <a:pt x="452" y="14"/>
                    <a:pt x="451" y="14"/>
                  </a:cubicBezTo>
                  <a:cubicBezTo>
                    <a:pt x="451" y="14"/>
                    <a:pt x="451" y="14"/>
                    <a:pt x="451" y="14"/>
                  </a:cubicBezTo>
                  <a:cubicBezTo>
                    <a:pt x="451" y="14"/>
                    <a:pt x="451" y="14"/>
                    <a:pt x="451" y="14"/>
                  </a:cubicBezTo>
                  <a:cubicBezTo>
                    <a:pt x="451" y="14"/>
                    <a:pt x="451" y="14"/>
                    <a:pt x="451" y="14"/>
                  </a:cubicBezTo>
                  <a:cubicBezTo>
                    <a:pt x="451" y="14"/>
                    <a:pt x="451" y="14"/>
                    <a:pt x="450" y="14"/>
                  </a:cubicBezTo>
                  <a:cubicBezTo>
                    <a:pt x="450" y="14"/>
                    <a:pt x="449" y="14"/>
                    <a:pt x="449" y="14"/>
                  </a:cubicBezTo>
                  <a:cubicBezTo>
                    <a:pt x="449" y="14"/>
                    <a:pt x="448" y="14"/>
                    <a:pt x="448" y="14"/>
                  </a:cubicBezTo>
                  <a:cubicBezTo>
                    <a:pt x="448" y="14"/>
                    <a:pt x="448" y="14"/>
                    <a:pt x="448" y="14"/>
                  </a:cubicBezTo>
                  <a:cubicBezTo>
                    <a:pt x="448" y="14"/>
                    <a:pt x="448" y="14"/>
                    <a:pt x="448" y="14"/>
                  </a:cubicBezTo>
                  <a:cubicBezTo>
                    <a:pt x="447" y="14"/>
                    <a:pt x="447" y="14"/>
                    <a:pt x="443" y="15"/>
                  </a:cubicBezTo>
                  <a:cubicBezTo>
                    <a:pt x="442" y="15"/>
                    <a:pt x="442" y="15"/>
                    <a:pt x="442" y="15"/>
                  </a:cubicBezTo>
                  <a:cubicBezTo>
                    <a:pt x="441" y="15"/>
                    <a:pt x="441" y="15"/>
                    <a:pt x="441" y="15"/>
                  </a:cubicBezTo>
                  <a:cubicBezTo>
                    <a:pt x="441" y="15"/>
                    <a:pt x="441" y="15"/>
                    <a:pt x="441" y="15"/>
                  </a:cubicBezTo>
                  <a:cubicBezTo>
                    <a:pt x="441" y="15"/>
                    <a:pt x="441" y="15"/>
                    <a:pt x="441" y="15"/>
                  </a:cubicBezTo>
                  <a:cubicBezTo>
                    <a:pt x="440" y="15"/>
                    <a:pt x="440" y="15"/>
                    <a:pt x="439" y="15"/>
                  </a:cubicBezTo>
                  <a:cubicBezTo>
                    <a:pt x="439" y="15"/>
                    <a:pt x="439" y="15"/>
                    <a:pt x="438" y="15"/>
                  </a:cubicBezTo>
                  <a:cubicBezTo>
                    <a:pt x="438" y="15"/>
                    <a:pt x="439" y="15"/>
                    <a:pt x="439" y="15"/>
                  </a:cubicBezTo>
                  <a:cubicBezTo>
                    <a:pt x="438" y="15"/>
                    <a:pt x="438" y="16"/>
                    <a:pt x="437" y="16"/>
                  </a:cubicBezTo>
                  <a:cubicBezTo>
                    <a:pt x="437" y="16"/>
                    <a:pt x="437" y="16"/>
                    <a:pt x="437" y="16"/>
                  </a:cubicBezTo>
                  <a:cubicBezTo>
                    <a:pt x="437" y="16"/>
                    <a:pt x="437" y="16"/>
                    <a:pt x="437" y="16"/>
                  </a:cubicBezTo>
                  <a:cubicBezTo>
                    <a:pt x="437" y="16"/>
                    <a:pt x="437" y="16"/>
                    <a:pt x="438" y="16"/>
                  </a:cubicBezTo>
                  <a:cubicBezTo>
                    <a:pt x="438" y="16"/>
                    <a:pt x="438" y="16"/>
                    <a:pt x="438" y="17"/>
                  </a:cubicBezTo>
                  <a:cubicBezTo>
                    <a:pt x="438" y="17"/>
                    <a:pt x="437" y="17"/>
                    <a:pt x="437" y="17"/>
                  </a:cubicBezTo>
                  <a:cubicBezTo>
                    <a:pt x="437" y="17"/>
                    <a:pt x="436" y="17"/>
                    <a:pt x="436" y="17"/>
                  </a:cubicBezTo>
                  <a:cubicBezTo>
                    <a:pt x="436" y="17"/>
                    <a:pt x="436" y="18"/>
                    <a:pt x="435" y="18"/>
                  </a:cubicBezTo>
                  <a:cubicBezTo>
                    <a:pt x="435" y="18"/>
                    <a:pt x="435" y="18"/>
                    <a:pt x="435" y="18"/>
                  </a:cubicBezTo>
                  <a:cubicBezTo>
                    <a:pt x="435" y="18"/>
                    <a:pt x="435" y="19"/>
                    <a:pt x="435" y="19"/>
                  </a:cubicBezTo>
                  <a:cubicBezTo>
                    <a:pt x="435" y="19"/>
                    <a:pt x="436" y="18"/>
                    <a:pt x="437" y="18"/>
                  </a:cubicBezTo>
                  <a:cubicBezTo>
                    <a:pt x="436" y="18"/>
                    <a:pt x="436" y="19"/>
                    <a:pt x="436" y="19"/>
                  </a:cubicBezTo>
                  <a:cubicBezTo>
                    <a:pt x="437" y="19"/>
                    <a:pt x="437" y="19"/>
                    <a:pt x="438" y="19"/>
                  </a:cubicBezTo>
                  <a:cubicBezTo>
                    <a:pt x="438" y="18"/>
                    <a:pt x="439" y="18"/>
                    <a:pt x="439" y="18"/>
                  </a:cubicBezTo>
                  <a:cubicBezTo>
                    <a:pt x="440" y="17"/>
                    <a:pt x="441" y="17"/>
                    <a:pt x="441" y="17"/>
                  </a:cubicBezTo>
                  <a:cubicBezTo>
                    <a:pt x="442" y="17"/>
                    <a:pt x="442" y="17"/>
                    <a:pt x="442" y="17"/>
                  </a:cubicBezTo>
                  <a:cubicBezTo>
                    <a:pt x="442" y="17"/>
                    <a:pt x="441" y="17"/>
                    <a:pt x="441" y="18"/>
                  </a:cubicBezTo>
                  <a:cubicBezTo>
                    <a:pt x="442" y="18"/>
                    <a:pt x="443" y="17"/>
                    <a:pt x="444" y="17"/>
                  </a:cubicBezTo>
                  <a:cubicBezTo>
                    <a:pt x="444" y="17"/>
                    <a:pt x="444" y="17"/>
                    <a:pt x="444" y="18"/>
                  </a:cubicBezTo>
                  <a:cubicBezTo>
                    <a:pt x="444" y="18"/>
                    <a:pt x="444" y="18"/>
                    <a:pt x="444" y="18"/>
                  </a:cubicBezTo>
                  <a:cubicBezTo>
                    <a:pt x="444" y="18"/>
                    <a:pt x="445" y="18"/>
                    <a:pt x="445" y="18"/>
                  </a:cubicBezTo>
                  <a:cubicBezTo>
                    <a:pt x="446" y="17"/>
                    <a:pt x="446" y="17"/>
                    <a:pt x="446" y="17"/>
                  </a:cubicBezTo>
                  <a:cubicBezTo>
                    <a:pt x="446" y="17"/>
                    <a:pt x="446" y="17"/>
                    <a:pt x="446" y="17"/>
                  </a:cubicBezTo>
                  <a:cubicBezTo>
                    <a:pt x="447" y="17"/>
                    <a:pt x="448" y="17"/>
                    <a:pt x="448" y="17"/>
                  </a:cubicBezTo>
                  <a:cubicBezTo>
                    <a:pt x="449" y="17"/>
                    <a:pt x="449" y="17"/>
                    <a:pt x="449" y="17"/>
                  </a:cubicBezTo>
                  <a:cubicBezTo>
                    <a:pt x="450" y="17"/>
                    <a:pt x="450" y="17"/>
                    <a:pt x="451" y="17"/>
                  </a:cubicBezTo>
                  <a:cubicBezTo>
                    <a:pt x="450" y="17"/>
                    <a:pt x="450" y="17"/>
                    <a:pt x="450" y="18"/>
                  </a:cubicBezTo>
                  <a:cubicBezTo>
                    <a:pt x="450" y="17"/>
                    <a:pt x="451" y="17"/>
                    <a:pt x="452" y="17"/>
                  </a:cubicBezTo>
                  <a:cubicBezTo>
                    <a:pt x="452" y="17"/>
                    <a:pt x="452" y="17"/>
                    <a:pt x="452" y="17"/>
                  </a:cubicBezTo>
                  <a:cubicBezTo>
                    <a:pt x="453" y="17"/>
                    <a:pt x="453" y="17"/>
                    <a:pt x="454" y="17"/>
                  </a:cubicBezTo>
                  <a:cubicBezTo>
                    <a:pt x="454" y="17"/>
                    <a:pt x="454" y="18"/>
                    <a:pt x="454" y="18"/>
                  </a:cubicBezTo>
                  <a:cubicBezTo>
                    <a:pt x="454" y="18"/>
                    <a:pt x="454" y="19"/>
                    <a:pt x="454" y="19"/>
                  </a:cubicBezTo>
                  <a:cubicBezTo>
                    <a:pt x="454" y="19"/>
                    <a:pt x="454" y="19"/>
                    <a:pt x="454" y="19"/>
                  </a:cubicBezTo>
                  <a:cubicBezTo>
                    <a:pt x="454" y="19"/>
                    <a:pt x="455" y="19"/>
                    <a:pt x="455" y="19"/>
                  </a:cubicBezTo>
                  <a:cubicBezTo>
                    <a:pt x="455" y="19"/>
                    <a:pt x="456" y="19"/>
                    <a:pt x="456" y="19"/>
                  </a:cubicBezTo>
                  <a:cubicBezTo>
                    <a:pt x="456" y="20"/>
                    <a:pt x="456" y="20"/>
                    <a:pt x="456" y="20"/>
                  </a:cubicBezTo>
                  <a:cubicBezTo>
                    <a:pt x="456" y="20"/>
                    <a:pt x="455" y="21"/>
                    <a:pt x="455" y="21"/>
                  </a:cubicBezTo>
                  <a:cubicBezTo>
                    <a:pt x="455" y="21"/>
                    <a:pt x="455" y="21"/>
                    <a:pt x="456" y="21"/>
                  </a:cubicBezTo>
                  <a:cubicBezTo>
                    <a:pt x="455" y="22"/>
                    <a:pt x="456" y="22"/>
                    <a:pt x="456" y="22"/>
                  </a:cubicBezTo>
                  <a:cubicBezTo>
                    <a:pt x="456" y="22"/>
                    <a:pt x="456" y="22"/>
                    <a:pt x="456" y="22"/>
                  </a:cubicBezTo>
                  <a:cubicBezTo>
                    <a:pt x="456" y="22"/>
                    <a:pt x="456" y="22"/>
                    <a:pt x="455" y="23"/>
                  </a:cubicBezTo>
                  <a:cubicBezTo>
                    <a:pt x="455" y="23"/>
                    <a:pt x="455" y="23"/>
                    <a:pt x="455" y="23"/>
                  </a:cubicBezTo>
                  <a:cubicBezTo>
                    <a:pt x="456" y="23"/>
                    <a:pt x="456" y="23"/>
                    <a:pt x="457" y="23"/>
                  </a:cubicBezTo>
                  <a:cubicBezTo>
                    <a:pt x="456" y="23"/>
                    <a:pt x="456" y="24"/>
                    <a:pt x="456" y="24"/>
                  </a:cubicBezTo>
                  <a:cubicBezTo>
                    <a:pt x="456" y="24"/>
                    <a:pt x="455" y="24"/>
                    <a:pt x="455" y="24"/>
                  </a:cubicBezTo>
                  <a:cubicBezTo>
                    <a:pt x="455" y="24"/>
                    <a:pt x="455" y="24"/>
                    <a:pt x="455" y="24"/>
                  </a:cubicBezTo>
                  <a:cubicBezTo>
                    <a:pt x="455" y="24"/>
                    <a:pt x="454" y="25"/>
                    <a:pt x="454" y="25"/>
                  </a:cubicBezTo>
                  <a:cubicBezTo>
                    <a:pt x="454" y="25"/>
                    <a:pt x="453" y="25"/>
                    <a:pt x="453" y="25"/>
                  </a:cubicBezTo>
                  <a:cubicBezTo>
                    <a:pt x="452" y="25"/>
                    <a:pt x="452" y="25"/>
                    <a:pt x="452" y="25"/>
                  </a:cubicBezTo>
                  <a:cubicBezTo>
                    <a:pt x="453" y="25"/>
                    <a:pt x="454" y="25"/>
                    <a:pt x="455" y="25"/>
                  </a:cubicBezTo>
                  <a:cubicBezTo>
                    <a:pt x="454" y="25"/>
                    <a:pt x="454" y="25"/>
                    <a:pt x="454" y="25"/>
                  </a:cubicBezTo>
                  <a:cubicBezTo>
                    <a:pt x="454" y="26"/>
                    <a:pt x="454" y="26"/>
                    <a:pt x="454" y="26"/>
                  </a:cubicBezTo>
                  <a:cubicBezTo>
                    <a:pt x="454" y="26"/>
                    <a:pt x="454" y="26"/>
                    <a:pt x="454" y="27"/>
                  </a:cubicBezTo>
                  <a:cubicBezTo>
                    <a:pt x="454" y="27"/>
                    <a:pt x="454" y="27"/>
                    <a:pt x="454" y="27"/>
                  </a:cubicBezTo>
                  <a:cubicBezTo>
                    <a:pt x="454" y="27"/>
                    <a:pt x="454" y="27"/>
                    <a:pt x="453" y="27"/>
                  </a:cubicBezTo>
                  <a:cubicBezTo>
                    <a:pt x="453" y="28"/>
                    <a:pt x="453" y="28"/>
                    <a:pt x="453" y="29"/>
                  </a:cubicBezTo>
                  <a:cubicBezTo>
                    <a:pt x="453" y="29"/>
                    <a:pt x="453" y="29"/>
                    <a:pt x="453" y="29"/>
                  </a:cubicBezTo>
                  <a:cubicBezTo>
                    <a:pt x="453" y="29"/>
                    <a:pt x="453" y="29"/>
                    <a:pt x="452" y="29"/>
                  </a:cubicBezTo>
                  <a:cubicBezTo>
                    <a:pt x="453" y="30"/>
                    <a:pt x="453" y="30"/>
                    <a:pt x="454" y="30"/>
                  </a:cubicBezTo>
                  <a:cubicBezTo>
                    <a:pt x="453" y="30"/>
                    <a:pt x="453" y="30"/>
                    <a:pt x="453" y="30"/>
                  </a:cubicBezTo>
                  <a:cubicBezTo>
                    <a:pt x="453" y="30"/>
                    <a:pt x="453" y="30"/>
                    <a:pt x="453" y="30"/>
                  </a:cubicBezTo>
                  <a:cubicBezTo>
                    <a:pt x="452" y="31"/>
                    <a:pt x="452" y="31"/>
                    <a:pt x="448" y="32"/>
                  </a:cubicBezTo>
                  <a:cubicBezTo>
                    <a:pt x="448" y="32"/>
                    <a:pt x="448" y="32"/>
                    <a:pt x="448" y="32"/>
                  </a:cubicBezTo>
                  <a:cubicBezTo>
                    <a:pt x="448" y="32"/>
                    <a:pt x="449" y="32"/>
                    <a:pt x="449" y="32"/>
                  </a:cubicBezTo>
                  <a:cubicBezTo>
                    <a:pt x="449" y="33"/>
                    <a:pt x="449" y="33"/>
                    <a:pt x="449" y="33"/>
                  </a:cubicBezTo>
                  <a:cubicBezTo>
                    <a:pt x="448" y="33"/>
                    <a:pt x="447" y="33"/>
                    <a:pt x="447" y="34"/>
                  </a:cubicBezTo>
                  <a:cubicBezTo>
                    <a:pt x="446" y="34"/>
                    <a:pt x="446" y="34"/>
                    <a:pt x="446" y="34"/>
                  </a:cubicBezTo>
                  <a:cubicBezTo>
                    <a:pt x="446" y="34"/>
                    <a:pt x="446" y="34"/>
                    <a:pt x="445" y="35"/>
                  </a:cubicBezTo>
                  <a:cubicBezTo>
                    <a:pt x="446" y="35"/>
                    <a:pt x="446" y="35"/>
                    <a:pt x="446" y="35"/>
                  </a:cubicBezTo>
                  <a:cubicBezTo>
                    <a:pt x="447" y="34"/>
                    <a:pt x="446" y="35"/>
                    <a:pt x="446" y="35"/>
                  </a:cubicBezTo>
                  <a:cubicBezTo>
                    <a:pt x="446" y="35"/>
                    <a:pt x="445" y="36"/>
                    <a:pt x="444" y="36"/>
                  </a:cubicBezTo>
                  <a:cubicBezTo>
                    <a:pt x="444" y="36"/>
                    <a:pt x="444" y="37"/>
                    <a:pt x="444" y="37"/>
                  </a:cubicBezTo>
                  <a:cubicBezTo>
                    <a:pt x="445" y="37"/>
                    <a:pt x="445" y="37"/>
                    <a:pt x="445" y="37"/>
                  </a:cubicBezTo>
                  <a:cubicBezTo>
                    <a:pt x="446" y="37"/>
                    <a:pt x="446" y="37"/>
                    <a:pt x="447" y="37"/>
                  </a:cubicBezTo>
                  <a:cubicBezTo>
                    <a:pt x="448" y="36"/>
                    <a:pt x="448" y="36"/>
                    <a:pt x="448" y="36"/>
                  </a:cubicBezTo>
                  <a:cubicBezTo>
                    <a:pt x="449" y="36"/>
                    <a:pt x="449" y="36"/>
                    <a:pt x="450" y="35"/>
                  </a:cubicBezTo>
                  <a:cubicBezTo>
                    <a:pt x="450" y="35"/>
                    <a:pt x="450" y="35"/>
                    <a:pt x="450" y="35"/>
                  </a:cubicBezTo>
                  <a:cubicBezTo>
                    <a:pt x="450" y="36"/>
                    <a:pt x="450" y="36"/>
                    <a:pt x="450" y="36"/>
                  </a:cubicBezTo>
                  <a:cubicBezTo>
                    <a:pt x="450" y="36"/>
                    <a:pt x="451" y="36"/>
                    <a:pt x="451" y="36"/>
                  </a:cubicBezTo>
                  <a:cubicBezTo>
                    <a:pt x="452" y="36"/>
                    <a:pt x="452" y="36"/>
                    <a:pt x="453" y="36"/>
                  </a:cubicBezTo>
                  <a:cubicBezTo>
                    <a:pt x="453" y="36"/>
                    <a:pt x="453" y="36"/>
                    <a:pt x="453" y="36"/>
                  </a:cubicBezTo>
                  <a:cubicBezTo>
                    <a:pt x="453" y="36"/>
                    <a:pt x="454" y="36"/>
                    <a:pt x="454" y="36"/>
                  </a:cubicBezTo>
                  <a:cubicBezTo>
                    <a:pt x="454" y="36"/>
                    <a:pt x="454" y="37"/>
                    <a:pt x="453" y="37"/>
                  </a:cubicBezTo>
                  <a:cubicBezTo>
                    <a:pt x="453" y="37"/>
                    <a:pt x="454" y="37"/>
                    <a:pt x="454" y="37"/>
                  </a:cubicBezTo>
                  <a:cubicBezTo>
                    <a:pt x="454" y="37"/>
                    <a:pt x="454" y="37"/>
                    <a:pt x="457" y="37"/>
                  </a:cubicBezTo>
                  <a:cubicBezTo>
                    <a:pt x="457" y="37"/>
                    <a:pt x="456" y="37"/>
                    <a:pt x="455" y="37"/>
                  </a:cubicBezTo>
                  <a:cubicBezTo>
                    <a:pt x="455" y="38"/>
                    <a:pt x="455" y="38"/>
                    <a:pt x="455" y="38"/>
                  </a:cubicBezTo>
                  <a:cubicBezTo>
                    <a:pt x="455" y="38"/>
                    <a:pt x="455" y="38"/>
                    <a:pt x="456" y="38"/>
                  </a:cubicBezTo>
                  <a:cubicBezTo>
                    <a:pt x="457" y="38"/>
                    <a:pt x="457" y="38"/>
                    <a:pt x="458" y="38"/>
                  </a:cubicBezTo>
                  <a:cubicBezTo>
                    <a:pt x="458" y="38"/>
                    <a:pt x="458" y="38"/>
                    <a:pt x="458" y="39"/>
                  </a:cubicBezTo>
                  <a:cubicBezTo>
                    <a:pt x="457" y="39"/>
                    <a:pt x="456" y="39"/>
                    <a:pt x="455" y="39"/>
                  </a:cubicBezTo>
                  <a:cubicBezTo>
                    <a:pt x="456" y="39"/>
                    <a:pt x="456" y="39"/>
                    <a:pt x="457" y="39"/>
                  </a:cubicBezTo>
                  <a:cubicBezTo>
                    <a:pt x="456" y="40"/>
                    <a:pt x="456" y="40"/>
                    <a:pt x="455" y="40"/>
                  </a:cubicBezTo>
                  <a:cubicBezTo>
                    <a:pt x="455" y="40"/>
                    <a:pt x="455" y="40"/>
                    <a:pt x="455" y="40"/>
                  </a:cubicBezTo>
                  <a:cubicBezTo>
                    <a:pt x="454" y="40"/>
                    <a:pt x="454" y="40"/>
                    <a:pt x="454" y="41"/>
                  </a:cubicBezTo>
                  <a:cubicBezTo>
                    <a:pt x="455" y="40"/>
                    <a:pt x="455" y="40"/>
                    <a:pt x="455" y="40"/>
                  </a:cubicBezTo>
                  <a:cubicBezTo>
                    <a:pt x="455" y="41"/>
                    <a:pt x="455" y="41"/>
                    <a:pt x="455" y="41"/>
                  </a:cubicBezTo>
                  <a:cubicBezTo>
                    <a:pt x="455" y="41"/>
                    <a:pt x="455" y="41"/>
                    <a:pt x="454" y="41"/>
                  </a:cubicBezTo>
                  <a:cubicBezTo>
                    <a:pt x="454" y="41"/>
                    <a:pt x="454" y="41"/>
                    <a:pt x="454" y="42"/>
                  </a:cubicBezTo>
                  <a:cubicBezTo>
                    <a:pt x="454" y="42"/>
                    <a:pt x="455" y="42"/>
                    <a:pt x="455" y="42"/>
                  </a:cubicBezTo>
                  <a:cubicBezTo>
                    <a:pt x="455" y="42"/>
                    <a:pt x="455" y="42"/>
                    <a:pt x="455" y="43"/>
                  </a:cubicBezTo>
                  <a:cubicBezTo>
                    <a:pt x="453" y="43"/>
                    <a:pt x="452" y="42"/>
                    <a:pt x="451" y="42"/>
                  </a:cubicBezTo>
                  <a:cubicBezTo>
                    <a:pt x="451" y="41"/>
                    <a:pt x="451" y="41"/>
                    <a:pt x="451" y="41"/>
                  </a:cubicBezTo>
                  <a:cubicBezTo>
                    <a:pt x="451" y="41"/>
                    <a:pt x="451" y="41"/>
                    <a:pt x="451" y="41"/>
                  </a:cubicBezTo>
                  <a:cubicBezTo>
                    <a:pt x="450" y="41"/>
                    <a:pt x="450" y="40"/>
                    <a:pt x="449" y="40"/>
                  </a:cubicBezTo>
                  <a:cubicBezTo>
                    <a:pt x="449" y="40"/>
                    <a:pt x="449" y="40"/>
                    <a:pt x="449" y="40"/>
                  </a:cubicBezTo>
                  <a:cubicBezTo>
                    <a:pt x="447" y="40"/>
                    <a:pt x="446" y="40"/>
                    <a:pt x="444" y="40"/>
                  </a:cubicBezTo>
                  <a:cubicBezTo>
                    <a:pt x="444" y="40"/>
                    <a:pt x="444" y="40"/>
                    <a:pt x="444" y="40"/>
                  </a:cubicBezTo>
                  <a:cubicBezTo>
                    <a:pt x="444" y="40"/>
                    <a:pt x="443" y="40"/>
                    <a:pt x="443" y="41"/>
                  </a:cubicBezTo>
                  <a:cubicBezTo>
                    <a:pt x="443" y="41"/>
                    <a:pt x="443" y="41"/>
                    <a:pt x="443" y="41"/>
                  </a:cubicBezTo>
                  <a:cubicBezTo>
                    <a:pt x="443" y="42"/>
                    <a:pt x="443" y="42"/>
                    <a:pt x="443" y="42"/>
                  </a:cubicBezTo>
                  <a:cubicBezTo>
                    <a:pt x="443" y="42"/>
                    <a:pt x="443" y="42"/>
                    <a:pt x="444" y="42"/>
                  </a:cubicBezTo>
                  <a:cubicBezTo>
                    <a:pt x="444" y="42"/>
                    <a:pt x="444" y="42"/>
                    <a:pt x="444" y="42"/>
                  </a:cubicBezTo>
                  <a:cubicBezTo>
                    <a:pt x="444" y="42"/>
                    <a:pt x="444" y="43"/>
                    <a:pt x="444" y="43"/>
                  </a:cubicBezTo>
                  <a:cubicBezTo>
                    <a:pt x="443" y="43"/>
                    <a:pt x="443" y="43"/>
                    <a:pt x="442" y="43"/>
                  </a:cubicBezTo>
                  <a:cubicBezTo>
                    <a:pt x="439" y="43"/>
                    <a:pt x="438" y="46"/>
                    <a:pt x="436" y="47"/>
                  </a:cubicBezTo>
                  <a:cubicBezTo>
                    <a:pt x="436" y="47"/>
                    <a:pt x="435" y="47"/>
                    <a:pt x="435" y="48"/>
                  </a:cubicBezTo>
                  <a:cubicBezTo>
                    <a:pt x="436" y="48"/>
                    <a:pt x="436" y="48"/>
                    <a:pt x="438" y="48"/>
                  </a:cubicBezTo>
                  <a:cubicBezTo>
                    <a:pt x="438" y="48"/>
                    <a:pt x="438" y="48"/>
                    <a:pt x="438" y="48"/>
                  </a:cubicBezTo>
                  <a:cubicBezTo>
                    <a:pt x="439" y="48"/>
                    <a:pt x="439" y="48"/>
                    <a:pt x="439" y="48"/>
                  </a:cubicBezTo>
                  <a:cubicBezTo>
                    <a:pt x="439" y="48"/>
                    <a:pt x="439" y="48"/>
                    <a:pt x="439" y="48"/>
                  </a:cubicBezTo>
                  <a:cubicBezTo>
                    <a:pt x="440" y="48"/>
                    <a:pt x="440" y="48"/>
                    <a:pt x="440" y="48"/>
                  </a:cubicBezTo>
                  <a:cubicBezTo>
                    <a:pt x="440" y="48"/>
                    <a:pt x="439" y="48"/>
                    <a:pt x="439" y="49"/>
                  </a:cubicBezTo>
                  <a:cubicBezTo>
                    <a:pt x="438" y="49"/>
                    <a:pt x="437" y="49"/>
                    <a:pt x="436" y="49"/>
                  </a:cubicBezTo>
                  <a:cubicBezTo>
                    <a:pt x="436" y="49"/>
                    <a:pt x="436" y="49"/>
                    <a:pt x="436" y="49"/>
                  </a:cubicBezTo>
                  <a:cubicBezTo>
                    <a:pt x="437" y="50"/>
                    <a:pt x="440" y="50"/>
                    <a:pt x="440" y="50"/>
                  </a:cubicBezTo>
                  <a:cubicBezTo>
                    <a:pt x="440" y="50"/>
                    <a:pt x="440" y="50"/>
                    <a:pt x="440" y="50"/>
                  </a:cubicBezTo>
                  <a:cubicBezTo>
                    <a:pt x="440" y="49"/>
                    <a:pt x="441" y="49"/>
                    <a:pt x="441" y="49"/>
                  </a:cubicBezTo>
                  <a:cubicBezTo>
                    <a:pt x="441" y="49"/>
                    <a:pt x="442" y="49"/>
                    <a:pt x="442" y="49"/>
                  </a:cubicBezTo>
                  <a:cubicBezTo>
                    <a:pt x="442" y="49"/>
                    <a:pt x="442" y="49"/>
                    <a:pt x="442" y="49"/>
                  </a:cubicBezTo>
                  <a:cubicBezTo>
                    <a:pt x="442" y="49"/>
                    <a:pt x="443" y="49"/>
                    <a:pt x="443" y="49"/>
                  </a:cubicBezTo>
                  <a:cubicBezTo>
                    <a:pt x="444" y="48"/>
                    <a:pt x="445" y="48"/>
                    <a:pt x="446" y="48"/>
                  </a:cubicBezTo>
                  <a:cubicBezTo>
                    <a:pt x="446" y="48"/>
                    <a:pt x="446" y="48"/>
                    <a:pt x="446" y="48"/>
                  </a:cubicBezTo>
                  <a:cubicBezTo>
                    <a:pt x="447" y="48"/>
                    <a:pt x="447" y="47"/>
                    <a:pt x="447" y="47"/>
                  </a:cubicBezTo>
                  <a:cubicBezTo>
                    <a:pt x="446" y="46"/>
                    <a:pt x="446" y="44"/>
                    <a:pt x="444" y="43"/>
                  </a:cubicBezTo>
                  <a:cubicBezTo>
                    <a:pt x="445" y="43"/>
                    <a:pt x="445" y="43"/>
                    <a:pt x="445" y="43"/>
                  </a:cubicBezTo>
                  <a:cubicBezTo>
                    <a:pt x="445" y="43"/>
                    <a:pt x="446" y="43"/>
                    <a:pt x="446" y="43"/>
                  </a:cubicBezTo>
                  <a:cubicBezTo>
                    <a:pt x="446" y="43"/>
                    <a:pt x="446" y="43"/>
                    <a:pt x="446" y="43"/>
                  </a:cubicBezTo>
                  <a:cubicBezTo>
                    <a:pt x="446" y="43"/>
                    <a:pt x="447" y="43"/>
                    <a:pt x="447" y="43"/>
                  </a:cubicBezTo>
                  <a:cubicBezTo>
                    <a:pt x="447" y="44"/>
                    <a:pt x="447" y="44"/>
                    <a:pt x="448" y="44"/>
                  </a:cubicBezTo>
                  <a:cubicBezTo>
                    <a:pt x="448" y="44"/>
                    <a:pt x="448" y="44"/>
                    <a:pt x="448" y="44"/>
                  </a:cubicBezTo>
                  <a:cubicBezTo>
                    <a:pt x="448" y="44"/>
                    <a:pt x="448" y="44"/>
                    <a:pt x="448" y="44"/>
                  </a:cubicBezTo>
                  <a:cubicBezTo>
                    <a:pt x="449" y="45"/>
                    <a:pt x="449" y="45"/>
                    <a:pt x="451" y="44"/>
                  </a:cubicBezTo>
                  <a:cubicBezTo>
                    <a:pt x="451" y="44"/>
                    <a:pt x="451" y="45"/>
                    <a:pt x="451" y="45"/>
                  </a:cubicBezTo>
                  <a:cubicBezTo>
                    <a:pt x="452" y="45"/>
                    <a:pt x="453" y="44"/>
                    <a:pt x="454" y="44"/>
                  </a:cubicBezTo>
                  <a:cubicBezTo>
                    <a:pt x="454" y="45"/>
                    <a:pt x="453" y="45"/>
                    <a:pt x="453" y="45"/>
                  </a:cubicBezTo>
                  <a:cubicBezTo>
                    <a:pt x="453" y="45"/>
                    <a:pt x="453" y="45"/>
                    <a:pt x="453" y="45"/>
                  </a:cubicBezTo>
                  <a:cubicBezTo>
                    <a:pt x="453" y="45"/>
                    <a:pt x="453" y="45"/>
                    <a:pt x="453" y="46"/>
                  </a:cubicBezTo>
                  <a:cubicBezTo>
                    <a:pt x="452" y="46"/>
                    <a:pt x="452" y="46"/>
                    <a:pt x="452" y="46"/>
                  </a:cubicBezTo>
                  <a:cubicBezTo>
                    <a:pt x="452" y="46"/>
                    <a:pt x="451" y="47"/>
                    <a:pt x="451" y="47"/>
                  </a:cubicBezTo>
                  <a:cubicBezTo>
                    <a:pt x="451" y="47"/>
                    <a:pt x="451" y="47"/>
                    <a:pt x="451" y="47"/>
                  </a:cubicBezTo>
                  <a:cubicBezTo>
                    <a:pt x="451" y="47"/>
                    <a:pt x="451" y="48"/>
                    <a:pt x="450" y="48"/>
                  </a:cubicBezTo>
                  <a:cubicBezTo>
                    <a:pt x="450" y="48"/>
                    <a:pt x="450" y="48"/>
                    <a:pt x="450" y="48"/>
                  </a:cubicBezTo>
                  <a:cubicBezTo>
                    <a:pt x="451" y="48"/>
                    <a:pt x="451" y="48"/>
                    <a:pt x="452" y="48"/>
                  </a:cubicBezTo>
                  <a:cubicBezTo>
                    <a:pt x="452" y="48"/>
                    <a:pt x="452" y="48"/>
                    <a:pt x="452" y="48"/>
                  </a:cubicBezTo>
                  <a:cubicBezTo>
                    <a:pt x="452" y="48"/>
                    <a:pt x="452" y="48"/>
                    <a:pt x="452" y="48"/>
                  </a:cubicBezTo>
                  <a:cubicBezTo>
                    <a:pt x="452" y="49"/>
                    <a:pt x="451" y="49"/>
                    <a:pt x="451" y="49"/>
                  </a:cubicBezTo>
                  <a:cubicBezTo>
                    <a:pt x="451" y="49"/>
                    <a:pt x="451" y="49"/>
                    <a:pt x="452" y="49"/>
                  </a:cubicBezTo>
                  <a:cubicBezTo>
                    <a:pt x="452" y="50"/>
                    <a:pt x="452" y="50"/>
                    <a:pt x="452" y="50"/>
                  </a:cubicBezTo>
                  <a:cubicBezTo>
                    <a:pt x="450" y="51"/>
                    <a:pt x="450" y="51"/>
                    <a:pt x="450" y="51"/>
                  </a:cubicBezTo>
                  <a:cubicBezTo>
                    <a:pt x="450" y="50"/>
                    <a:pt x="450" y="50"/>
                    <a:pt x="450" y="50"/>
                  </a:cubicBezTo>
                  <a:cubicBezTo>
                    <a:pt x="450" y="50"/>
                    <a:pt x="449" y="50"/>
                    <a:pt x="449" y="50"/>
                  </a:cubicBezTo>
                  <a:cubicBezTo>
                    <a:pt x="449" y="50"/>
                    <a:pt x="448" y="51"/>
                    <a:pt x="448" y="51"/>
                  </a:cubicBezTo>
                  <a:cubicBezTo>
                    <a:pt x="448" y="51"/>
                    <a:pt x="448" y="51"/>
                    <a:pt x="448" y="51"/>
                  </a:cubicBezTo>
                  <a:cubicBezTo>
                    <a:pt x="448" y="51"/>
                    <a:pt x="448" y="52"/>
                    <a:pt x="448" y="52"/>
                  </a:cubicBezTo>
                  <a:cubicBezTo>
                    <a:pt x="448" y="52"/>
                    <a:pt x="448" y="52"/>
                    <a:pt x="448" y="52"/>
                  </a:cubicBezTo>
                  <a:cubicBezTo>
                    <a:pt x="448" y="52"/>
                    <a:pt x="448" y="53"/>
                    <a:pt x="448" y="53"/>
                  </a:cubicBezTo>
                  <a:cubicBezTo>
                    <a:pt x="448" y="53"/>
                    <a:pt x="448" y="53"/>
                    <a:pt x="447" y="53"/>
                  </a:cubicBezTo>
                  <a:cubicBezTo>
                    <a:pt x="447" y="53"/>
                    <a:pt x="447" y="53"/>
                    <a:pt x="447" y="53"/>
                  </a:cubicBezTo>
                  <a:cubicBezTo>
                    <a:pt x="447" y="53"/>
                    <a:pt x="447" y="53"/>
                    <a:pt x="447" y="53"/>
                  </a:cubicBezTo>
                  <a:cubicBezTo>
                    <a:pt x="446" y="54"/>
                    <a:pt x="445" y="54"/>
                    <a:pt x="444" y="54"/>
                  </a:cubicBezTo>
                  <a:cubicBezTo>
                    <a:pt x="444" y="54"/>
                    <a:pt x="444" y="54"/>
                    <a:pt x="444" y="54"/>
                  </a:cubicBezTo>
                  <a:cubicBezTo>
                    <a:pt x="443" y="54"/>
                    <a:pt x="443" y="54"/>
                    <a:pt x="443" y="54"/>
                  </a:cubicBezTo>
                  <a:cubicBezTo>
                    <a:pt x="443" y="54"/>
                    <a:pt x="443" y="54"/>
                    <a:pt x="442" y="54"/>
                  </a:cubicBezTo>
                  <a:cubicBezTo>
                    <a:pt x="442" y="54"/>
                    <a:pt x="442" y="54"/>
                    <a:pt x="442" y="54"/>
                  </a:cubicBezTo>
                  <a:cubicBezTo>
                    <a:pt x="441" y="54"/>
                    <a:pt x="441" y="55"/>
                    <a:pt x="441" y="55"/>
                  </a:cubicBezTo>
                  <a:cubicBezTo>
                    <a:pt x="441" y="55"/>
                    <a:pt x="440" y="55"/>
                    <a:pt x="440" y="55"/>
                  </a:cubicBezTo>
                  <a:cubicBezTo>
                    <a:pt x="440" y="55"/>
                    <a:pt x="440" y="55"/>
                    <a:pt x="440" y="55"/>
                  </a:cubicBezTo>
                  <a:cubicBezTo>
                    <a:pt x="440" y="55"/>
                    <a:pt x="439" y="55"/>
                    <a:pt x="439" y="55"/>
                  </a:cubicBezTo>
                  <a:cubicBezTo>
                    <a:pt x="439" y="55"/>
                    <a:pt x="439" y="55"/>
                    <a:pt x="439" y="55"/>
                  </a:cubicBezTo>
                  <a:cubicBezTo>
                    <a:pt x="444" y="55"/>
                    <a:pt x="444" y="55"/>
                    <a:pt x="444" y="55"/>
                  </a:cubicBezTo>
                  <a:cubicBezTo>
                    <a:pt x="445" y="55"/>
                    <a:pt x="445" y="55"/>
                    <a:pt x="445" y="55"/>
                  </a:cubicBezTo>
                  <a:cubicBezTo>
                    <a:pt x="445" y="55"/>
                    <a:pt x="446" y="55"/>
                    <a:pt x="446" y="54"/>
                  </a:cubicBezTo>
                  <a:cubicBezTo>
                    <a:pt x="446" y="55"/>
                    <a:pt x="447" y="55"/>
                    <a:pt x="447" y="55"/>
                  </a:cubicBezTo>
                  <a:cubicBezTo>
                    <a:pt x="447" y="55"/>
                    <a:pt x="447" y="55"/>
                    <a:pt x="447" y="56"/>
                  </a:cubicBezTo>
                  <a:cubicBezTo>
                    <a:pt x="446" y="56"/>
                    <a:pt x="446" y="56"/>
                    <a:pt x="444" y="56"/>
                  </a:cubicBezTo>
                  <a:cubicBezTo>
                    <a:pt x="444" y="56"/>
                    <a:pt x="444" y="56"/>
                    <a:pt x="444" y="56"/>
                  </a:cubicBezTo>
                  <a:cubicBezTo>
                    <a:pt x="443" y="56"/>
                    <a:pt x="442" y="56"/>
                    <a:pt x="441" y="56"/>
                  </a:cubicBezTo>
                  <a:cubicBezTo>
                    <a:pt x="441" y="56"/>
                    <a:pt x="441" y="56"/>
                    <a:pt x="441" y="56"/>
                  </a:cubicBezTo>
                  <a:cubicBezTo>
                    <a:pt x="440" y="56"/>
                    <a:pt x="440" y="56"/>
                    <a:pt x="440" y="56"/>
                  </a:cubicBezTo>
                  <a:cubicBezTo>
                    <a:pt x="440" y="56"/>
                    <a:pt x="440" y="56"/>
                    <a:pt x="440" y="55"/>
                  </a:cubicBezTo>
                  <a:cubicBezTo>
                    <a:pt x="440" y="56"/>
                    <a:pt x="440" y="56"/>
                    <a:pt x="439" y="56"/>
                  </a:cubicBezTo>
                  <a:cubicBezTo>
                    <a:pt x="439" y="56"/>
                    <a:pt x="439" y="56"/>
                    <a:pt x="438" y="56"/>
                  </a:cubicBezTo>
                  <a:cubicBezTo>
                    <a:pt x="439" y="57"/>
                    <a:pt x="439" y="57"/>
                    <a:pt x="441" y="57"/>
                  </a:cubicBezTo>
                  <a:cubicBezTo>
                    <a:pt x="438" y="58"/>
                    <a:pt x="436" y="58"/>
                    <a:pt x="434" y="59"/>
                  </a:cubicBezTo>
                  <a:cubicBezTo>
                    <a:pt x="433" y="59"/>
                    <a:pt x="433" y="59"/>
                    <a:pt x="433" y="60"/>
                  </a:cubicBezTo>
                  <a:cubicBezTo>
                    <a:pt x="433" y="60"/>
                    <a:pt x="434" y="60"/>
                    <a:pt x="434" y="59"/>
                  </a:cubicBezTo>
                  <a:cubicBezTo>
                    <a:pt x="434" y="59"/>
                    <a:pt x="435" y="59"/>
                    <a:pt x="435" y="59"/>
                  </a:cubicBezTo>
                  <a:cubicBezTo>
                    <a:pt x="435" y="59"/>
                    <a:pt x="435" y="59"/>
                    <a:pt x="435" y="59"/>
                  </a:cubicBezTo>
                  <a:cubicBezTo>
                    <a:pt x="436" y="59"/>
                    <a:pt x="436" y="59"/>
                    <a:pt x="436" y="59"/>
                  </a:cubicBezTo>
                  <a:cubicBezTo>
                    <a:pt x="437" y="58"/>
                    <a:pt x="437" y="58"/>
                    <a:pt x="438" y="58"/>
                  </a:cubicBezTo>
                  <a:cubicBezTo>
                    <a:pt x="438" y="58"/>
                    <a:pt x="438" y="58"/>
                    <a:pt x="438" y="58"/>
                  </a:cubicBezTo>
                  <a:cubicBezTo>
                    <a:pt x="438" y="58"/>
                    <a:pt x="439" y="58"/>
                    <a:pt x="439" y="58"/>
                  </a:cubicBezTo>
                  <a:cubicBezTo>
                    <a:pt x="439" y="58"/>
                    <a:pt x="439" y="58"/>
                    <a:pt x="439" y="58"/>
                  </a:cubicBezTo>
                  <a:cubicBezTo>
                    <a:pt x="440" y="58"/>
                    <a:pt x="440" y="58"/>
                    <a:pt x="441" y="58"/>
                  </a:cubicBezTo>
                  <a:cubicBezTo>
                    <a:pt x="441" y="58"/>
                    <a:pt x="441" y="58"/>
                    <a:pt x="441" y="58"/>
                  </a:cubicBezTo>
                  <a:cubicBezTo>
                    <a:pt x="441" y="58"/>
                    <a:pt x="442" y="58"/>
                    <a:pt x="442" y="58"/>
                  </a:cubicBezTo>
                  <a:cubicBezTo>
                    <a:pt x="442" y="58"/>
                    <a:pt x="442" y="58"/>
                    <a:pt x="442" y="58"/>
                  </a:cubicBezTo>
                  <a:cubicBezTo>
                    <a:pt x="441" y="58"/>
                    <a:pt x="441" y="58"/>
                    <a:pt x="441" y="58"/>
                  </a:cubicBezTo>
                  <a:cubicBezTo>
                    <a:pt x="441" y="59"/>
                    <a:pt x="441" y="59"/>
                    <a:pt x="443" y="59"/>
                  </a:cubicBezTo>
                  <a:cubicBezTo>
                    <a:pt x="443" y="59"/>
                    <a:pt x="443" y="59"/>
                    <a:pt x="443" y="59"/>
                  </a:cubicBezTo>
                  <a:cubicBezTo>
                    <a:pt x="443" y="59"/>
                    <a:pt x="444" y="59"/>
                    <a:pt x="444" y="59"/>
                  </a:cubicBezTo>
                  <a:cubicBezTo>
                    <a:pt x="444" y="59"/>
                    <a:pt x="444" y="58"/>
                    <a:pt x="444" y="58"/>
                  </a:cubicBezTo>
                  <a:cubicBezTo>
                    <a:pt x="444" y="58"/>
                    <a:pt x="444" y="58"/>
                    <a:pt x="444" y="58"/>
                  </a:cubicBezTo>
                  <a:cubicBezTo>
                    <a:pt x="445" y="57"/>
                    <a:pt x="445" y="57"/>
                    <a:pt x="446" y="57"/>
                  </a:cubicBezTo>
                  <a:cubicBezTo>
                    <a:pt x="446" y="57"/>
                    <a:pt x="446" y="58"/>
                    <a:pt x="445" y="58"/>
                  </a:cubicBezTo>
                  <a:cubicBezTo>
                    <a:pt x="445" y="58"/>
                    <a:pt x="445" y="58"/>
                    <a:pt x="445" y="58"/>
                  </a:cubicBezTo>
                  <a:cubicBezTo>
                    <a:pt x="445" y="58"/>
                    <a:pt x="445" y="59"/>
                    <a:pt x="445" y="59"/>
                  </a:cubicBezTo>
                  <a:cubicBezTo>
                    <a:pt x="445" y="59"/>
                    <a:pt x="444" y="59"/>
                    <a:pt x="444" y="59"/>
                  </a:cubicBezTo>
                  <a:cubicBezTo>
                    <a:pt x="444" y="59"/>
                    <a:pt x="444" y="60"/>
                    <a:pt x="444" y="60"/>
                  </a:cubicBezTo>
                  <a:cubicBezTo>
                    <a:pt x="443" y="60"/>
                    <a:pt x="442" y="60"/>
                    <a:pt x="441" y="60"/>
                  </a:cubicBezTo>
                  <a:cubicBezTo>
                    <a:pt x="441" y="60"/>
                    <a:pt x="441" y="60"/>
                    <a:pt x="441" y="60"/>
                  </a:cubicBezTo>
                  <a:cubicBezTo>
                    <a:pt x="441" y="60"/>
                    <a:pt x="441" y="60"/>
                    <a:pt x="440" y="59"/>
                  </a:cubicBezTo>
                  <a:cubicBezTo>
                    <a:pt x="440" y="59"/>
                    <a:pt x="440" y="59"/>
                    <a:pt x="440" y="59"/>
                  </a:cubicBezTo>
                  <a:cubicBezTo>
                    <a:pt x="440" y="59"/>
                    <a:pt x="439" y="59"/>
                    <a:pt x="438" y="59"/>
                  </a:cubicBezTo>
                  <a:cubicBezTo>
                    <a:pt x="439" y="59"/>
                    <a:pt x="439" y="59"/>
                    <a:pt x="439" y="59"/>
                  </a:cubicBezTo>
                  <a:cubicBezTo>
                    <a:pt x="437" y="59"/>
                    <a:pt x="437" y="59"/>
                    <a:pt x="435" y="59"/>
                  </a:cubicBezTo>
                  <a:cubicBezTo>
                    <a:pt x="435" y="60"/>
                    <a:pt x="435" y="60"/>
                    <a:pt x="434" y="60"/>
                  </a:cubicBezTo>
                  <a:cubicBezTo>
                    <a:pt x="433" y="60"/>
                    <a:pt x="433" y="60"/>
                    <a:pt x="432" y="61"/>
                  </a:cubicBezTo>
                  <a:cubicBezTo>
                    <a:pt x="432" y="61"/>
                    <a:pt x="432" y="61"/>
                    <a:pt x="432" y="61"/>
                  </a:cubicBezTo>
                  <a:cubicBezTo>
                    <a:pt x="432" y="61"/>
                    <a:pt x="432" y="62"/>
                    <a:pt x="432" y="62"/>
                  </a:cubicBezTo>
                  <a:cubicBezTo>
                    <a:pt x="432" y="62"/>
                    <a:pt x="432" y="62"/>
                    <a:pt x="432" y="62"/>
                  </a:cubicBezTo>
                  <a:cubicBezTo>
                    <a:pt x="432" y="63"/>
                    <a:pt x="432" y="63"/>
                    <a:pt x="433" y="63"/>
                  </a:cubicBezTo>
                  <a:cubicBezTo>
                    <a:pt x="433" y="63"/>
                    <a:pt x="433" y="63"/>
                    <a:pt x="433" y="63"/>
                  </a:cubicBezTo>
                  <a:cubicBezTo>
                    <a:pt x="433" y="63"/>
                    <a:pt x="433" y="63"/>
                    <a:pt x="433" y="63"/>
                  </a:cubicBezTo>
                  <a:cubicBezTo>
                    <a:pt x="433" y="63"/>
                    <a:pt x="433" y="64"/>
                    <a:pt x="433" y="64"/>
                  </a:cubicBezTo>
                  <a:cubicBezTo>
                    <a:pt x="433" y="64"/>
                    <a:pt x="433" y="64"/>
                    <a:pt x="433" y="64"/>
                  </a:cubicBezTo>
                  <a:cubicBezTo>
                    <a:pt x="433" y="64"/>
                    <a:pt x="432" y="65"/>
                    <a:pt x="432" y="65"/>
                  </a:cubicBezTo>
                  <a:cubicBezTo>
                    <a:pt x="432" y="65"/>
                    <a:pt x="431" y="65"/>
                    <a:pt x="431" y="65"/>
                  </a:cubicBezTo>
                  <a:cubicBezTo>
                    <a:pt x="431" y="65"/>
                    <a:pt x="431" y="65"/>
                    <a:pt x="431" y="65"/>
                  </a:cubicBezTo>
                  <a:cubicBezTo>
                    <a:pt x="431" y="66"/>
                    <a:pt x="430" y="66"/>
                    <a:pt x="430" y="66"/>
                  </a:cubicBezTo>
                  <a:cubicBezTo>
                    <a:pt x="430" y="66"/>
                    <a:pt x="430" y="66"/>
                    <a:pt x="430" y="66"/>
                  </a:cubicBezTo>
                  <a:cubicBezTo>
                    <a:pt x="430" y="66"/>
                    <a:pt x="431" y="66"/>
                    <a:pt x="431" y="66"/>
                  </a:cubicBezTo>
                  <a:cubicBezTo>
                    <a:pt x="431" y="66"/>
                    <a:pt x="431" y="66"/>
                    <a:pt x="431" y="66"/>
                  </a:cubicBezTo>
                  <a:cubicBezTo>
                    <a:pt x="431" y="66"/>
                    <a:pt x="431" y="66"/>
                    <a:pt x="431" y="66"/>
                  </a:cubicBezTo>
                  <a:cubicBezTo>
                    <a:pt x="431" y="66"/>
                    <a:pt x="431" y="66"/>
                    <a:pt x="431" y="66"/>
                  </a:cubicBezTo>
                  <a:cubicBezTo>
                    <a:pt x="429" y="67"/>
                    <a:pt x="429" y="67"/>
                    <a:pt x="429" y="67"/>
                  </a:cubicBezTo>
                  <a:cubicBezTo>
                    <a:pt x="429" y="67"/>
                    <a:pt x="429" y="67"/>
                    <a:pt x="429" y="68"/>
                  </a:cubicBezTo>
                  <a:cubicBezTo>
                    <a:pt x="429" y="68"/>
                    <a:pt x="430" y="68"/>
                    <a:pt x="430" y="68"/>
                  </a:cubicBezTo>
                  <a:cubicBezTo>
                    <a:pt x="430" y="68"/>
                    <a:pt x="431" y="68"/>
                    <a:pt x="431" y="68"/>
                  </a:cubicBezTo>
                  <a:cubicBezTo>
                    <a:pt x="431" y="68"/>
                    <a:pt x="431" y="68"/>
                    <a:pt x="432" y="68"/>
                  </a:cubicBezTo>
                  <a:cubicBezTo>
                    <a:pt x="431" y="68"/>
                    <a:pt x="431" y="68"/>
                    <a:pt x="431" y="68"/>
                  </a:cubicBezTo>
                  <a:cubicBezTo>
                    <a:pt x="431" y="68"/>
                    <a:pt x="430" y="68"/>
                    <a:pt x="430" y="69"/>
                  </a:cubicBezTo>
                  <a:cubicBezTo>
                    <a:pt x="430" y="69"/>
                    <a:pt x="429" y="69"/>
                    <a:pt x="429" y="70"/>
                  </a:cubicBezTo>
                  <a:cubicBezTo>
                    <a:pt x="430" y="69"/>
                    <a:pt x="430" y="69"/>
                    <a:pt x="432" y="70"/>
                  </a:cubicBezTo>
                  <a:cubicBezTo>
                    <a:pt x="432" y="69"/>
                    <a:pt x="432" y="69"/>
                    <a:pt x="432" y="69"/>
                  </a:cubicBezTo>
                  <a:cubicBezTo>
                    <a:pt x="433" y="69"/>
                    <a:pt x="433" y="69"/>
                    <a:pt x="433" y="69"/>
                  </a:cubicBezTo>
                  <a:cubicBezTo>
                    <a:pt x="434" y="69"/>
                    <a:pt x="434" y="69"/>
                    <a:pt x="435" y="69"/>
                  </a:cubicBezTo>
                  <a:cubicBezTo>
                    <a:pt x="435" y="69"/>
                    <a:pt x="435" y="69"/>
                    <a:pt x="435" y="69"/>
                  </a:cubicBezTo>
                  <a:cubicBezTo>
                    <a:pt x="433" y="69"/>
                    <a:pt x="433" y="70"/>
                    <a:pt x="432" y="70"/>
                  </a:cubicBezTo>
                  <a:cubicBezTo>
                    <a:pt x="432" y="71"/>
                    <a:pt x="432" y="71"/>
                    <a:pt x="433" y="71"/>
                  </a:cubicBezTo>
                  <a:cubicBezTo>
                    <a:pt x="433" y="71"/>
                    <a:pt x="433" y="72"/>
                    <a:pt x="432" y="72"/>
                  </a:cubicBezTo>
                  <a:cubicBezTo>
                    <a:pt x="432" y="72"/>
                    <a:pt x="431" y="72"/>
                    <a:pt x="431" y="72"/>
                  </a:cubicBezTo>
                  <a:cubicBezTo>
                    <a:pt x="431" y="72"/>
                    <a:pt x="431" y="73"/>
                    <a:pt x="431" y="73"/>
                  </a:cubicBezTo>
                  <a:cubicBezTo>
                    <a:pt x="431" y="73"/>
                    <a:pt x="432" y="73"/>
                    <a:pt x="432" y="73"/>
                  </a:cubicBezTo>
                  <a:cubicBezTo>
                    <a:pt x="432" y="73"/>
                    <a:pt x="432" y="73"/>
                    <a:pt x="432" y="74"/>
                  </a:cubicBezTo>
                  <a:cubicBezTo>
                    <a:pt x="432" y="74"/>
                    <a:pt x="432" y="74"/>
                    <a:pt x="433" y="74"/>
                  </a:cubicBezTo>
                  <a:cubicBezTo>
                    <a:pt x="433" y="74"/>
                    <a:pt x="432" y="74"/>
                    <a:pt x="432" y="74"/>
                  </a:cubicBezTo>
                  <a:cubicBezTo>
                    <a:pt x="432" y="74"/>
                    <a:pt x="432" y="75"/>
                    <a:pt x="431" y="75"/>
                  </a:cubicBezTo>
                  <a:cubicBezTo>
                    <a:pt x="431" y="75"/>
                    <a:pt x="431" y="75"/>
                    <a:pt x="431" y="75"/>
                  </a:cubicBezTo>
                  <a:cubicBezTo>
                    <a:pt x="431" y="75"/>
                    <a:pt x="431" y="76"/>
                    <a:pt x="431" y="76"/>
                  </a:cubicBezTo>
                  <a:cubicBezTo>
                    <a:pt x="432" y="76"/>
                    <a:pt x="433" y="76"/>
                    <a:pt x="434" y="75"/>
                  </a:cubicBezTo>
                  <a:cubicBezTo>
                    <a:pt x="434" y="75"/>
                    <a:pt x="434" y="75"/>
                    <a:pt x="434" y="75"/>
                  </a:cubicBezTo>
                  <a:cubicBezTo>
                    <a:pt x="436" y="75"/>
                    <a:pt x="436" y="74"/>
                    <a:pt x="438" y="74"/>
                  </a:cubicBezTo>
                  <a:cubicBezTo>
                    <a:pt x="438" y="74"/>
                    <a:pt x="437" y="75"/>
                    <a:pt x="437" y="76"/>
                  </a:cubicBezTo>
                  <a:cubicBezTo>
                    <a:pt x="437" y="76"/>
                    <a:pt x="436" y="75"/>
                    <a:pt x="436" y="75"/>
                  </a:cubicBezTo>
                  <a:cubicBezTo>
                    <a:pt x="436" y="76"/>
                    <a:pt x="435" y="76"/>
                    <a:pt x="435" y="77"/>
                  </a:cubicBezTo>
                  <a:cubicBezTo>
                    <a:pt x="435" y="77"/>
                    <a:pt x="435" y="77"/>
                    <a:pt x="432" y="77"/>
                  </a:cubicBezTo>
                  <a:cubicBezTo>
                    <a:pt x="431" y="78"/>
                    <a:pt x="431" y="78"/>
                    <a:pt x="431" y="78"/>
                  </a:cubicBezTo>
                  <a:cubicBezTo>
                    <a:pt x="432" y="78"/>
                    <a:pt x="432" y="78"/>
                    <a:pt x="433" y="78"/>
                  </a:cubicBezTo>
                  <a:cubicBezTo>
                    <a:pt x="433" y="78"/>
                    <a:pt x="433" y="78"/>
                    <a:pt x="433" y="78"/>
                  </a:cubicBezTo>
                  <a:cubicBezTo>
                    <a:pt x="432" y="78"/>
                    <a:pt x="432" y="78"/>
                    <a:pt x="431" y="78"/>
                  </a:cubicBezTo>
                  <a:cubicBezTo>
                    <a:pt x="431" y="79"/>
                    <a:pt x="431" y="79"/>
                    <a:pt x="431" y="79"/>
                  </a:cubicBezTo>
                  <a:cubicBezTo>
                    <a:pt x="431" y="79"/>
                    <a:pt x="430" y="79"/>
                    <a:pt x="430" y="79"/>
                  </a:cubicBezTo>
                  <a:cubicBezTo>
                    <a:pt x="430" y="79"/>
                    <a:pt x="430" y="80"/>
                    <a:pt x="431" y="80"/>
                  </a:cubicBezTo>
                  <a:cubicBezTo>
                    <a:pt x="431" y="80"/>
                    <a:pt x="431" y="80"/>
                    <a:pt x="431" y="80"/>
                  </a:cubicBezTo>
                  <a:cubicBezTo>
                    <a:pt x="431" y="80"/>
                    <a:pt x="431" y="81"/>
                    <a:pt x="430" y="81"/>
                  </a:cubicBezTo>
                  <a:cubicBezTo>
                    <a:pt x="431" y="81"/>
                    <a:pt x="431" y="81"/>
                    <a:pt x="432" y="81"/>
                  </a:cubicBezTo>
                  <a:cubicBezTo>
                    <a:pt x="433" y="81"/>
                    <a:pt x="432" y="82"/>
                    <a:pt x="432" y="82"/>
                  </a:cubicBezTo>
                  <a:cubicBezTo>
                    <a:pt x="432" y="82"/>
                    <a:pt x="431" y="82"/>
                    <a:pt x="431" y="82"/>
                  </a:cubicBezTo>
                  <a:cubicBezTo>
                    <a:pt x="431" y="83"/>
                    <a:pt x="431" y="83"/>
                    <a:pt x="431" y="83"/>
                  </a:cubicBezTo>
                  <a:cubicBezTo>
                    <a:pt x="432" y="83"/>
                    <a:pt x="432" y="83"/>
                    <a:pt x="432" y="83"/>
                  </a:cubicBezTo>
                  <a:cubicBezTo>
                    <a:pt x="432" y="83"/>
                    <a:pt x="432" y="83"/>
                    <a:pt x="432" y="84"/>
                  </a:cubicBezTo>
                  <a:cubicBezTo>
                    <a:pt x="432" y="84"/>
                    <a:pt x="432" y="84"/>
                    <a:pt x="432" y="84"/>
                  </a:cubicBezTo>
                  <a:cubicBezTo>
                    <a:pt x="431" y="84"/>
                    <a:pt x="431" y="84"/>
                    <a:pt x="431" y="85"/>
                  </a:cubicBezTo>
                  <a:cubicBezTo>
                    <a:pt x="431" y="85"/>
                    <a:pt x="431" y="85"/>
                    <a:pt x="431" y="85"/>
                  </a:cubicBezTo>
                  <a:cubicBezTo>
                    <a:pt x="432" y="85"/>
                    <a:pt x="432" y="84"/>
                    <a:pt x="433" y="84"/>
                  </a:cubicBezTo>
                  <a:cubicBezTo>
                    <a:pt x="433" y="84"/>
                    <a:pt x="434" y="84"/>
                    <a:pt x="435" y="84"/>
                  </a:cubicBezTo>
                  <a:cubicBezTo>
                    <a:pt x="434" y="84"/>
                    <a:pt x="434" y="84"/>
                    <a:pt x="434" y="84"/>
                  </a:cubicBezTo>
                  <a:cubicBezTo>
                    <a:pt x="433" y="85"/>
                    <a:pt x="433" y="85"/>
                    <a:pt x="433" y="86"/>
                  </a:cubicBezTo>
                  <a:cubicBezTo>
                    <a:pt x="433" y="86"/>
                    <a:pt x="433" y="86"/>
                    <a:pt x="434" y="87"/>
                  </a:cubicBezTo>
                  <a:cubicBezTo>
                    <a:pt x="434" y="87"/>
                    <a:pt x="435" y="86"/>
                    <a:pt x="435" y="86"/>
                  </a:cubicBezTo>
                  <a:cubicBezTo>
                    <a:pt x="435" y="86"/>
                    <a:pt x="435" y="86"/>
                    <a:pt x="436" y="86"/>
                  </a:cubicBezTo>
                  <a:cubicBezTo>
                    <a:pt x="435" y="87"/>
                    <a:pt x="435" y="88"/>
                    <a:pt x="434" y="88"/>
                  </a:cubicBezTo>
                  <a:cubicBezTo>
                    <a:pt x="435" y="89"/>
                    <a:pt x="435" y="88"/>
                    <a:pt x="436" y="88"/>
                  </a:cubicBezTo>
                  <a:cubicBezTo>
                    <a:pt x="436" y="88"/>
                    <a:pt x="436" y="88"/>
                    <a:pt x="436" y="88"/>
                  </a:cubicBezTo>
                  <a:cubicBezTo>
                    <a:pt x="436" y="88"/>
                    <a:pt x="437" y="88"/>
                    <a:pt x="437" y="88"/>
                  </a:cubicBezTo>
                  <a:cubicBezTo>
                    <a:pt x="438" y="87"/>
                    <a:pt x="439" y="87"/>
                    <a:pt x="439" y="87"/>
                  </a:cubicBezTo>
                  <a:cubicBezTo>
                    <a:pt x="439" y="88"/>
                    <a:pt x="439" y="88"/>
                    <a:pt x="439" y="88"/>
                  </a:cubicBezTo>
                  <a:cubicBezTo>
                    <a:pt x="438" y="88"/>
                    <a:pt x="438" y="89"/>
                    <a:pt x="438" y="89"/>
                  </a:cubicBezTo>
                  <a:cubicBezTo>
                    <a:pt x="438" y="89"/>
                    <a:pt x="438" y="89"/>
                    <a:pt x="438" y="89"/>
                  </a:cubicBezTo>
                  <a:cubicBezTo>
                    <a:pt x="438" y="89"/>
                    <a:pt x="438" y="90"/>
                    <a:pt x="438" y="90"/>
                  </a:cubicBezTo>
                  <a:cubicBezTo>
                    <a:pt x="439" y="90"/>
                    <a:pt x="439" y="89"/>
                    <a:pt x="439" y="89"/>
                  </a:cubicBezTo>
                  <a:cubicBezTo>
                    <a:pt x="440" y="89"/>
                    <a:pt x="440" y="89"/>
                    <a:pt x="440" y="89"/>
                  </a:cubicBezTo>
                  <a:cubicBezTo>
                    <a:pt x="440" y="89"/>
                    <a:pt x="440" y="89"/>
                    <a:pt x="440" y="89"/>
                  </a:cubicBezTo>
                  <a:cubicBezTo>
                    <a:pt x="440" y="90"/>
                    <a:pt x="439" y="90"/>
                    <a:pt x="438" y="90"/>
                  </a:cubicBezTo>
                  <a:cubicBezTo>
                    <a:pt x="438" y="91"/>
                    <a:pt x="438" y="91"/>
                    <a:pt x="438" y="91"/>
                  </a:cubicBezTo>
                  <a:cubicBezTo>
                    <a:pt x="438" y="91"/>
                    <a:pt x="439" y="91"/>
                    <a:pt x="439" y="90"/>
                  </a:cubicBezTo>
                  <a:cubicBezTo>
                    <a:pt x="439" y="91"/>
                    <a:pt x="439" y="91"/>
                    <a:pt x="440" y="91"/>
                  </a:cubicBezTo>
                  <a:cubicBezTo>
                    <a:pt x="440" y="92"/>
                    <a:pt x="440" y="92"/>
                    <a:pt x="440" y="92"/>
                  </a:cubicBezTo>
                  <a:cubicBezTo>
                    <a:pt x="440" y="92"/>
                    <a:pt x="440" y="92"/>
                    <a:pt x="440" y="92"/>
                  </a:cubicBezTo>
                  <a:cubicBezTo>
                    <a:pt x="439" y="92"/>
                    <a:pt x="439" y="92"/>
                    <a:pt x="439" y="93"/>
                  </a:cubicBezTo>
                  <a:cubicBezTo>
                    <a:pt x="439" y="93"/>
                    <a:pt x="439" y="93"/>
                    <a:pt x="440" y="93"/>
                  </a:cubicBezTo>
                  <a:cubicBezTo>
                    <a:pt x="441" y="93"/>
                    <a:pt x="441" y="93"/>
                    <a:pt x="441" y="92"/>
                  </a:cubicBezTo>
                  <a:cubicBezTo>
                    <a:pt x="441" y="93"/>
                    <a:pt x="441" y="93"/>
                    <a:pt x="441" y="93"/>
                  </a:cubicBezTo>
                  <a:cubicBezTo>
                    <a:pt x="441" y="93"/>
                    <a:pt x="442" y="93"/>
                    <a:pt x="442" y="93"/>
                  </a:cubicBezTo>
                  <a:cubicBezTo>
                    <a:pt x="441" y="93"/>
                    <a:pt x="441" y="93"/>
                    <a:pt x="441" y="93"/>
                  </a:cubicBezTo>
                  <a:cubicBezTo>
                    <a:pt x="441" y="93"/>
                    <a:pt x="440" y="93"/>
                    <a:pt x="440" y="93"/>
                  </a:cubicBezTo>
                  <a:cubicBezTo>
                    <a:pt x="439" y="94"/>
                    <a:pt x="439" y="94"/>
                    <a:pt x="439" y="94"/>
                  </a:cubicBezTo>
                  <a:cubicBezTo>
                    <a:pt x="440" y="94"/>
                    <a:pt x="440" y="94"/>
                    <a:pt x="441" y="94"/>
                  </a:cubicBezTo>
                  <a:cubicBezTo>
                    <a:pt x="441" y="94"/>
                    <a:pt x="441" y="94"/>
                    <a:pt x="441" y="94"/>
                  </a:cubicBezTo>
                  <a:cubicBezTo>
                    <a:pt x="440" y="95"/>
                    <a:pt x="440" y="95"/>
                    <a:pt x="440" y="96"/>
                  </a:cubicBezTo>
                  <a:cubicBezTo>
                    <a:pt x="440" y="96"/>
                    <a:pt x="441" y="96"/>
                    <a:pt x="441" y="96"/>
                  </a:cubicBezTo>
                  <a:cubicBezTo>
                    <a:pt x="442" y="96"/>
                    <a:pt x="442" y="96"/>
                    <a:pt x="442" y="96"/>
                  </a:cubicBezTo>
                  <a:cubicBezTo>
                    <a:pt x="442" y="96"/>
                    <a:pt x="441" y="96"/>
                    <a:pt x="441" y="96"/>
                  </a:cubicBezTo>
                  <a:cubicBezTo>
                    <a:pt x="441" y="97"/>
                    <a:pt x="441" y="97"/>
                    <a:pt x="441" y="98"/>
                  </a:cubicBezTo>
                  <a:cubicBezTo>
                    <a:pt x="441" y="98"/>
                    <a:pt x="442" y="98"/>
                    <a:pt x="442" y="98"/>
                  </a:cubicBezTo>
                  <a:cubicBezTo>
                    <a:pt x="442" y="97"/>
                    <a:pt x="442" y="97"/>
                    <a:pt x="442" y="97"/>
                  </a:cubicBezTo>
                  <a:cubicBezTo>
                    <a:pt x="443" y="97"/>
                    <a:pt x="443" y="97"/>
                    <a:pt x="443" y="97"/>
                  </a:cubicBezTo>
                  <a:cubicBezTo>
                    <a:pt x="443" y="96"/>
                    <a:pt x="444" y="96"/>
                    <a:pt x="444" y="96"/>
                  </a:cubicBezTo>
                  <a:cubicBezTo>
                    <a:pt x="444" y="96"/>
                    <a:pt x="445" y="97"/>
                    <a:pt x="445" y="97"/>
                  </a:cubicBezTo>
                  <a:cubicBezTo>
                    <a:pt x="445" y="97"/>
                    <a:pt x="445" y="97"/>
                    <a:pt x="445" y="97"/>
                  </a:cubicBezTo>
                  <a:cubicBezTo>
                    <a:pt x="446" y="96"/>
                    <a:pt x="446" y="96"/>
                    <a:pt x="446" y="96"/>
                  </a:cubicBezTo>
                  <a:cubicBezTo>
                    <a:pt x="446" y="96"/>
                    <a:pt x="447" y="96"/>
                    <a:pt x="447" y="96"/>
                  </a:cubicBezTo>
                  <a:cubicBezTo>
                    <a:pt x="448" y="96"/>
                    <a:pt x="448" y="96"/>
                    <a:pt x="448" y="96"/>
                  </a:cubicBezTo>
                  <a:cubicBezTo>
                    <a:pt x="449" y="95"/>
                    <a:pt x="450" y="94"/>
                    <a:pt x="451" y="94"/>
                  </a:cubicBezTo>
                  <a:cubicBezTo>
                    <a:pt x="451" y="94"/>
                    <a:pt x="451" y="94"/>
                    <a:pt x="450" y="96"/>
                  </a:cubicBezTo>
                  <a:cubicBezTo>
                    <a:pt x="450" y="96"/>
                    <a:pt x="450" y="96"/>
                    <a:pt x="451" y="96"/>
                  </a:cubicBezTo>
                  <a:cubicBezTo>
                    <a:pt x="451" y="96"/>
                    <a:pt x="451" y="96"/>
                    <a:pt x="451" y="96"/>
                  </a:cubicBezTo>
                  <a:cubicBezTo>
                    <a:pt x="450" y="96"/>
                    <a:pt x="450" y="96"/>
                    <a:pt x="450" y="97"/>
                  </a:cubicBezTo>
                  <a:cubicBezTo>
                    <a:pt x="449" y="97"/>
                    <a:pt x="449" y="97"/>
                    <a:pt x="449" y="97"/>
                  </a:cubicBezTo>
                  <a:cubicBezTo>
                    <a:pt x="449" y="97"/>
                    <a:pt x="449" y="97"/>
                    <a:pt x="449" y="97"/>
                  </a:cubicBezTo>
                  <a:cubicBezTo>
                    <a:pt x="450" y="97"/>
                    <a:pt x="451" y="97"/>
                    <a:pt x="452" y="97"/>
                  </a:cubicBezTo>
                  <a:cubicBezTo>
                    <a:pt x="452" y="97"/>
                    <a:pt x="452" y="97"/>
                    <a:pt x="452" y="97"/>
                  </a:cubicBezTo>
                  <a:cubicBezTo>
                    <a:pt x="452" y="97"/>
                    <a:pt x="452" y="97"/>
                    <a:pt x="452" y="97"/>
                  </a:cubicBezTo>
                  <a:cubicBezTo>
                    <a:pt x="452" y="97"/>
                    <a:pt x="452" y="98"/>
                    <a:pt x="451" y="98"/>
                  </a:cubicBezTo>
                  <a:cubicBezTo>
                    <a:pt x="452" y="98"/>
                    <a:pt x="452" y="98"/>
                    <a:pt x="452" y="98"/>
                  </a:cubicBezTo>
                  <a:cubicBezTo>
                    <a:pt x="452" y="98"/>
                    <a:pt x="453" y="98"/>
                    <a:pt x="453" y="98"/>
                  </a:cubicBezTo>
                  <a:cubicBezTo>
                    <a:pt x="453" y="98"/>
                    <a:pt x="453" y="98"/>
                    <a:pt x="453" y="98"/>
                  </a:cubicBezTo>
                  <a:cubicBezTo>
                    <a:pt x="454" y="98"/>
                    <a:pt x="454" y="97"/>
                    <a:pt x="454" y="97"/>
                  </a:cubicBezTo>
                  <a:cubicBezTo>
                    <a:pt x="454" y="97"/>
                    <a:pt x="454" y="97"/>
                    <a:pt x="455" y="97"/>
                  </a:cubicBezTo>
                  <a:cubicBezTo>
                    <a:pt x="455" y="98"/>
                    <a:pt x="455" y="98"/>
                    <a:pt x="455" y="98"/>
                  </a:cubicBezTo>
                  <a:cubicBezTo>
                    <a:pt x="455" y="98"/>
                    <a:pt x="456" y="98"/>
                    <a:pt x="456" y="98"/>
                  </a:cubicBezTo>
                  <a:cubicBezTo>
                    <a:pt x="456" y="97"/>
                    <a:pt x="456" y="97"/>
                    <a:pt x="457" y="97"/>
                  </a:cubicBezTo>
                  <a:cubicBezTo>
                    <a:pt x="457" y="97"/>
                    <a:pt x="457" y="97"/>
                    <a:pt x="457" y="97"/>
                  </a:cubicBezTo>
                  <a:cubicBezTo>
                    <a:pt x="457" y="97"/>
                    <a:pt x="457" y="98"/>
                    <a:pt x="457" y="98"/>
                  </a:cubicBezTo>
                  <a:cubicBezTo>
                    <a:pt x="456" y="99"/>
                    <a:pt x="456" y="99"/>
                    <a:pt x="454" y="100"/>
                  </a:cubicBezTo>
                  <a:cubicBezTo>
                    <a:pt x="454" y="100"/>
                    <a:pt x="454" y="100"/>
                    <a:pt x="454" y="101"/>
                  </a:cubicBezTo>
                  <a:cubicBezTo>
                    <a:pt x="455" y="100"/>
                    <a:pt x="455" y="100"/>
                    <a:pt x="457" y="99"/>
                  </a:cubicBezTo>
                  <a:cubicBezTo>
                    <a:pt x="457" y="99"/>
                    <a:pt x="457" y="99"/>
                    <a:pt x="457" y="98"/>
                  </a:cubicBezTo>
                  <a:cubicBezTo>
                    <a:pt x="457" y="98"/>
                    <a:pt x="457" y="98"/>
                    <a:pt x="457" y="98"/>
                  </a:cubicBezTo>
                  <a:cubicBezTo>
                    <a:pt x="457" y="99"/>
                    <a:pt x="457" y="99"/>
                    <a:pt x="457" y="99"/>
                  </a:cubicBezTo>
                  <a:cubicBezTo>
                    <a:pt x="457" y="99"/>
                    <a:pt x="457" y="99"/>
                    <a:pt x="456" y="100"/>
                  </a:cubicBezTo>
                  <a:cubicBezTo>
                    <a:pt x="456" y="100"/>
                    <a:pt x="456" y="100"/>
                    <a:pt x="456" y="100"/>
                  </a:cubicBezTo>
                  <a:cubicBezTo>
                    <a:pt x="456" y="100"/>
                    <a:pt x="457" y="101"/>
                    <a:pt x="457" y="101"/>
                  </a:cubicBezTo>
                  <a:cubicBezTo>
                    <a:pt x="457" y="101"/>
                    <a:pt x="457" y="101"/>
                    <a:pt x="457" y="101"/>
                  </a:cubicBezTo>
                  <a:cubicBezTo>
                    <a:pt x="458" y="101"/>
                    <a:pt x="458" y="101"/>
                    <a:pt x="459" y="99"/>
                  </a:cubicBezTo>
                  <a:cubicBezTo>
                    <a:pt x="459" y="99"/>
                    <a:pt x="459" y="99"/>
                    <a:pt x="459" y="99"/>
                  </a:cubicBezTo>
                  <a:cubicBezTo>
                    <a:pt x="459" y="99"/>
                    <a:pt x="459" y="99"/>
                    <a:pt x="459" y="99"/>
                  </a:cubicBezTo>
                  <a:cubicBezTo>
                    <a:pt x="459" y="99"/>
                    <a:pt x="459" y="99"/>
                    <a:pt x="459" y="99"/>
                  </a:cubicBezTo>
                  <a:cubicBezTo>
                    <a:pt x="459" y="99"/>
                    <a:pt x="459" y="100"/>
                    <a:pt x="459" y="100"/>
                  </a:cubicBezTo>
                  <a:cubicBezTo>
                    <a:pt x="459" y="101"/>
                    <a:pt x="459" y="101"/>
                    <a:pt x="459" y="101"/>
                  </a:cubicBezTo>
                  <a:cubicBezTo>
                    <a:pt x="459" y="101"/>
                    <a:pt x="459" y="101"/>
                    <a:pt x="459" y="101"/>
                  </a:cubicBezTo>
                  <a:cubicBezTo>
                    <a:pt x="459" y="101"/>
                    <a:pt x="459" y="101"/>
                    <a:pt x="459" y="101"/>
                  </a:cubicBezTo>
                  <a:cubicBezTo>
                    <a:pt x="459" y="101"/>
                    <a:pt x="460" y="101"/>
                    <a:pt x="460" y="101"/>
                  </a:cubicBezTo>
                  <a:cubicBezTo>
                    <a:pt x="460" y="102"/>
                    <a:pt x="460" y="102"/>
                    <a:pt x="460" y="102"/>
                  </a:cubicBezTo>
                  <a:cubicBezTo>
                    <a:pt x="460" y="102"/>
                    <a:pt x="460" y="102"/>
                    <a:pt x="460" y="103"/>
                  </a:cubicBezTo>
                  <a:cubicBezTo>
                    <a:pt x="461" y="102"/>
                    <a:pt x="462" y="102"/>
                    <a:pt x="463" y="102"/>
                  </a:cubicBezTo>
                  <a:cubicBezTo>
                    <a:pt x="463" y="102"/>
                    <a:pt x="463" y="101"/>
                    <a:pt x="463" y="101"/>
                  </a:cubicBezTo>
                  <a:cubicBezTo>
                    <a:pt x="463" y="101"/>
                    <a:pt x="463" y="101"/>
                    <a:pt x="463" y="101"/>
                  </a:cubicBezTo>
                  <a:cubicBezTo>
                    <a:pt x="463" y="101"/>
                    <a:pt x="464" y="101"/>
                    <a:pt x="465" y="101"/>
                  </a:cubicBezTo>
                  <a:cubicBezTo>
                    <a:pt x="465" y="101"/>
                    <a:pt x="465" y="100"/>
                    <a:pt x="464" y="100"/>
                  </a:cubicBezTo>
                  <a:cubicBezTo>
                    <a:pt x="464" y="100"/>
                    <a:pt x="464" y="100"/>
                    <a:pt x="464" y="100"/>
                  </a:cubicBezTo>
                  <a:cubicBezTo>
                    <a:pt x="463" y="100"/>
                    <a:pt x="463" y="100"/>
                    <a:pt x="463" y="100"/>
                  </a:cubicBezTo>
                  <a:cubicBezTo>
                    <a:pt x="463" y="99"/>
                    <a:pt x="463" y="99"/>
                    <a:pt x="463" y="99"/>
                  </a:cubicBezTo>
                  <a:cubicBezTo>
                    <a:pt x="464" y="99"/>
                    <a:pt x="464" y="99"/>
                    <a:pt x="465" y="99"/>
                  </a:cubicBezTo>
                  <a:cubicBezTo>
                    <a:pt x="465" y="99"/>
                    <a:pt x="465" y="98"/>
                    <a:pt x="465" y="98"/>
                  </a:cubicBezTo>
                  <a:cubicBezTo>
                    <a:pt x="464" y="98"/>
                    <a:pt x="464" y="98"/>
                    <a:pt x="463" y="98"/>
                  </a:cubicBezTo>
                  <a:cubicBezTo>
                    <a:pt x="463" y="97"/>
                    <a:pt x="463" y="97"/>
                    <a:pt x="463" y="97"/>
                  </a:cubicBezTo>
                  <a:cubicBezTo>
                    <a:pt x="463" y="97"/>
                    <a:pt x="462" y="97"/>
                    <a:pt x="462" y="97"/>
                  </a:cubicBezTo>
                  <a:cubicBezTo>
                    <a:pt x="462" y="97"/>
                    <a:pt x="462" y="97"/>
                    <a:pt x="462" y="97"/>
                  </a:cubicBezTo>
                  <a:cubicBezTo>
                    <a:pt x="462" y="97"/>
                    <a:pt x="462" y="97"/>
                    <a:pt x="462" y="97"/>
                  </a:cubicBezTo>
                  <a:cubicBezTo>
                    <a:pt x="463" y="97"/>
                    <a:pt x="463" y="97"/>
                    <a:pt x="463" y="97"/>
                  </a:cubicBezTo>
                  <a:cubicBezTo>
                    <a:pt x="463" y="97"/>
                    <a:pt x="464" y="97"/>
                    <a:pt x="464" y="97"/>
                  </a:cubicBezTo>
                  <a:cubicBezTo>
                    <a:pt x="464" y="97"/>
                    <a:pt x="464" y="97"/>
                    <a:pt x="464" y="96"/>
                  </a:cubicBezTo>
                  <a:cubicBezTo>
                    <a:pt x="464" y="96"/>
                    <a:pt x="464" y="96"/>
                    <a:pt x="465" y="96"/>
                  </a:cubicBezTo>
                  <a:cubicBezTo>
                    <a:pt x="465" y="96"/>
                    <a:pt x="465" y="96"/>
                    <a:pt x="465" y="96"/>
                  </a:cubicBezTo>
                  <a:cubicBezTo>
                    <a:pt x="465" y="96"/>
                    <a:pt x="465" y="96"/>
                    <a:pt x="465" y="96"/>
                  </a:cubicBezTo>
                  <a:cubicBezTo>
                    <a:pt x="466" y="94"/>
                    <a:pt x="466" y="94"/>
                    <a:pt x="467" y="93"/>
                  </a:cubicBezTo>
                  <a:cubicBezTo>
                    <a:pt x="468" y="92"/>
                    <a:pt x="468" y="92"/>
                    <a:pt x="468" y="92"/>
                  </a:cubicBezTo>
                  <a:cubicBezTo>
                    <a:pt x="468" y="92"/>
                    <a:pt x="467" y="92"/>
                    <a:pt x="467" y="92"/>
                  </a:cubicBezTo>
                  <a:cubicBezTo>
                    <a:pt x="467" y="91"/>
                    <a:pt x="467" y="91"/>
                    <a:pt x="467" y="91"/>
                  </a:cubicBezTo>
                  <a:cubicBezTo>
                    <a:pt x="468" y="91"/>
                    <a:pt x="468" y="91"/>
                    <a:pt x="468" y="91"/>
                  </a:cubicBezTo>
                  <a:cubicBezTo>
                    <a:pt x="470" y="90"/>
                    <a:pt x="470" y="90"/>
                    <a:pt x="470" y="89"/>
                  </a:cubicBezTo>
                  <a:cubicBezTo>
                    <a:pt x="470" y="89"/>
                    <a:pt x="470" y="89"/>
                    <a:pt x="470" y="89"/>
                  </a:cubicBezTo>
                  <a:cubicBezTo>
                    <a:pt x="470" y="89"/>
                    <a:pt x="470" y="89"/>
                    <a:pt x="470" y="89"/>
                  </a:cubicBezTo>
                  <a:cubicBezTo>
                    <a:pt x="470" y="89"/>
                    <a:pt x="470" y="89"/>
                    <a:pt x="470" y="89"/>
                  </a:cubicBezTo>
                  <a:cubicBezTo>
                    <a:pt x="470" y="88"/>
                    <a:pt x="470" y="88"/>
                    <a:pt x="469" y="88"/>
                  </a:cubicBezTo>
                  <a:cubicBezTo>
                    <a:pt x="470" y="87"/>
                    <a:pt x="470" y="87"/>
                    <a:pt x="471" y="86"/>
                  </a:cubicBezTo>
                  <a:cubicBezTo>
                    <a:pt x="471" y="86"/>
                    <a:pt x="472" y="87"/>
                    <a:pt x="472" y="87"/>
                  </a:cubicBezTo>
                  <a:cubicBezTo>
                    <a:pt x="472" y="86"/>
                    <a:pt x="472" y="86"/>
                    <a:pt x="473" y="85"/>
                  </a:cubicBezTo>
                  <a:cubicBezTo>
                    <a:pt x="472" y="85"/>
                    <a:pt x="472" y="85"/>
                    <a:pt x="472" y="85"/>
                  </a:cubicBezTo>
                  <a:cubicBezTo>
                    <a:pt x="472" y="84"/>
                    <a:pt x="472" y="84"/>
                    <a:pt x="472" y="83"/>
                  </a:cubicBezTo>
                  <a:cubicBezTo>
                    <a:pt x="473" y="83"/>
                    <a:pt x="473" y="83"/>
                    <a:pt x="474" y="83"/>
                  </a:cubicBezTo>
                  <a:cubicBezTo>
                    <a:pt x="474" y="83"/>
                    <a:pt x="474" y="83"/>
                    <a:pt x="474" y="84"/>
                  </a:cubicBezTo>
                  <a:cubicBezTo>
                    <a:pt x="474" y="84"/>
                    <a:pt x="474" y="84"/>
                    <a:pt x="474" y="84"/>
                  </a:cubicBezTo>
                  <a:cubicBezTo>
                    <a:pt x="475" y="84"/>
                    <a:pt x="475" y="84"/>
                    <a:pt x="475" y="84"/>
                  </a:cubicBezTo>
                  <a:cubicBezTo>
                    <a:pt x="475" y="83"/>
                    <a:pt x="475" y="83"/>
                    <a:pt x="475" y="82"/>
                  </a:cubicBezTo>
                  <a:cubicBezTo>
                    <a:pt x="476" y="82"/>
                    <a:pt x="476" y="82"/>
                    <a:pt x="476" y="82"/>
                  </a:cubicBezTo>
                  <a:cubicBezTo>
                    <a:pt x="476" y="82"/>
                    <a:pt x="476" y="81"/>
                    <a:pt x="476" y="81"/>
                  </a:cubicBezTo>
                  <a:cubicBezTo>
                    <a:pt x="476" y="81"/>
                    <a:pt x="476" y="80"/>
                    <a:pt x="476" y="80"/>
                  </a:cubicBezTo>
                  <a:cubicBezTo>
                    <a:pt x="475" y="80"/>
                    <a:pt x="475" y="80"/>
                    <a:pt x="475" y="80"/>
                  </a:cubicBezTo>
                  <a:cubicBezTo>
                    <a:pt x="476" y="80"/>
                    <a:pt x="477" y="80"/>
                    <a:pt x="478" y="81"/>
                  </a:cubicBezTo>
                  <a:cubicBezTo>
                    <a:pt x="479" y="80"/>
                    <a:pt x="479" y="79"/>
                    <a:pt x="479" y="78"/>
                  </a:cubicBezTo>
                  <a:cubicBezTo>
                    <a:pt x="479" y="78"/>
                    <a:pt x="479" y="78"/>
                    <a:pt x="479" y="78"/>
                  </a:cubicBezTo>
                  <a:cubicBezTo>
                    <a:pt x="479" y="78"/>
                    <a:pt x="480" y="77"/>
                    <a:pt x="480" y="77"/>
                  </a:cubicBezTo>
                  <a:cubicBezTo>
                    <a:pt x="479" y="76"/>
                    <a:pt x="479" y="76"/>
                    <a:pt x="477" y="76"/>
                  </a:cubicBezTo>
                  <a:cubicBezTo>
                    <a:pt x="477" y="76"/>
                    <a:pt x="477" y="76"/>
                    <a:pt x="477" y="75"/>
                  </a:cubicBezTo>
                  <a:cubicBezTo>
                    <a:pt x="477" y="75"/>
                    <a:pt x="478" y="75"/>
                    <a:pt x="478" y="75"/>
                  </a:cubicBezTo>
                  <a:cubicBezTo>
                    <a:pt x="478" y="75"/>
                    <a:pt x="478" y="76"/>
                    <a:pt x="478" y="76"/>
                  </a:cubicBezTo>
                  <a:cubicBezTo>
                    <a:pt x="480" y="76"/>
                    <a:pt x="480" y="76"/>
                    <a:pt x="481" y="75"/>
                  </a:cubicBezTo>
                  <a:cubicBezTo>
                    <a:pt x="481" y="75"/>
                    <a:pt x="482" y="74"/>
                    <a:pt x="482" y="74"/>
                  </a:cubicBezTo>
                  <a:cubicBezTo>
                    <a:pt x="482" y="74"/>
                    <a:pt x="482" y="74"/>
                    <a:pt x="482" y="74"/>
                  </a:cubicBezTo>
                  <a:cubicBezTo>
                    <a:pt x="482" y="72"/>
                    <a:pt x="480" y="72"/>
                    <a:pt x="480" y="71"/>
                  </a:cubicBezTo>
                  <a:cubicBezTo>
                    <a:pt x="484" y="70"/>
                    <a:pt x="484" y="70"/>
                    <a:pt x="484" y="68"/>
                  </a:cubicBezTo>
                  <a:cubicBezTo>
                    <a:pt x="485" y="68"/>
                    <a:pt x="485" y="68"/>
                    <a:pt x="488" y="68"/>
                  </a:cubicBezTo>
                  <a:cubicBezTo>
                    <a:pt x="488" y="68"/>
                    <a:pt x="488" y="68"/>
                    <a:pt x="488" y="68"/>
                  </a:cubicBezTo>
                  <a:cubicBezTo>
                    <a:pt x="489" y="68"/>
                    <a:pt x="490" y="68"/>
                    <a:pt x="491" y="68"/>
                  </a:cubicBezTo>
                  <a:cubicBezTo>
                    <a:pt x="492" y="68"/>
                    <a:pt x="492" y="68"/>
                    <a:pt x="492" y="68"/>
                  </a:cubicBezTo>
                  <a:cubicBezTo>
                    <a:pt x="493" y="67"/>
                    <a:pt x="493" y="67"/>
                    <a:pt x="495" y="67"/>
                  </a:cubicBezTo>
                  <a:cubicBezTo>
                    <a:pt x="495" y="68"/>
                    <a:pt x="495" y="68"/>
                    <a:pt x="496" y="69"/>
                  </a:cubicBezTo>
                  <a:cubicBezTo>
                    <a:pt x="496" y="69"/>
                    <a:pt x="496" y="69"/>
                    <a:pt x="496" y="69"/>
                  </a:cubicBezTo>
                  <a:cubicBezTo>
                    <a:pt x="497" y="68"/>
                    <a:pt x="497" y="68"/>
                    <a:pt x="497" y="68"/>
                  </a:cubicBezTo>
                  <a:cubicBezTo>
                    <a:pt x="498" y="68"/>
                    <a:pt x="498" y="68"/>
                    <a:pt x="498" y="68"/>
                  </a:cubicBezTo>
                  <a:cubicBezTo>
                    <a:pt x="498" y="67"/>
                    <a:pt x="498" y="67"/>
                    <a:pt x="499" y="66"/>
                  </a:cubicBezTo>
                  <a:cubicBezTo>
                    <a:pt x="499" y="66"/>
                    <a:pt x="500" y="66"/>
                    <a:pt x="501" y="66"/>
                  </a:cubicBezTo>
                  <a:cubicBezTo>
                    <a:pt x="501" y="66"/>
                    <a:pt x="501" y="67"/>
                    <a:pt x="501" y="67"/>
                  </a:cubicBezTo>
                  <a:cubicBezTo>
                    <a:pt x="501" y="67"/>
                    <a:pt x="501" y="67"/>
                    <a:pt x="502" y="67"/>
                  </a:cubicBezTo>
                  <a:cubicBezTo>
                    <a:pt x="502" y="66"/>
                    <a:pt x="502" y="66"/>
                    <a:pt x="502" y="66"/>
                  </a:cubicBezTo>
                  <a:cubicBezTo>
                    <a:pt x="502" y="66"/>
                    <a:pt x="502" y="66"/>
                    <a:pt x="503" y="66"/>
                  </a:cubicBezTo>
                  <a:cubicBezTo>
                    <a:pt x="503" y="65"/>
                    <a:pt x="503" y="65"/>
                    <a:pt x="502" y="65"/>
                  </a:cubicBezTo>
                  <a:cubicBezTo>
                    <a:pt x="503" y="65"/>
                    <a:pt x="503" y="65"/>
                    <a:pt x="503" y="65"/>
                  </a:cubicBezTo>
                  <a:cubicBezTo>
                    <a:pt x="504" y="65"/>
                    <a:pt x="504" y="65"/>
                    <a:pt x="505" y="63"/>
                  </a:cubicBezTo>
                  <a:cubicBezTo>
                    <a:pt x="505" y="63"/>
                    <a:pt x="505" y="63"/>
                    <a:pt x="505" y="63"/>
                  </a:cubicBezTo>
                  <a:cubicBezTo>
                    <a:pt x="505" y="63"/>
                    <a:pt x="505" y="63"/>
                    <a:pt x="505" y="63"/>
                  </a:cubicBezTo>
                  <a:cubicBezTo>
                    <a:pt x="506" y="63"/>
                    <a:pt x="506" y="63"/>
                    <a:pt x="508" y="62"/>
                  </a:cubicBezTo>
                  <a:cubicBezTo>
                    <a:pt x="508" y="61"/>
                    <a:pt x="508" y="61"/>
                    <a:pt x="508" y="61"/>
                  </a:cubicBezTo>
                  <a:cubicBezTo>
                    <a:pt x="511" y="61"/>
                    <a:pt x="511" y="61"/>
                    <a:pt x="512" y="59"/>
                  </a:cubicBezTo>
                  <a:cubicBezTo>
                    <a:pt x="513" y="59"/>
                    <a:pt x="513" y="59"/>
                    <a:pt x="513" y="58"/>
                  </a:cubicBezTo>
                  <a:cubicBezTo>
                    <a:pt x="513" y="58"/>
                    <a:pt x="513" y="58"/>
                    <a:pt x="514" y="57"/>
                  </a:cubicBezTo>
                  <a:cubicBezTo>
                    <a:pt x="517" y="58"/>
                    <a:pt x="516" y="55"/>
                    <a:pt x="516" y="55"/>
                  </a:cubicBezTo>
                  <a:cubicBezTo>
                    <a:pt x="516" y="55"/>
                    <a:pt x="516" y="55"/>
                    <a:pt x="515" y="55"/>
                  </a:cubicBezTo>
                  <a:cubicBezTo>
                    <a:pt x="515" y="55"/>
                    <a:pt x="515" y="54"/>
                    <a:pt x="515" y="54"/>
                  </a:cubicBezTo>
                  <a:cubicBezTo>
                    <a:pt x="515" y="53"/>
                    <a:pt x="515" y="53"/>
                    <a:pt x="515" y="52"/>
                  </a:cubicBezTo>
                  <a:cubicBezTo>
                    <a:pt x="515" y="52"/>
                    <a:pt x="515" y="52"/>
                    <a:pt x="515" y="52"/>
                  </a:cubicBezTo>
                  <a:cubicBezTo>
                    <a:pt x="515" y="52"/>
                    <a:pt x="515" y="53"/>
                    <a:pt x="515" y="53"/>
                  </a:cubicBezTo>
                  <a:cubicBezTo>
                    <a:pt x="516" y="53"/>
                    <a:pt x="517" y="54"/>
                    <a:pt x="518" y="55"/>
                  </a:cubicBezTo>
                  <a:cubicBezTo>
                    <a:pt x="519" y="55"/>
                    <a:pt x="519" y="55"/>
                    <a:pt x="519" y="55"/>
                  </a:cubicBezTo>
                  <a:cubicBezTo>
                    <a:pt x="519" y="55"/>
                    <a:pt x="520" y="55"/>
                    <a:pt x="521" y="55"/>
                  </a:cubicBezTo>
                  <a:cubicBezTo>
                    <a:pt x="521" y="55"/>
                    <a:pt x="521" y="55"/>
                    <a:pt x="521" y="55"/>
                  </a:cubicBezTo>
                  <a:cubicBezTo>
                    <a:pt x="522" y="55"/>
                    <a:pt x="522" y="55"/>
                    <a:pt x="522" y="55"/>
                  </a:cubicBezTo>
                  <a:cubicBezTo>
                    <a:pt x="523" y="54"/>
                    <a:pt x="523" y="54"/>
                    <a:pt x="523" y="54"/>
                  </a:cubicBezTo>
                  <a:cubicBezTo>
                    <a:pt x="523" y="54"/>
                    <a:pt x="523" y="53"/>
                    <a:pt x="523" y="53"/>
                  </a:cubicBezTo>
                  <a:cubicBezTo>
                    <a:pt x="524" y="53"/>
                    <a:pt x="524" y="53"/>
                    <a:pt x="524" y="53"/>
                  </a:cubicBezTo>
                  <a:cubicBezTo>
                    <a:pt x="524" y="53"/>
                    <a:pt x="524" y="53"/>
                    <a:pt x="524" y="53"/>
                  </a:cubicBezTo>
                  <a:cubicBezTo>
                    <a:pt x="524" y="54"/>
                    <a:pt x="524" y="54"/>
                    <a:pt x="524" y="54"/>
                  </a:cubicBezTo>
                  <a:cubicBezTo>
                    <a:pt x="525" y="54"/>
                    <a:pt x="526" y="54"/>
                    <a:pt x="527" y="54"/>
                  </a:cubicBezTo>
                  <a:cubicBezTo>
                    <a:pt x="527" y="53"/>
                    <a:pt x="527" y="53"/>
                    <a:pt x="527" y="53"/>
                  </a:cubicBezTo>
                  <a:cubicBezTo>
                    <a:pt x="527" y="53"/>
                    <a:pt x="527" y="53"/>
                    <a:pt x="527" y="53"/>
                  </a:cubicBezTo>
                  <a:cubicBezTo>
                    <a:pt x="527" y="53"/>
                    <a:pt x="528" y="53"/>
                    <a:pt x="528" y="53"/>
                  </a:cubicBezTo>
                  <a:cubicBezTo>
                    <a:pt x="528" y="53"/>
                    <a:pt x="529" y="53"/>
                    <a:pt x="529" y="53"/>
                  </a:cubicBezTo>
                  <a:cubicBezTo>
                    <a:pt x="530" y="53"/>
                    <a:pt x="530" y="53"/>
                    <a:pt x="530" y="53"/>
                  </a:cubicBezTo>
                  <a:cubicBezTo>
                    <a:pt x="530" y="53"/>
                    <a:pt x="530" y="53"/>
                    <a:pt x="530" y="53"/>
                  </a:cubicBezTo>
                  <a:cubicBezTo>
                    <a:pt x="531" y="53"/>
                    <a:pt x="531" y="53"/>
                    <a:pt x="531" y="53"/>
                  </a:cubicBezTo>
                  <a:cubicBezTo>
                    <a:pt x="531" y="53"/>
                    <a:pt x="531" y="53"/>
                    <a:pt x="532" y="53"/>
                  </a:cubicBezTo>
                  <a:cubicBezTo>
                    <a:pt x="532" y="53"/>
                    <a:pt x="533" y="53"/>
                    <a:pt x="533" y="53"/>
                  </a:cubicBezTo>
                  <a:cubicBezTo>
                    <a:pt x="533" y="52"/>
                    <a:pt x="533" y="52"/>
                    <a:pt x="533" y="52"/>
                  </a:cubicBezTo>
                  <a:cubicBezTo>
                    <a:pt x="536" y="52"/>
                    <a:pt x="537" y="51"/>
                    <a:pt x="538" y="51"/>
                  </a:cubicBezTo>
                  <a:cubicBezTo>
                    <a:pt x="538" y="51"/>
                    <a:pt x="538" y="51"/>
                    <a:pt x="538" y="51"/>
                  </a:cubicBezTo>
                  <a:cubicBezTo>
                    <a:pt x="538" y="50"/>
                    <a:pt x="538" y="50"/>
                    <a:pt x="538" y="50"/>
                  </a:cubicBezTo>
                  <a:cubicBezTo>
                    <a:pt x="540" y="50"/>
                    <a:pt x="540" y="50"/>
                    <a:pt x="540" y="50"/>
                  </a:cubicBezTo>
                  <a:cubicBezTo>
                    <a:pt x="541" y="50"/>
                    <a:pt x="541" y="50"/>
                    <a:pt x="541" y="50"/>
                  </a:cubicBezTo>
                  <a:cubicBezTo>
                    <a:pt x="541" y="49"/>
                    <a:pt x="541" y="49"/>
                    <a:pt x="541" y="49"/>
                  </a:cubicBezTo>
                  <a:cubicBezTo>
                    <a:pt x="541" y="49"/>
                    <a:pt x="541" y="48"/>
                    <a:pt x="542" y="48"/>
                  </a:cubicBezTo>
                  <a:cubicBezTo>
                    <a:pt x="542" y="48"/>
                    <a:pt x="542" y="48"/>
                    <a:pt x="542" y="48"/>
                  </a:cubicBezTo>
                  <a:cubicBezTo>
                    <a:pt x="542" y="48"/>
                    <a:pt x="542" y="48"/>
                    <a:pt x="543" y="48"/>
                  </a:cubicBezTo>
                  <a:cubicBezTo>
                    <a:pt x="543" y="49"/>
                    <a:pt x="543" y="49"/>
                    <a:pt x="543" y="49"/>
                  </a:cubicBezTo>
                  <a:cubicBezTo>
                    <a:pt x="544" y="48"/>
                    <a:pt x="544" y="48"/>
                    <a:pt x="545" y="48"/>
                  </a:cubicBezTo>
                  <a:cubicBezTo>
                    <a:pt x="546" y="48"/>
                    <a:pt x="547" y="47"/>
                    <a:pt x="549" y="47"/>
                  </a:cubicBezTo>
                  <a:cubicBezTo>
                    <a:pt x="549" y="47"/>
                    <a:pt x="549" y="47"/>
                    <a:pt x="549" y="47"/>
                  </a:cubicBezTo>
                  <a:cubicBezTo>
                    <a:pt x="549" y="47"/>
                    <a:pt x="549" y="47"/>
                    <a:pt x="549" y="47"/>
                  </a:cubicBezTo>
                  <a:cubicBezTo>
                    <a:pt x="549" y="46"/>
                    <a:pt x="549" y="46"/>
                    <a:pt x="549" y="46"/>
                  </a:cubicBezTo>
                  <a:cubicBezTo>
                    <a:pt x="549" y="46"/>
                    <a:pt x="550" y="46"/>
                    <a:pt x="550" y="46"/>
                  </a:cubicBezTo>
                  <a:cubicBezTo>
                    <a:pt x="550" y="46"/>
                    <a:pt x="550" y="46"/>
                    <a:pt x="550" y="46"/>
                  </a:cubicBezTo>
                  <a:cubicBezTo>
                    <a:pt x="550" y="46"/>
                    <a:pt x="550" y="46"/>
                    <a:pt x="550" y="46"/>
                  </a:cubicBezTo>
                  <a:cubicBezTo>
                    <a:pt x="550" y="44"/>
                    <a:pt x="550" y="44"/>
                    <a:pt x="552" y="44"/>
                  </a:cubicBezTo>
                  <a:cubicBezTo>
                    <a:pt x="552" y="44"/>
                    <a:pt x="552" y="43"/>
                    <a:pt x="552" y="43"/>
                  </a:cubicBezTo>
                  <a:cubicBezTo>
                    <a:pt x="551" y="43"/>
                    <a:pt x="550" y="43"/>
                    <a:pt x="549" y="43"/>
                  </a:cubicBezTo>
                  <a:cubicBezTo>
                    <a:pt x="548" y="43"/>
                    <a:pt x="548" y="43"/>
                    <a:pt x="547" y="43"/>
                  </a:cubicBezTo>
                  <a:cubicBezTo>
                    <a:pt x="547" y="43"/>
                    <a:pt x="547" y="43"/>
                    <a:pt x="546" y="43"/>
                  </a:cubicBezTo>
                  <a:cubicBezTo>
                    <a:pt x="546" y="43"/>
                    <a:pt x="546" y="43"/>
                    <a:pt x="545" y="43"/>
                  </a:cubicBezTo>
                  <a:cubicBezTo>
                    <a:pt x="545" y="42"/>
                    <a:pt x="545" y="42"/>
                    <a:pt x="545" y="42"/>
                  </a:cubicBezTo>
                  <a:cubicBezTo>
                    <a:pt x="544" y="42"/>
                    <a:pt x="544" y="42"/>
                    <a:pt x="543" y="42"/>
                  </a:cubicBezTo>
                  <a:cubicBezTo>
                    <a:pt x="543" y="42"/>
                    <a:pt x="543" y="42"/>
                    <a:pt x="543" y="42"/>
                  </a:cubicBezTo>
                  <a:cubicBezTo>
                    <a:pt x="542" y="42"/>
                    <a:pt x="542" y="42"/>
                    <a:pt x="542" y="42"/>
                  </a:cubicBezTo>
                  <a:cubicBezTo>
                    <a:pt x="541" y="43"/>
                    <a:pt x="541" y="43"/>
                    <a:pt x="541" y="43"/>
                  </a:cubicBezTo>
                  <a:cubicBezTo>
                    <a:pt x="541" y="43"/>
                    <a:pt x="540" y="43"/>
                    <a:pt x="540" y="43"/>
                  </a:cubicBezTo>
                  <a:cubicBezTo>
                    <a:pt x="539" y="43"/>
                    <a:pt x="538" y="43"/>
                    <a:pt x="537" y="43"/>
                  </a:cubicBezTo>
                  <a:cubicBezTo>
                    <a:pt x="537" y="43"/>
                    <a:pt x="536" y="43"/>
                    <a:pt x="536" y="43"/>
                  </a:cubicBezTo>
                  <a:cubicBezTo>
                    <a:pt x="536" y="43"/>
                    <a:pt x="537" y="42"/>
                    <a:pt x="537" y="42"/>
                  </a:cubicBezTo>
                  <a:cubicBezTo>
                    <a:pt x="537" y="42"/>
                    <a:pt x="537" y="42"/>
                    <a:pt x="537" y="41"/>
                  </a:cubicBezTo>
                  <a:cubicBezTo>
                    <a:pt x="536" y="41"/>
                    <a:pt x="536" y="41"/>
                    <a:pt x="536" y="41"/>
                  </a:cubicBezTo>
                  <a:cubicBezTo>
                    <a:pt x="534" y="42"/>
                    <a:pt x="533" y="41"/>
                    <a:pt x="532" y="42"/>
                  </a:cubicBezTo>
                  <a:cubicBezTo>
                    <a:pt x="531" y="42"/>
                    <a:pt x="531" y="42"/>
                    <a:pt x="531" y="42"/>
                  </a:cubicBezTo>
                  <a:cubicBezTo>
                    <a:pt x="530" y="42"/>
                    <a:pt x="530" y="42"/>
                    <a:pt x="529" y="41"/>
                  </a:cubicBezTo>
                  <a:cubicBezTo>
                    <a:pt x="529" y="41"/>
                    <a:pt x="529" y="41"/>
                    <a:pt x="529" y="41"/>
                  </a:cubicBezTo>
                  <a:cubicBezTo>
                    <a:pt x="529" y="41"/>
                    <a:pt x="529" y="40"/>
                    <a:pt x="529" y="40"/>
                  </a:cubicBezTo>
                  <a:cubicBezTo>
                    <a:pt x="530" y="40"/>
                    <a:pt x="530" y="39"/>
                    <a:pt x="531" y="39"/>
                  </a:cubicBezTo>
                  <a:cubicBezTo>
                    <a:pt x="531" y="39"/>
                    <a:pt x="531" y="39"/>
                    <a:pt x="531" y="39"/>
                  </a:cubicBezTo>
                  <a:cubicBezTo>
                    <a:pt x="531" y="39"/>
                    <a:pt x="532" y="39"/>
                    <a:pt x="532" y="39"/>
                  </a:cubicBezTo>
                  <a:cubicBezTo>
                    <a:pt x="532" y="39"/>
                    <a:pt x="532" y="39"/>
                    <a:pt x="532" y="39"/>
                  </a:cubicBezTo>
                  <a:cubicBezTo>
                    <a:pt x="533" y="39"/>
                    <a:pt x="534" y="39"/>
                    <a:pt x="536" y="39"/>
                  </a:cubicBezTo>
                  <a:cubicBezTo>
                    <a:pt x="536" y="39"/>
                    <a:pt x="536" y="39"/>
                    <a:pt x="536" y="39"/>
                  </a:cubicBezTo>
                  <a:cubicBezTo>
                    <a:pt x="537" y="39"/>
                    <a:pt x="537" y="39"/>
                    <a:pt x="537" y="39"/>
                  </a:cubicBezTo>
                  <a:cubicBezTo>
                    <a:pt x="537" y="39"/>
                    <a:pt x="537" y="39"/>
                    <a:pt x="537" y="39"/>
                  </a:cubicBezTo>
                  <a:cubicBezTo>
                    <a:pt x="538" y="39"/>
                    <a:pt x="539" y="39"/>
                    <a:pt x="540" y="39"/>
                  </a:cubicBezTo>
                  <a:cubicBezTo>
                    <a:pt x="539" y="38"/>
                    <a:pt x="539" y="38"/>
                    <a:pt x="539" y="38"/>
                  </a:cubicBezTo>
                  <a:cubicBezTo>
                    <a:pt x="539" y="38"/>
                    <a:pt x="538" y="38"/>
                    <a:pt x="538" y="38"/>
                  </a:cubicBezTo>
                  <a:cubicBezTo>
                    <a:pt x="537" y="37"/>
                    <a:pt x="537" y="37"/>
                    <a:pt x="536" y="37"/>
                  </a:cubicBezTo>
                  <a:cubicBezTo>
                    <a:pt x="536" y="37"/>
                    <a:pt x="536" y="37"/>
                    <a:pt x="535" y="37"/>
                  </a:cubicBezTo>
                  <a:cubicBezTo>
                    <a:pt x="534" y="37"/>
                    <a:pt x="532" y="37"/>
                    <a:pt x="531" y="37"/>
                  </a:cubicBezTo>
                  <a:cubicBezTo>
                    <a:pt x="531" y="37"/>
                    <a:pt x="531" y="37"/>
                    <a:pt x="530" y="37"/>
                  </a:cubicBezTo>
                  <a:cubicBezTo>
                    <a:pt x="530" y="37"/>
                    <a:pt x="530" y="37"/>
                    <a:pt x="529" y="37"/>
                  </a:cubicBezTo>
                  <a:cubicBezTo>
                    <a:pt x="529" y="37"/>
                    <a:pt x="529" y="37"/>
                    <a:pt x="529" y="37"/>
                  </a:cubicBezTo>
                  <a:cubicBezTo>
                    <a:pt x="530" y="37"/>
                    <a:pt x="530" y="37"/>
                    <a:pt x="530" y="37"/>
                  </a:cubicBezTo>
                  <a:cubicBezTo>
                    <a:pt x="530" y="36"/>
                    <a:pt x="530" y="36"/>
                    <a:pt x="530" y="36"/>
                  </a:cubicBezTo>
                  <a:cubicBezTo>
                    <a:pt x="529" y="36"/>
                    <a:pt x="529" y="35"/>
                    <a:pt x="529" y="35"/>
                  </a:cubicBezTo>
                  <a:cubicBezTo>
                    <a:pt x="530" y="35"/>
                    <a:pt x="531" y="35"/>
                    <a:pt x="531" y="36"/>
                  </a:cubicBezTo>
                  <a:cubicBezTo>
                    <a:pt x="531" y="36"/>
                    <a:pt x="531" y="36"/>
                    <a:pt x="531" y="36"/>
                  </a:cubicBezTo>
                  <a:cubicBezTo>
                    <a:pt x="532" y="36"/>
                    <a:pt x="532" y="36"/>
                    <a:pt x="533" y="36"/>
                  </a:cubicBezTo>
                  <a:cubicBezTo>
                    <a:pt x="534" y="36"/>
                    <a:pt x="535" y="36"/>
                    <a:pt x="536" y="36"/>
                  </a:cubicBezTo>
                  <a:cubicBezTo>
                    <a:pt x="536" y="36"/>
                    <a:pt x="536" y="36"/>
                    <a:pt x="536" y="36"/>
                  </a:cubicBezTo>
                  <a:cubicBezTo>
                    <a:pt x="537" y="36"/>
                    <a:pt x="537" y="36"/>
                    <a:pt x="538" y="36"/>
                  </a:cubicBezTo>
                  <a:cubicBezTo>
                    <a:pt x="548" y="42"/>
                    <a:pt x="548" y="42"/>
                    <a:pt x="548" y="42"/>
                  </a:cubicBezTo>
                  <a:cubicBezTo>
                    <a:pt x="548" y="42"/>
                    <a:pt x="548" y="42"/>
                    <a:pt x="548" y="42"/>
                  </a:cubicBezTo>
                  <a:cubicBezTo>
                    <a:pt x="549" y="42"/>
                    <a:pt x="549" y="42"/>
                    <a:pt x="549" y="42"/>
                  </a:cubicBezTo>
                  <a:cubicBezTo>
                    <a:pt x="549" y="42"/>
                    <a:pt x="549" y="42"/>
                    <a:pt x="550" y="42"/>
                  </a:cubicBezTo>
                  <a:cubicBezTo>
                    <a:pt x="550" y="42"/>
                    <a:pt x="551" y="42"/>
                    <a:pt x="551" y="42"/>
                  </a:cubicBezTo>
                  <a:cubicBezTo>
                    <a:pt x="552" y="42"/>
                    <a:pt x="552" y="42"/>
                    <a:pt x="552" y="43"/>
                  </a:cubicBezTo>
                  <a:cubicBezTo>
                    <a:pt x="552" y="43"/>
                    <a:pt x="553" y="43"/>
                    <a:pt x="553" y="43"/>
                  </a:cubicBezTo>
                  <a:cubicBezTo>
                    <a:pt x="554" y="42"/>
                    <a:pt x="553" y="42"/>
                    <a:pt x="553" y="42"/>
                  </a:cubicBezTo>
                  <a:cubicBezTo>
                    <a:pt x="553" y="42"/>
                    <a:pt x="553" y="42"/>
                    <a:pt x="553" y="42"/>
                  </a:cubicBezTo>
                  <a:cubicBezTo>
                    <a:pt x="552" y="41"/>
                    <a:pt x="552" y="41"/>
                    <a:pt x="552" y="41"/>
                  </a:cubicBezTo>
                  <a:cubicBezTo>
                    <a:pt x="552" y="41"/>
                    <a:pt x="553" y="41"/>
                    <a:pt x="553" y="41"/>
                  </a:cubicBezTo>
                  <a:cubicBezTo>
                    <a:pt x="552" y="41"/>
                    <a:pt x="553" y="41"/>
                    <a:pt x="553" y="41"/>
                  </a:cubicBezTo>
                  <a:cubicBezTo>
                    <a:pt x="553" y="40"/>
                    <a:pt x="552" y="40"/>
                    <a:pt x="552" y="39"/>
                  </a:cubicBezTo>
                  <a:cubicBezTo>
                    <a:pt x="552" y="39"/>
                    <a:pt x="552" y="39"/>
                    <a:pt x="552" y="39"/>
                  </a:cubicBezTo>
                  <a:cubicBezTo>
                    <a:pt x="551" y="38"/>
                    <a:pt x="550" y="38"/>
                    <a:pt x="550" y="37"/>
                  </a:cubicBezTo>
                  <a:cubicBezTo>
                    <a:pt x="549" y="37"/>
                    <a:pt x="549" y="37"/>
                    <a:pt x="549" y="37"/>
                  </a:cubicBezTo>
                  <a:cubicBezTo>
                    <a:pt x="549" y="38"/>
                    <a:pt x="549" y="38"/>
                    <a:pt x="549" y="38"/>
                  </a:cubicBezTo>
                  <a:cubicBezTo>
                    <a:pt x="548" y="37"/>
                    <a:pt x="548" y="37"/>
                    <a:pt x="548" y="36"/>
                  </a:cubicBezTo>
                  <a:cubicBezTo>
                    <a:pt x="548" y="36"/>
                    <a:pt x="548" y="36"/>
                    <a:pt x="547" y="36"/>
                  </a:cubicBezTo>
                  <a:cubicBezTo>
                    <a:pt x="547" y="36"/>
                    <a:pt x="547" y="36"/>
                    <a:pt x="547" y="35"/>
                  </a:cubicBezTo>
                  <a:cubicBezTo>
                    <a:pt x="546" y="35"/>
                    <a:pt x="546" y="35"/>
                    <a:pt x="546" y="35"/>
                  </a:cubicBezTo>
                  <a:cubicBezTo>
                    <a:pt x="545" y="34"/>
                    <a:pt x="541" y="34"/>
                    <a:pt x="541" y="34"/>
                  </a:cubicBezTo>
                  <a:cubicBezTo>
                    <a:pt x="540" y="34"/>
                    <a:pt x="540" y="34"/>
                    <a:pt x="540" y="34"/>
                  </a:cubicBezTo>
                  <a:cubicBezTo>
                    <a:pt x="540" y="34"/>
                    <a:pt x="540" y="34"/>
                    <a:pt x="540" y="34"/>
                  </a:cubicBezTo>
                  <a:cubicBezTo>
                    <a:pt x="539" y="34"/>
                    <a:pt x="539" y="34"/>
                    <a:pt x="539" y="34"/>
                  </a:cubicBezTo>
                  <a:cubicBezTo>
                    <a:pt x="539" y="34"/>
                    <a:pt x="539" y="34"/>
                    <a:pt x="538" y="34"/>
                  </a:cubicBezTo>
                  <a:cubicBezTo>
                    <a:pt x="539" y="33"/>
                    <a:pt x="539" y="33"/>
                    <a:pt x="540" y="33"/>
                  </a:cubicBezTo>
                  <a:cubicBezTo>
                    <a:pt x="539" y="32"/>
                    <a:pt x="539" y="32"/>
                    <a:pt x="538" y="32"/>
                  </a:cubicBezTo>
                  <a:cubicBezTo>
                    <a:pt x="538" y="32"/>
                    <a:pt x="538" y="32"/>
                    <a:pt x="537" y="32"/>
                  </a:cubicBezTo>
                  <a:cubicBezTo>
                    <a:pt x="537" y="32"/>
                    <a:pt x="537" y="32"/>
                    <a:pt x="537" y="33"/>
                  </a:cubicBezTo>
                  <a:cubicBezTo>
                    <a:pt x="537" y="33"/>
                    <a:pt x="536" y="33"/>
                    <a:pt x="536" y="33"/>
                  </a:cubicBezTo>
                  <a:cubicBezTo>
                    <a:pt x="536" y="33"/>
                    <a:pt x="536" y="33"/>
                    <a:pt x="536" y="33"/>
                  </a:cubicBezTo>
                  <a:cubicBezTo>
                    <a:pt x="535" y="33"/>
                    <a:pt x="535" y="33"/>
                    <a:pt x="535" y="33"/>
                  </a:cubicBezTo>
                  <a:cubicBezTo>
                    <a:pt x="535" y="33"/>
                    <a:pt x="535" y="33"/>
                    <a:pt x="535" y="33"/>
                  </a:cubicBezTo>
                  <a:cubicBezTo>
                    <a:pt x="534" y="32"/>
                    <a:pt x="534" y="32"/>
                    <a:pt x="533" y="32"/>
                  </a:cubicBezTo>
                  <a:cubicBezTo>
                    <a:pt x="533" y="32"/>
                    <a:pt x="533" y="32"/>
                    <a:pt x="533" y="31"/>
                  </a:cubicBezTo>
                  <a:cubicBezTo>
                    <a:pt x="533" y="31"/>
                    <a:pt x="532" y="31"/>
                    <a:pt x="532" y="31"/>
                  </a:cubicBezTo>
                  <a:cubicBezTo>
                    <a:pt x="532" y="31"/>
                    <a:pt x="532" y="31"/>
                    <a:pt x="532" y="31"/>
                  </a:cubicBezTo>
                  <a:cubicBezTo>
                    <a:pt x="532" y="31"/>
                    <a:pt x="532" y="31"/>
                    <a:pt x="533" y="30"/>
                  </a:cubicBezTo>
                  <a:cubicBezTo>
                    <a:pt x="533" y="30"/>
                    <a:pt x="533" y="30"/>
                    <a:pt x="533" y="30"/>
                  </a:cubicBezTo>
                  <a:cubicBezTo>
                    <a:pt x="533" y="30"/>
                    <a:pt x="532" y="30"/>
                    <a:pt x="532" y="30"/>
                  </a:cubicBezTo>
                  <a:cubicBezTo>
                    <a:pt x="532" y="30"/>
                    <a:pt x="532" y="30"/>
                    <a:pt x="535" y="30"/>
                  </a:cubicBezTo>
                  <a:cubicBezTo>
                    <a:pt x="535" y="30"/>
                    <a:pt x="535" y="30"/>
                    <a:pt x="535" y="30"/>
                  </a:cubicBezTo>
                  <a:cubicBezTo>
                    <a:pt x="536" y="29"/>
                    <a:pt x="536" y="29"/>
                    <a:pt x="537" y="29"/>
                  </a:cubicBezTo>
                  <a:cubicBezTo>
                    <a:pt x="537" y="29"/>
                    <a:pt x="538" y="28"/>
                    <a:pt x="538" y="28"/>
                  </a:cubicBezTo>
                  <a:cubicBezTo>
                    <a:pt x="538" y="28"/>
                    <a:pt x="538" y="28"/>
                    <a:pt x="538" y="28"/>
                  </a:cubicBezTo>
                  <a:cubicBezTo>
                    <a:pt x="538" y="27"/>
                    <a:pt x="538" y="27"/>
                    <a:pt x="538" y="27"/>
                  </a:cubicBezTo>
                  <a:cubicBezTo>
                    <a:pt x="538" y="27"/>
                    <a:pt x="539" y="27"/>
                    <a:pt x="539" y="27"/>
                  </a:cubicBezTo>
                  <a:cubicBezTo>
                    <a:pt x="539" y="27"/>
                    <a:pt x="539" y="28"/>
                    <a:pt x="539" y="28"/>
                  </a:cubicBezTo>
                  <a:cubicBezTo>
                    <a:pt x="539" y="28"/>
                    <a:pt x="540" y="28"/>
                    <a:pt x="540" y="29"/>
                  </a:cubicBezTo>
                  <a:cubicBezTo>
                    <a:pt x="540" y="29"/>
                    <a:pt x="540" y="29"/>
                    <a:pt x="540" y="29"/>
                  </a:cubicBezTo>
                  <a:cubicBezTo>
                    <a:pt x="541" y="29"/>
                    <a:pt x="541" y="29"/>
                    <a:pt x="542" y="29"/>
                  </a:cubicBezTo>
                  <a:cubicBezTo>
                    <a:pt x="542" y="29"/>
                    <a:pt x="542" y="29"/>
                    <a:pt x="542" y="29"/>
                  </a:cubicBezTo>
                  <a:cubicBezTo>
                    <a:pt x="543" y="29"/>
                    <a:pt x="543" y="29"/>
                    <a:pt x="544" y="29"/>
                  </a:cubicBezTo>
                  <a:cubicBezTo>
                    <a:pt x="544" y="29"/>
                    <a:pt x="544" y="29"/>
                    <a:pt x="544" y="29"/>
                  </a:cubicBezTo>
                  <a:cubicBezTo>
                    <a:pt x="545" y="29"/>
                    <a:pt x="545" y="30"/>
                    <a:pt x="545" y="30"/>
                  </a:cubicBezTo>
                  <a:cubicBezTo>
                    <a:pt x="545" y="29"/>
                    <a:pt x="546" y="29"/>
                    <a:pt x="546" y="29"/>
                  </a:cubicBezTo>
                  <a:cubicBezTo>
                    <a:pt x="546" y="29"/>
                    <a:pt x="546" y="29"/>
                    <a:pt x="546" y="29"/>
                  </a:cubicBezTo>
                  <a:cubicBezTo>
                    <a:pt x="546" y="29"/>
                    <a:pt x="547" y="29"/>
                    <a:pt x="547" y="29"/>
                  </a:cubicBezTo>
                  <a:cubicBezTo>
                    <a:pt x="547" y="29"/>
                    <a:pt x="547" y="29"/>
                    <a:pt x="548" y="29"/>
                  </a:cubicBezTo>
                  <a:cubicBezTo>
                    <a:pt x="547" y="28"/>
                    <a:pt x="547" y="28"/>
                    <a:pt x="547" y="28"/>
                  </a:cubicBezTo>
                  <a:cubicBezTo>
                    <a:pt x="548" y="28"/>
                    <a:pt x="548" y="28"/>
                    <a:pt x="549" y="28"/>
                  </a:cubicBezTo>
                  <a:cubicBezTo>
                    <a:pt x="549" y="28"/>
                    <a:pt x="549" y="28"/>
                    <a:pt x="549" y="28"/>
                  </a:cubicBezTo>
                  <a:cubicBezTo>
                    <a:pt x="549" y="28"/>
                    <a:pt x="549" y="27"/>
                    <a:pt x="548" y="27"/>
                  </a:cubicBezTo>
                  <a:cubicBezTo>
                    <a:pt x="548" y="27"/>
                    <a:pt x="548" y="27"/>
                    <a:pt x="549" y="27"/>
                  </a:cubicBezTo>
                  <a:cubicBezTo>
                    <a:pt x="548" y="27"/>
                    <a:pt x="547" y="27"/>
                    <a:pt x="547" y="27"/>
                  </a:cubicBezTo>
                  <a:cubicBezTo>
                    <a:pt x="546" y="26"/>
                    <a:pt x="546" y="26"/>
                    <a:pt x="546" y="26"/>
                  </a:cubicBezTo>
                  <a:cubicBezTo>
                    <a:pt x="546" y="26"/>
                    <a:pt x="546" y="26"/>
                    <a:pt x="546" y="26"/>
                  </a:cubicBezTo>
                  <a:cubicBezTo>
                    <a:pt x="546" y="26"/>
                    <a:pt x="545" y="26"/>
                    <a:pt x="545" y="27"/>
                  </a:cubicBezTo>
                  <a:cubicBezTo>
                    <a:pt x="545" y="27"/>
                    <a:pt x="545" y="27"/>
                    <a:pt x="545" y="27"/>
                  </a:cubicBezTo>
                  <a:cubicBezTo>
                    <a:pt x="545" y="27"/>
                    <a:pt x="545" y="27"/>
                    <a:pt x="544" y="26"/>
                  </a:cubicBezTo>
                  <a:cubicBezTo>
                    <a:pt x="544" y="26"/>
                    <a:pt x="544" y="26"/>
                    <a:pt x="544" y="26"/>
                  </a:cubicBezTo>
                  <a:cubicBezTo>
                    <a:pt x="544" y="26"/>
                    <a:pt x="543" y="26"/>
                    <a:pt x="543" y="26"/>
                  </a:cubicBezTo>
                  <a:cubicBezTo>
                    <a:pt x="543" y="25"/>
                    <a:pt x="543" y="25"/>
                    <a:pt x="543" y="24"/>
                  </a:cubicBezTo>
                  <a:cubicBezTo>
                    <a:pt x="543" y="24"/>
                    <a:pt x="544" y="24"/>
                    <a:pt x="544" y="24"/>
                  </a:cubicBezTo>
                  <a:cubicBezTo>
                    <a:pt x="544" y="24"/>
                    <a:pt x="544" y="24"/>
                    <a:pt x="544" y="25"/>
                  </a:cubicBezTo>
                  <a:cubicBezTo>
                    <a:pt x="546" y="25"/>
                    <a:pt x="547" y="25"/>
                    <a:pt x="548" y="25"/>
                  </a:cubicBezTo>
                  <a:cubicBezTo>
                    <a:pt x="548" y="25"/>
                    <a:pt x="549" y="25"/>
                    <a:pt x="549" y="25"/>
                  </a:cubicBezTo>
                  <a:cubicBezTo>
                    <a:pt x="550" y="26"/>
                    <a:pt x="550" y="26"/>
                    <a:pt x="551" y="25"/>
                  </a:cubicBezTo>
                  <a:cubicBezTo>
                    <a:pt x="551" y="24"/>
                    <a:pt x="551" y="24"/>
                    <a:pt x="550" y="24"/>
                  </a:cubicBezTo>
                  <a:cubicBezTo>
                    <a:pt x="549" y="24"/>
                    <a:pt x="549" y="24"/>
                    <a:pt x="549" y="24"/>
                  </a:cubicBezTo>
                  <a:cubicBezTo>
                    <a:pt x="549" y="24"/>
                    <a:pt x="549" y="24"/>
                    <a:pt x="549" y="24"/>
                  </a:cubicBezTo>
                  <a:cubicBezTo>
                    <a:pt x="548" y="24"/>
                    <a:pt x="547" y="24"/>
                    <a:pt x="546" y="24"/>
                  </a:cubicBezTo>
                  <a:cubicBezTo>
                    <a:pt x="546" y="24"/>
                    <a:pt x="546" y="24"/>
                    <a:pt x="546" y="24"/>
                  </a:cubicBezTo>
                  <a:cubicBezTo>
                    <a:pt x="546" y="23"/>
                    <a:pt x="546" y="23"/>
                    <a:pt x="545" y="23"/>
                  </a:cubicBezTo>
                  <a:cubicBezTo>
                    <a:pt x="545" y="23"/>
                    <a:pt x="545" y="23"/>
                    <a:pt x="545" y="24"/>
                  </a:cubicBezTo>
                  <a:cubicBezTo>
                    <a:pt x="545" y="24"/>
                    <a:pt x="544" y="23"/>
                    <a:pt x="543" y="23"/>
                  </a:cubicBezTo>
                  <a:cubicBezTo>
                    <a:pt x="544" y="23"/>
                    <a:pt x="544" y="23"/>
                    <a:pt x="545" y="23"/>
                  </a:cubicBezTo>
                  <a:cubicBezTo>
                    <a:pt x="545" y="23"/>
                    <a:pt x="545" y="23"/>
                    <a:pt x="545" y="22"/>
                  </a:cubicBezTo>
                  <a:cubicBezTo>
                    <a:pt x="543" y="22"/>
                    <a:pt x="543" y="22"/>
                    <a:pt x="542" y="21"/>
                  </a:cubicBezTo>
                  <a:cubicBezTo>
                    <a:pt x="542" y="21"/>
                    <a:pt x="542" y="21"/>
                    <a:pt x="542" y="21"/>
                  </a:cubicBezTo>
                  <a:cubicBezTo>
                    <a:pt x="543" y="21"/>
                    <a:pt x="543" y="21"/>
                    <a:pt x="543" y="21"/>
                  </a:cubicBezTo>
                  <a:cubicBezTo>
                    <a:pt x="543" y="21"/>
                    <a:pt x="543" y="21"/>
                    <a:pt x="543" y="21"/>
                  </a:cubicBezTo>
                  <a:cubicBezTo>
                    <a:pt x="546" y="21"/>
                    <a:pt x="546" y="21"/>
                    <a:pt x="546" y="22"/>
                  </a:cubicBezTo>
                  <a:cubicBezTo>
                    <a:pt x="546" y="22"/>
                    <a:pt x="547" y="22"/>
                    <a:pt x="547" y="22"/>
                  </a:cubicBezTo>
                  <a:cubicBezTo>
                    <a:pt x="547" y="21"/>
                    <a:pt x="547" y="21"/>
                    <a:pt x="547" y="21"/>
                  </a:cubicBezTo>
                  <a:cubicBezTo>
                    <a:pt x="547" y="21"/>
                    <a:pt x="545" y="19"/>
                    <a:pt x="544" y="19"/>
                  </a:cubicBezTo>
                  <a:cubicBezTo>
                    <a:pt x="544" y="18"/>
                    <a:pt x="544" y="18"/>
                    <a:pt x="542" y="17"/>
                  </a:cubicBezTo>
                  <a:cubicBezTo>
                    <a:pt x="542" y="18"/>
                    <a:pt x="541" y="18"/>
                    <a:pt x="541" y="18"/>
                  </a:cubicBezTo>
                  <a:cubicBezTo>
                    <a:pt x="541" y="18"/>
                    <a:pt x="540" y="18"/>
                    <a:pt x="540" y="18"/>
                  </a:cubicBezTo>
                  <a:cubicBezTo>
                    <a:pt x="540" y="18"/>
                    <a:pt x="540" y="17"/>
                    <a:pt x="539" y="17"/>
                  </a:cubicBezTo>
                  <a:cubicBezTo>
                    <a:pt x="540" y="17"/>
                    <a:pt x="540" y="17"/>
                    <a:pt x="540" y="17"/>
                  </a:cubicBezTo>
                  <a:cubicBezTo>
                    <a:pt x="540" y="17"/>
                    <a:pt x="540" y="17"/>
                    <a:pt x="540" y="17"/>
                  </a:cubicBezTo>
                  <a:cubicBezTo>
                    <a:pt x="540" y="17"/>
                    <a:pt x="541" y="17"/>
                    <a:pt x="541" y="17"/>
                  </a:cubicBezTo>
                  <a:cubicBezTo>
                    <a:pt x="541" y="16"/>
                    <a:pt x="540" y="16"/>
                    <a:pt x="540" y="16"/>
                  </a:cubicBezTo>
                  <a:cubicBezTo>
                    <a:pt x="540" y="16"/>
                    <a:pt x="540" y="16"/>
                    <a:pt x="540" y="16"/>
                  </a:cubicBezTo>
                  <a:cubicBezTo>
                    <a:pt x="540" y="16"/>
                    <a:pt x="542" y="15"/>
                    <a:pt x="544" y="16"/>
                  </a:cubicBezTo>
                  <a:cubicBezTo>
                    <a:pt x="545" y="16"/>
                    <a:pt x="545" y="16"/>
                    <a:pt x="546" y="16"/>
                  </a:cubicBezTo>
                  <a:cubicBezTo>
                    <a:pt x="546" y="16"/>
                    <a:pt x="545" y="16"/>
                    <a:pt x="545" y="16"/>
                  </a:cubicBezTo>
                  <a:cubicBezTo>
                    <a:pt x="545" y="16"/>
                    <a:pt x="545" y="16"/>
                    <a:pt x="545" y="16"/>
                  </a:cubicBezTo>
                  <a:cubicBezTo>
                    <a:pt x="545" y="15"/>
                    <a:pt x="544" y="15"/>
                    <a:pt x="544" y="15"/>
                  </a:cubicBezTo>
                  <a:cubicBezTo>
                    <a:pt x="544" y="15"/>
                    <a:pt x="544" y="15"/>
                    <a:pt x="544" y="15"/>
                  </a:cubicBezTo>
                  <a:cubicBezTo>
                    <a:pt x="544" y="15"/>
                    <a:pt x="544" y="14"/>
                    <a:pt x="543" y="14"/>
                  </a:cubicBezTo>
                  <a:cubicBezTo>
                    <a:pt x="543" y="14"/>
                    <a:pt x="543" y="14"/>
                    <a:pt x="542" y="14"/>
                  </a:cubicBezTo>
                  <a:cubicBezTo>
                    <a:pt x="542" y="14"/>
                    <a:pt x="542" y="14"/>
                    <a:pt x="542" y="14"/>
                  </a:cubicBezTo>
                  <a:cubicBezTo>
                    <a:pt x="542" y="14"/>
                    <a:pt x="541" y="14"/>
                    <a:pt x="541" y="14"/>
                  </a:cubicBezTo>
                  <a:cubicBezTo>
                    <a:pt x="541" y="14"/>
                    <a:pt x="541" y="14"/>
                    <a:pt x="541" y="14"/>
                  </a:cubicBezTo>
                  <a:cubicBezTo>
                    <a:pt x="540" y="14"/>
                    <a:pt x="540" y="14"/>
                    <a:pt x="540" y="14"/>
                  </a:cubicBezTo>
                  <a:cubicBezTo>
                    <a:pt x="540" y="14"/>
                    <a:pt x="539" y="14"/>
                    <a:pt x="539" y="14"/>
                  </a:cubicBezTo>
                  <a:cubicBezTo>
                    <a:pt x="539" y="13"/>
                    <a:pt x="539" y="13"/>
                    <a:pt x="539" y="13"/>
                  </a:cubicBezTo>
                  <a:cubicBezTo>
                    <a:pt x="539" y="13"/>
                    <a:pt x="540" y="13"/>
                    <a:pt x="540" y="13"/>
                  </a:cubicBezTo>
                  <a:cubicBezTo>
                    <a:pt x="540" y="13"/>
                    <a:pt x="541" y="13"/>
                    <a:pt x="541" y="13"/>
                  </a:cubicBezTo>
                  <a:cubicBezTo>
                    <a:pt x="538" y="12"/>
                    <a:pt x="538" y="12"/>
                    <a:pt x="537" y="12"/>
                  </a:cubicBezTo>
                  <a:cubicBezTo>
                    <a:pt x="537" y="12"/>
                    <a:pt x="536" y="12"/>
                    <a:pt x="536" y="12"/>
                  </a:cubicBezTo>
                  <a:cubicBezTo>
                    <a:pt x="536" y="12"/>
                    <a:pt x="536" y="12"/>
                    <a:pt x="536" y="12"/>
                  </a:cubicBezTo>
                  <a:cubicBezTo>
                    <a:pt x="535" y="12"/>
                    <a:pt x="535" y="12"/>
                    <a:pt x="535" y="11"/>
                  </a:cubicBezTo>
                  <a:cubicBezTo>
                    <a:pt x="535" y="11"/>
                    <a:pt x="536" y="11"/>
                    <a:pt x="536" y="11"/>
                  </a:cubicBezTo>
                  <a:cubicBezTo>
                    <a:pt x="536" y="11"/>
                    <a:pt x="536" y="11"/>
                    <a:pt x="536" y="11"/>
                  </a:cubicBezTo>
                  <a:cubicBezTo>
                    <a:pt x="536" y="11"/>
                    <a:pt x="537" y="11"/>
                    <a:pt x="537" y="11"/>
                  </a:cubicBezTo>
                  <a:cubicBezTo>
                    <a:pt x="537" y="12"/>
                    <a:pt x="537" y="12"/>
                    <a:pt x="537" y="12"/>
                  </a:cubicBezTo>
                  <a:cubicBezTo>
                    <a:pt x="538" y="12"/>
                    <a:pt x="538" y="12"/>
                    <a:pt x="538" y="12"/>
                  </a:cubicBezTo>
                  <a:cubicBezTo>
                    <a:pt x="538" y="12"/>
                    <a:pt x="538" y="11"/>
                    <a:pt x="538" y="11"/>
                  </a:cubicBezTo>
                  <a:cubicBezTo>
                    <a:pt x="538" y="11"/>
                    <a:pt x="538" y="11"/>
                    <a:pt x="538" y="11"/>
                  </a:cubicBezTo>
                  <a:cubicBezTo>
                    <a:pt x="538" y="11"/>
                    <a:pt x="538" y="10"/>
                    <a:pt x="538" y="10"/>
                  </a:cubicBezTo>
                  <a:cubicBezTo>
                    <a:pt x="538" y="10"/>
                    <a:pt x="538" y="10"/>
                    <a:pt x="538" y="10"/>
                  </a:cubicBezTo>
                  <a:cubicBezTo>
                    <a:pt x="538" y="10"/>
                    <a:pt x="538" y="10"/>
                    <a:pt x="537" y="10"/>
                  </a:cubicBezTo>
                  <a:cubicBezTo>
                    <a:pt x="537" y="9"/>
                    <a:pt x="537" y="9"/>
                    <a:pt x="537" y="9"/>
                  </a:cubicBezTo>
                  <a:cubicBezTo>
                    <a:pt x="536" y="9"/>
                    <a:pt x="536" y="9"/>
                    <a:pt x="536" y="8"/>
                  </a:cubicBezTo>
                  <a:cubicBezTo>
                    <a:pt x="537" y="8"/>
                    <a:pt x="537" y="8"/>
                    <a:pt x="538" y="8"/>
                  </a:cubicBezTo>
                  <a:cubicBezTo>
                    <a:pt x="538" y="8"/>
                    <a:pt x="537" y="8"/>
                    <a:pt x="537" y="8"/>
                  </a:cubicBezTo>
                  <a:cubicBezTo>
                    <a:pt x="537" y="8"/>
                    <a:pt x="537" y="7"/>
                    <a:pt x="537" y="7"/>
                  </a:cubicBezTo>
                  <a:cubicBezTo>
                    <a:pt x="537" y="7"/>
                    <a:pt x="537" y="7"/>
                    <a:pt x="537" y="7"/>
                  </a:cubicBezTo>
                  <a:cubicBezTo>
                    <a:pt x="535" y="7"/>
                    <a:pt x="535" y="7"/>
                    <a:pt x="534" y="7"/>
                  </a:cubicBezTo>
                  <a:cubicBezTo>
                    <a:pt x="534" y="7"/>
                    <a:pt x="534" y="7"/>
                    <a:pt x="533" y="7"/>
                  </a:cubicBezTo>
                  <a:cubicBezTo>
                    <a:pt x="533" y="7"/>
                    <a:pt x="533" y="7"/>
                    <a:pt x="533" y="7"/>
                  </a:cubicBezTo>
                  <a:cubicBezTo>
                    <a:pt x="533" y="7"/>
                    <a:pt x="533" y="7"/>
                    <a:pt x="533" y="7"/>
                  </a:cubicBezTo>
                  <a:cubicBezTo>
                    <a:pt x="532" y="6"/>
                    <a:pt x="532" y="6"/>
                    <a:pt x="532" y="6"/>
                  </a:cubicBezTo>
                  <a:cubicBezTo>
                    <a:pt x="532" y="6"/>
                    <a:pt x="532" y="6"/>
                    <a:pt x="532" y="6"/>
                  </a:cubicBezTo>
                  <a:cubicBezTo>
                    <a:pt x="533" y="6"/>
                    <a:pt x="533" y="6"/>
                    <a:pt x="533" y="6"/>
                  </a:cubicBezTo>
                  <a:cubicBezTo>
                    <a:pt x="533" y="6"/>
                    <a:pt x="533" y="6"/>
                    <a:pt x="533" y="6"/>
                  </a:cubicBezTo>
                  <a:cubicBezTo>
                    <a:pt x="533" y="6"/>
                    <a:pt x="533" y="6"/>
                    <a:pt x="533" y="6"/>
                  </a:cubicBezTo>
                  <a:cubicBezTo>
                    <a:pt x="533" y="6"/>
                    <a:pt x="533" y="6"/>
                    <a:pt x="535" y="6"/>
                  </a:cubicBezTo>
                  <a:cubicBezTo>
                    <a:pt x="536" y="6"/>
                    <a:pt x="536" y="6"/>
                    <a:pt x="536" y="6"/>
                  </a:cubicBezTo>
                  <a:cubicBezTo>
                    <a:pt x="537" y="6"/>
                    <a:pt x="537" y="6"/>
                    <a:pt x="537" y="6"/>
                  </a:cubicBezTo>
                  <a:cubicBezTo>
                    <a:pt x="537" y="6"/>
                    <a:pt x="537" y="6"/>
                    <a:pt x="537" y="6"/>
                  </a:cubicBezTo>
                  <a:cubicBezTo>
                    <a:pt x="537" y="5"/>
                    <a:pt x="536" y="5"/>
                    <a:pt x="536" y="5"/>
                  </a:cubicBezTo>
                  <a:cubicBezTo>
                    <a:pt x="535" y="5"/>
                    <a:pt x="534" y="6"/>
                    <a:pt x="532" y="5"/>
                  </a:cubicBezTo>
                  <a:cubicBezTo>
                    <a:pt x="533" y="5"/>
                    <a:pt x="533" y="5"/>
                    <a:pt x="534" y="5"/>
                  </a:cubicBezTo>
                  <a:cubicBezTo>
                    <a:pt x="534" y="5"/>
                    <a:pt x="534" y="5"/>
                    <a:pt x="535" y="5"/>
                  </a:cubicBezTo>
                  <a:cubicBezTo>
                    <a:pt x="535" y="5"/>
                    <a:pt x="535" y="5"/>
                    <a:pt x="535" y="5"/>
                  </a:cubicBezTo>
                  <a:cubicBezTo>
                    <a:pt x="535" y="5"/>
                    <a:pt x="536" y="5"/>
                    <a:pt x="536" y="5"/>
                  </a:cubicBezTo>
                  <a:cubicBezTo>
                    <a:pt x="537" y="4"/>
                    <a:pt x="536" y="4"/>
                    <a:pt x="536" y="4"/>
                  </a:cubicBezTo>
                  <a:cubicBezTo>
                    <a:pt x="536" y="4"/>
                    <a:pt x="536" y="4"/>
                    <a:pt x="537" y="4"/>
                  </a:cubicBezTo>
                  <a:cubicBezTo>
                    <a:pt x="537" y="4"/>
                    <a:pt x="537" y="4"/>
                    <a:pt x="537" y="4"/>
                  </a:cubicBezTo>
                  <a:cubicBezTo>
                    <a:pt x="536" y="3"/>
                    <a:pt x="535" y="3"/>
                    <a:pt x="534" y="3"/>
                  </a:cubicBezTo>
                  <a:cubicBezTo>
                    <a:pt x="534" y="3"/>
                    <a:pt x="534" y="3"/>
                    <a:pt x="534" y="3"/>
                  </a:cubicBezTo>
                  <a:cubicBezTo>
                    <a:pt x="533" y="3"/>
                    <a:pt x="533" y="3"/>
                    <a:pt x="532" y="3"/>
                  </a:cubicBezTo>
                  <a:cubicBezTo>
                    <a:pt x="532" y="3"/>
                    <a:pt x="532" y="3"/>
                    <a:pt x="531" y="3"/>
                  </a:cubicBezTo>
                  <a:cubicBezTo>
                    <a:pt x="531" y="3"/>
                    <a:pt x="531" y="3"/>
                    <a:pt x="531" y="3"/>
                  </a:cubicBezTo>
                  <a:cubicBezTo>
                    <a:pt x="530" y="3"/>
                    <a:pt x="530" y="3"/>
                    <a:pt x="530" y="3"/>
                  </a:cubicBezTo>
                  <a:cubicBezTo>
                    <a:pt x="530" y="3"/>
                    <a:pt x="530" y="3"/>
                    <a:pt x="530" y="3"/>
                  </a:cubicBezTo>
                  <a:cubicBezTo>
                    <a:pt x="530" y="3"/>
                    <a:pt x="530" y="3"/>
                    <a:pt x="530" y="3"/>
                  </a:cubicBezTo>
                  <a:cubicBezTo>
                    <a:pt x="530" y="4"/>
                    <a:pt x="530" y="4"/>
                    <a:pt x="530" y="4"/>
                  </a:cubicBezTo>
                  <a:cubicBezTo>
                    <a:pt x="530" y="4"/>
                    <a:pt x="529" y="4"/>
                    <a:pt x="528" y="3"/>
                  </a:cubicBezTo>
                  <a:cubicBezTo>
                    <a:pt x="529" y="4"/>
                    <a:pt x="529" y="4"/>
                    <a:pt x="529" y="4"/>
                  </a:cubicBezTo>
                  <a:cubicBezTo>
                    <a:pt x="529" y="4"/>
                    <a:pt x="529" y="4"/>
                    <a:pt x="528" y="4"/>
                  </a:cubicBezTo>
                  <a:cubicBezTo>
                    <a:pt x="528" y="3"/>
                    <a:pt x="528" y="3"/>
                    <a:pt x="528" y="3"/>
                  </a:cubicBezTo>
                  <a:cubicBezTo>
                    <a:pt x="528" y="4"/>
                    <a:pt x="528" y="4"/>
                    <a:pt x="527" y="4"/>
                  </a:cubicBezTo>
                  <a:cubicBezTo>
                    <a:pt x="527" y="4"/>
                    <a:pt x="527" y="4"/>
                    <a:pt x="527" y="4"/>
                  </a:cubicBezTo>
                  <a:cubicBezTo>
                    <a:pt x="527" y="4"/>
                    <a:pt x="527" y="4"/>
                    <a:pt x="527" y="4"/>
                  </a:cubicBezTo>
                  <a:cubicBezTo>
                    <a:pt x="527" y="4"/>
                    <a:pt x="526" y="5"/>
                    <a:pt x="526" y="5"/>
                  </a:cubicBezTo>
                  <a:cubicBezTo>
                    <a:pt x="526" y="4"/>
                    <a:pt x="526" y="4"/>
                    <a:pt x="526" y="4"/>
                  </a:cubicBezTo>
                  <a:cubicBezTo>
                    <a:pt x="525" y="5"/>
                    <a:pt x="525" y="5"/>
                    <a:pt x="525" y="5"/>
                  </a:cubicBezTo>
                  <a:cubicBezTo>
                    <a:pt x="525" y="5"/>
                    <a:pt x="525" y="5"/>
                    <a:pt x="525" y="5"/>
                  </a:cubicBezTo>
                  <a:cubicBezTo>
                    <a:pt x="525" y="4"/>
                    <a:pt x="525" y="4"/>
                    <a:pt x="525" y="4"/>
                  </a:cubicBezTo>
                  <a:cubicBezTo>
                    <a:pt x="525" y="4"/>
                    <a:pt x="525" y="4"/>
                    <a:pt x="525" y="4"/>
                  </a:cubicBezTo>
                  <a:cubicBezTo>
                    <a:pt x="526" y="4"/>
                    <a:pt x="526" y="4"/>
                    <a:pt x="526" y="4"/>
                  </a:cubicBezTo>
                  <a:cubicBezTo>
                    <a:pt x="526" y="3"/>
                    <a:pt x="526" y="3"/>
                    <a:pt x="525" y="3"/>
                  </a:cubicBezTo>
                  <a:cubicBezTo>
                    <a:pt x="525" y="3"/>
                    <a:pt x="525" y="3"/>
                    <a:pt x="523" y="3"/>
                  </a:cubicBezTo>
                  <a:cubicBezTo>
                    <a:pt x="523" y="3"/>
                    <a:pt x="524" y="3"/>
                    <a:pt x="524" y="3"/>
                  </a:cubicBezTo>
                  <a:cubicBezTo>
                    <a:pt x="523" y="3"/>
                    <a:pt x="523" y="3"/>
                    <a:pt x="523" y="3"/>
                  </a:cubicBezTo>
                  <a:cubicBezTo>
                    <a:pt x="522" y="3"/>
                    <a:pt x="522" y="3"/>
                    <a:pt x="522" y="3"/>
                  </a:cubicBezTo>
                  <a:cubicBezTo>
                    <a:pt x="522" y="3"/>
                    <a:pt x="522" y="3"/>
                    <a:pt x="521" y="3"/>
                  </a:cubicBezTo>
                  <a:cubicBezTo>
                    <a:pt x="521" y="3"/>
                    <a:pt x="521" y="3"/>
                    <a:pt x="521" y="3"/>
                  </a:cubicBezTo>
                  <a:cubicBezTo>
                    <a:pt x="521" y="3"/>
                    <a:pt x="520" y="3"/>
                    <a:pt x="520" y="3"/>
                  </a:cubicBezTo>
                  <a:cubicBezTo>
                    <a:pt x="519" y="3"/>
                    <a:pt x="519" y="3"/>
                    <a:pt x="518" y="3"/>
                  </a:cubicBezTo>
                  <a:cubicBezTo>
                    <a:pt x="518" y="3"/>
                    <a:pt x="518" y="3"/>
                    <a:pt x="518" y="3"/>
                  </a:cubicBezTo>
                  <a:cubicBezTo>
                    <a:pt x="518" y="3"/>
                    <a:pt x="517" y="3"/>
                    <a:pt x="517" y="3"/>
                  </a:cubicBezTo>
                  <a:cubicBezTo>
                    <a:pt x="517" y="3"/>
                    <a:pt x="517" y="3"/>
                    <a:pt x="517" y="3"/>
                  </a:cubicBezTo>
                  <a:cubicBezTo>
                    <a:pt x="516" y="3"/>
                    <a:pt x="516" y="3"/>
                    <a:pt x="516" y="3"/>
                  </a:cubicBezTo>
                  <a:cubicBezTo>
                    <a:pt x="516" y="3"/>
                    <a:pt x="516" y="3"/>
                    <a:pt x="516" y="3"/>
                  </a:cubicBezTo>
                  <a:cubicBezTo>
                    <a:pt x="515" y="3"/>
                    <a:pt x="514" y="3"/>
                    <a:pt x="514" y="4"/>
                  </a:cubicBezTo>
                  <a:cubicBezTo>
                    <a:pt x="514" y="3"/>
                    <a:pt x="514" y="3"/>
                    <a:pt x="514" y="3"/>
                  </a:cubicBezTo>
                  <a:cubicBezTo>
                    <a:pt x="515" y="3"/>
                    <a:pt x="515" y="3"/>
                    <a:pt x="515" y="3"/>
                  </a:cubicBezTo>
                  <a:cubicBezTo>
                    <a:pt x="515" y="3"/>
                    <a:pt x="515" y="3"/>
                    <a:pt x="515" y="3"/>
                  </a:cubicBezTo>
                  <a:cubicBezTo>
                    <a:pt x="515" y="3"/>
                    <a:pt x="516" y="3"/>
                    <a:pt x="516" y="3"/>
                  </a:cubicBezTo>
                  <a:cubicBezTo>
                    <a:pt x="516" y="3"/>
                    <a:pt x="516" y="3"/>
                    <a:pt x="516" y="3"/>
                  </a:cubicBezTo>
                  <a:cubicBezTo>
                    <a:pt x="517" y="2"/>
                    <a:pt x="517" y="2"/>
                    <a:pt x="517" y="2"/>
                  </a:cubicBezTo>
                  <a:cubicBezTo>
                    <a:pt x="517" y="2"/>
                    <a:pt x="517" y="2"/>
                    <a:pt x="517" y="2"/>
                  </a:cubicBezTo>
                  <a:cubicBezTo>
                    <a:pt x="518" y="2"/>
                    <a:pt x="518" y="2"/>
                    <a:pt x="519" y="2"/>
                  </a:cubicBezTo>
                  <a:cubicBezTo>
                    <a:pt x="519" y="2"/>
                    <a:pt x="519" y="2"/>
                    <a:pt x="519" y="2"/>
                  </a:cubicBezTo>
                  <a:cubicBezTo>
                    <a:pt x="520" y="2"/>
                    <a:pt x="521" y="2"/>
                    <a:pt x="521" y="2"/>
                  </a:cubicBezTo>
                  <a:cubicBezTo>
                    <a:pt x="522" y="2"/>
                    <a:pt x="522" y="2"/>
                    <a:pt x="523" y="3"/>
                  </a:cubicBezTo>
                  <a:cubicBezTo>
                    <a:pt x="523" y="2"/>
                    <a:pt x="524" y="2"/>
                    <a:pt x="524" y="2"/>
                  </a:cubicBezTo>
                  <a:cubicBezTo>
                    <a:pt x="524" y="2"/>
                    <a:pt x="524" y="2"/>
                    <a:pt x="524" y="2"/>
                  </a:cubicBezTo>
                  <a:cubicBezTo>
                    <a:pt x="525" y="2"/>
                    <a:pt x="525" y="2"/>
                    <a:pt x="525" y="2"/>
                  </a:cubicBezTo>
                  <a:cubicBezTo>
                    <a:pt x="525" y="2"/>
                    <a:pt x="525" y="2"/>
                    <a:pt x="525" y="2"/>
                  </a:cubicBezTo>
                  <a:cubicBezTo>
                    <a:pt x="524" y="2"/>
                    <a:pt x="524" y="2"/>
                    <a:pt x="522" y="1"/>
                  </a:cubicBezTo>
                  <a:cubicBezTo>
                    <a:pt x="521" y="1"/>
                    <a:pt x="521" y="1"/>
                    <a:pt x="521" y="1"/>
                  </a:cubicBezTo>
                  <a:cubicBezTo>
                    <a:pt x="521" y="1"/>
                    <a:pt x="521" y="1"/>
                    <a:pt x="520" y="1"/>
                  </a:cubicBezTo>
                  <a:cubicBezTo>
                    <a:pt x="520" y="1"/>
                    <a:pt x="520" y="1"/>
                    <a:pt x="519" y="1"/>
                  </a:cubicBezTo>
                  <a:cubicBezTo>
                    <a:pt x="519" y="1"/>
                    <a:pt x="519" y="1"/>
                    <a:pt x="519" y="1"/>
                  </a:cubicBezTo>
                  <a:cubicBezTo>
                    <a:pt x="519" y="1"/>
                    <a:pt x="519" y="1"/>
                    <a:pt x="518" y="1"/>
                  </a:cubicBezTo>
                  <a:cubicBezTo>
                    <a:pt x="518" y="0"/>
                    <a:pt x="518" y="0"/>
                    <a:pt x="518" y="0"/>
                  </a:cubicBezTo>
                  <a:cubicBezTo>
                    <a:pt x="517" y="0"/>
                    <a:pt x="517" y="0"/>
                    <a:pt x="517" y="0"/>
                  </a:cubicBezTo>
                  <a:cubicBezTo>
                    <a:pt x="516" y="0"/>
                    <a:pt x="516" y="0"/>
                    <a:pt x="516" y="0"/>
                  </a:cubicBezTo>
                  <a:cubicBezTo>
                    <a:pt x="516" y="0"/>
                    <a:pt x="516" y="0"/>
                    <a:pt x="516" y="0"/>
                  </a:cubicBezTo>
                  <a:cubicBezTo>
                    <a:pt x="515" y="0"/>
                    <a:pt x="515" y="0"/>
                    <a:pt x="515" y="0"/>
                  </a:cubicBezTo>
                  <a:cubicBezTo>
                    <a:pt x="515" y="0"/>
                    <a:pt x="515" y="0"/>
                    <a:pt x="514" y="0"/>
                  </a:cubicBezTo>
                  <a:cubicBezTo>
                    <a:pt x="514" y="0"/>
                    <a:pt x="514" y="0"/>
                    <a:pt x="514" y="0"/>
                  </a:cubicBezTo>
                  <a:cubicBezTo>
                    <a:pt x="514" y="0"/>
                    <a:pt x="513" y="0"/>
                    <a:pt x="513" y="0"/>
                  </a:cubicBezTo>
                  <a:cubicBezTo>
                    <a:pt x="513" y="0"/>
                    <a:pt x="513" y="0"/>
                    <a:pt x="513" y="0"/>
                  </a:cubicBezTo>
                  <a:cubicBezTo>
                    <a:pt x="512" y="0"/>
                    <a:pt x="512" y="0"/>
                    <a:pt x="512" y="0"/>
                  </a:cubicBezTo>
                  <a:cubicBezTo>
                    <a:pt x="512" y="0"/>
                    <a:pt x="512" y="0"/>
                    <a:pt x="512" y="0"/>
                  </a:cubicBezTo>
                  <a:cubicBezTo>
                    <a:pt x="511" y="1"/>
                    <a:pt x="511" y="1"/>
                    <a:pt x="511" y="1"/>
                  </a:cubicBezTo>
                  <a:cubicBezTo>
                    <a:pt x="511" y="1"/>
                    <a:pt x="511" y="1"/>
                    <a:pt x="510" y="1"/>
                  </a:cubicBezTo>
                  <a:cubicBezTo>
                    <a:pt x="510" y="1"/>
                    <a:pt x="510" y="1"/>
                    <a:pt x="510" y="1"/>
                  </a:cubicBezTo>
                  <a:cubicBezTo>
                    <a:pt x="510" y="1"/>
                    <a:pt x="510" y="1"/>
                    <a:pt x="510" y="1"/>
                  </a:cubicBezTo>
                  <a:cubicBezTo>
                    <a:pt x="509" y="1"/>
                    <a:pt x="509" y="1"/>
                    <a:pt x="509" y="1"/>
                  </a:cubicBezTo>
                  <a:cubicBezTo>
                    <a:pt x="509" y="1"/>
                    <a:pt x="509" y="1"/>
                    <a:pt x="509" y="1"/>
                  </a:cubicBezTo>
                  <a:cubicBezTo>
                    <a:pt x="509" y="1"/>
                    <a:pt x="509" y="1"/>
                    <a:pt x="508" y="1"/>
                  </a:cubicBezTo>
                  <a:cubicBezTo>
                    <a:pt x="508" y="1"/>
                    <a:pt x="508" y="1"/>
                    <a:pt x="508" y="1"/>
                  </a:cubicBezTo>
                  <a:cubicBezTo>
                    <a:pt x="508" y="1"/>
                    <a:pt x="508" y="1"/>
                    <a:pt x="507" y="1"/>
                  </a:cubicBezTo>
                  <a:cubicBezTo>
                    <a:pt x="507" y="1"/>
                    <a:pt x="507" y="1"/>
                    <a:pt x="507" y="1"/>
                  </a:cubicBezTo>
                  <a:cubicBezTo>
                    <a:pt x="507" y="1"/>
                    <a:pt x="507" y="1"/>
                    <a:pt x="507" y="1"/>
                  </a:cubicBezTo>
                  <a:cubicBezTo>
                    <a:pt x="507" y="1"/>
                    <a:pt x="507" y="1"/>
                    <a:pt x="506" y="1"/>
                  </a:cubicBezTo>
                  <a:cubicBezTo>
                    <a:pt x="506" y="1"/>
                    <a:pt x="506" y="1"/>
                    <a:pt x="506" y="1"/>
                  </a:cubicBezTo>
                  <a:cubicBezTo>
                    <a:pt x="506" y="1"/>
                    <a:pt x="506" y="1"/>
                    <a:pt x="506" y="1"/>
                  </a:cubicBezTo>
                  <a:cubicBezTo>
                    <a:pt x="507" y="2"/>
                    <a:pt x="507" y="2"/>
                    <a:pt x="507" y="2"/>
                  </a:cubicBezTo>
                  <a:cubicBezTo>
                    <a:pt x="507" y="2"/>
                    <a:pt x="507" y="2"/>
                    <a:pt x="507" y="2"/>
                  </a:cubicBezTo>
                  <a:cubicBezTo>
                    <a:pt x="506" y="2"/>
                    <a:pt x="506" y="2"/>
                    <a:pt x="506" y="2"/>
                  </a:cubicBezTo>
                  <a:cubicBezTo>
                    <a:pt x="506" y="2"/>
                    <a:pt x="506" y="2"/>
                    <a:pt x="505" y="2"/>
                  </a:cubicBezTo>
                  <a:cubicBezTo>
                    <a:pt x="505" y="2"/>
                    <a:pt x="505" y="2"/>
                    <a:pt x="505" y="2"/>
                  </a:cubicBezTo>
                  <a:cubicBezTo>
                    <a:pt x="504" y="2"/>
                    <a:pt x="504" y="2"/>
                    <a:pt x="504" y="2"/>
                  </a:cubicBezTo>
                  <a:cubicBezTo>
                    <a:pt x="504" y="2"/>
                    <a:pt x="504" y="2"/>
                    <a:pt x="504" y="2"/>
                  </a:cubicBezTo>
                  <a:cubicBezTo>
                    <a:pt x="503" y="2"/>
                    <a:pt x="503" y="2"/>
                    <a:pt x="503" y="2"/>
                  </a:cubicBezTo>
                  <a:cubicBezTo>
                    <a:pt x="503" y="2"/>
                    <a:pt x="502" y="2"/>
                    <a:pt x="502" y="2"/>
                  </a:cubicBezTo>
                  <a:cubicBezTo>
                    <a:pt x="502" y="2"/>
                    <a:pt x="502" y="2"/>
                    <a:pt x="502" y="2"/>
                  </a:cubicBezTo>
                  <a:cubicBezTo>
                    <a:pt x="502" y="3"/>
                    <a:pt x="502" y="3"/>
                    <a:pt x="502" y="3"/>
                  </a:cubicBezTo>
                  <a:cubicBezTo>
                    <a:pt x="502" y="3"/>
                    <a:pt x="502" y="3"/>
                    <a:pt x="502" y="3"/>
                  </a:cubicBezTo>
                  <a:cubicBezTo>
                    <a:pt x="501" y="4"/>
                    <a:pt x="501" y="4"/>
                    <a:pt x="500" y="4"/>
                  </a:cubicBezTo>
                  <a:cubicBezTo>
                    <a:pt x="500" y="4"/>
                    <a:pt x="500" y="4"/>
                    <a:pt x="500" y="4"/>
                  </a:cubicBezTo>
                  <a:cubicBezTo>
                    <a:pt x="499" y="4"/>
                    <a:pt x="499" y="4"/>
                    <a:pt x="499" y="4"/>
                  </a:cubicBezTo>
                  <a:cubicBezTo>
                    <a:pt x="499" y="4"/>
                    <a:pt x="499" y="3"/>
                    <a:pt x="499" y="3"/>
                  </a:cubicBezTo>
                  <a:cubicBezTo>
                    <a:pt x="500" y="3"/>
                    <a:pt x="500" y="3"/>
                    <a:pt x="500" y="3"/>
                  </a:cubicBezTo>
                  <a:cubicBezTo>
                    <a:pt x="500" y="3"/>
                    <a:pt x="500" y="3"/>
                    <a:pt x="501" y="2"/>
                  </a:cubicBezTo>
                  <a:cubicBezTo>
                    <a:pt x="501" y="2"/>
                    <a:pt x="501" y="2"/>
                    <a:pt x="501" y="2"/>
                  </a:cubicBezTo>
                  <a:cubicBezTo>
                    <a:pt x="500" y="2"/>
                    <a:pt x="500" y="2"/>
                    <a:pt x="500" y="2"/>
                  </a:cubicBezTo>
                  <a:cubicBezTo>
                    <a:pt x="500" y="2"/>
                    <a:pt x="499" y="2"/>
                    <a:pt x="499" y="2"/>
                  </a:cubicBezTo>
                  <a:cubicBezTo>
                    <a:pt x="499" y="2"/>
                    <a:pt x="499" y="2"/>
                    <a:pt x="499" y="2"/>
                  </a:cubicBezTo>
                  <a:cubicBezTo>
                    <a:pt x="498" y="3"/>
                    <a:pt x="498" y="3"/>
                    <a:pt x="497" y="3"/>
                  </a:cubicBezTo>
                  <a:cubicBezTo>
                    <a:pt x="497" y="3"/>
                    <a:pt x="497" y="3"/>
                    <a:pt x="497" y="3"/>
                  </a:cubicBezTo>
                  <a:cubicBezTo>
                    <a:pt x="496" y="3"/>
                    <a:pt x="496" y="3"/>
                    <a:pt x="496" y="4"/>
                  </a:cubicBezTo>
                  <a:cubicBezTo>
                    <a:pt x="496" y="4"/>
                    <a:pt x="496" y="4"/>
                    <a:pt x="496" y="4"/>
                  </a:cubicBezTo>
                  <a:cubicBezTo>
                    <a:pt x="495" y="4"/>
                    <a:pt x="495" y="4"/>
                    <a:pt x="495" y="4"/>
                  </a:cubicBezTo>
                  <a:cubicBezTo>
                    <a:pt x="495" y="4"/>
                    <a:pt x="495" y="4"/>
                    <a:pt x="495" y="4"/>
                  </a:cubicBezTo>
                  <a:cubicBezTo>
                    <a:pt x="495" y="3"/>
                    <a:pt x="495" y="3"/>
                    <a:pt x="495" y="3"/>
                  </a:cubicBezTo>
                  <a:cubicBezTo>
                    <a:pt x="495" y="3"/>
                    <a:pt x="495" y="3"/>
                    <a:pt x="495" y="3"/>
                  </a:cubicBezTo>
                  <a:cubicBezTo>
                    <a:pt x="495" y="3"/>
                    <a:pt x="495" y="3"/>
                    <a:pt x="495" y="3"/>
                  </a:cubicBezTo>
                  <a:cubicBezTo>
                    <a:pt x="495" y="3"/>
                    <a:pt x="494" y="3"/>
                    <a:pt x="494" y="3"/>
                  </a:cubicBezTo>
                  <a:cubicBezTo>
                    <a:pt x="494" y="3"/>
                    <a:pt x="494" y="3"/>
                    <a:pt x="494" y="3"/>
                  </a:cubicBezTo>
                  <a:cubicBezTo>
                    <a:pt x="493" y="3"/>
                    <a:pt x="493" y="3"/>
                    <a:pt x="493" y="3"/>
                  </a:cubicBezTo>
                  <a:cubicBezTo>
                    <a:pt x="493" y="3"/>
                    <a:pt x="493" y="3"/>
                    <a:pt x="493" y="3"/>
                  </a:cubicBezTo>
                  <a:cubicBezTo>
                    <a:pt x="492" y="4"/>
                    <a:pt x="492" y="4"/>
                    <a:pt x="492" y="4"/>
                  </a:cubicBezTo>
                  <a:cubicBezTo>
                    <a:pt x="492" y="4"/>
                    <a:pt x="492" y="4"/>
                    <a:pt x="492" y="4"/>
                  </a:cubicBezTo>
                  <a:cubicBezTo>
                    <a:pt x="492" y="4"/>
                    <a:pt x="492" y="3"/>
                    <a:pt x="493" y="3"/>
                  </a:cubicBezTo>
                  <a:cubicBezTo>
                    <a:pt x="493" y="3"/>
                    <a:pt x="494" y="3"/>
                    <a:pt x="494" y="3"/>
                  </a:cubicBezTo>
                  <a:cubicBezTo>
                    <a:pt x="494" y="3"/>
                    <a:pt x="495" y="3"/>
                    <a:pt x="495" y="3"/>
                  </a:cubicBezTo>
                  <a:cubicBezTo>
                    <a:pt x="495" y="3"/>
                    <a:pt x="495" y="3"/>
                    <a:pt x="495" y="3"/>
                  </a:cubicBezTo>
                  <a:cubicBezTo>
                    <a:pt x="495" y="2"/>
                    <a:pt x="495" y="2"/>
                    <a:pt x="495" y="2"/>
                  </a:cubicBezTo>
                  <a:cubicBezTo>
                    <a:pt x="495" y="2"/>
                    <a:pt x="495" y="2"/>
                    <a:pt x="496" y="2"/>
                  </a:cubicBezTo>
                  <a:cubicBezTo>
                    <a:pt x="495" y="2"/>
                    <a:pt x="495" y="2"/>
                    <a:pt x="494" y="2"/>
                  </a:cubicBezTo>
                  <a:cubicBezTo>
                    <a:pt x="494" y="2"/>
                    <a:pt x="494" y="3"/>
                    <a:pt x="494" y="3"/>
                  </a:cubicBezTo>
                  <a:cubicBezTo>
                    <a:pt x="494" y="2"/>
                    <a:pt x="493" y="3"/>
                    <a:pt x="492" y="2"/>
                  </a:cubicBezTo>
                  <a:close/>
                  <a:moveTo>
                    <a:pt x="437" y="63"/>
                  </a:moveTo>
                  <a:cubicBezTo>
                    <a:pt x="436" y="63"/>
                    <a:pt x="436" y="63"/>
                    <a:pt x="436" y="63"/>
                  </a:cubicBezTo>
                  <a:cubicBezTo>
                    <a:pt x="436" y="63"/>
                    <a:pt x="436" y="63"/>
                    <a:pt x="436" y="62"/>
                  </a:cubicBezTo>
                  <a:cubicBezTo>
                    <a:pt x="436" y="63"/>
                    <a:pt x="436" y="63"/>
                    <a:pt x="437" y="63"/>
                  </a:cubicBezTo>
                  <a:cubicBezTo>
                    <a:pt x="437" y="63"/>
                    <a:pt x="437" y="63"/>
                    <a:pt x="437" y="63"/>
                  </a:cubicBezTo>
                  <a:close/>
                  <a:moveTo>
                    <a:pt x="447" y="62"/>
                  </a:moveTo>
                  <a:cubicBezTo>
                    <a:pt x="447" y="62"/>
                    <a:pt x="447" y="62"/>
                    <a:pt x="447" y="63"/>
                  </a:cubicBezTo>
                  <a:cubicBezTo>
                    <a:pt x="447" y="63"/>
                    <a:pt x="447" y="63"/>
                    <a:pt x="446" y="63"/>
                  </a:cubicBezTo>
                  <a:cubicBezTo>
                    <a:pt x="446" y="63"/>
                    <a:pt x="446" y="63"/>
                    <a:pt x="446" y="63"/>
                  </a:cubicBezTo>
                  <a:cubicBezTo>
                    <a:pt x="446" y="63"/>
                    <a:pt x="445" y="63"/>
                    <a:pt x="445" y="63"/>
                  </a:cubicBezTo>
                  <a:cubicBezTo>
                    <a:pt x="445" y="63"/>
                    <a:pt x="445" y="63"/>
                    <a:pt x="445" y="63"/>
                  </a:cubicBezTo>
                  <a:cubicBezTo>
                    <a:pt x="444" y="63"/>
                    <a:pt x="444" y="63"/>
                    <a:pt x="443" y="63"/>
                  </a:cubicBezTo>
                  <a:cubicBezTo>
                    <a:pt x="443" y="63"/>
                    <a:pt x="443" y="64"/>
                    <a:pt x="443" y="64"/>
                  </a:cubicBezTo>
                  <a:cubicBezTo>
                    <a:pt x="443" y="64"/>
                    <a:pt x="443" y="64"/>
                    <a:pt x="443" y="64"/>
                  </a:cubicBezTo>
                  <a:cubicBezTo>
                    <a:pt x="444" y="63"/>
                    <a:pt x="446" y="62"/>
                    <a:pt x="447" y="62"/>
                  </a:cubicBezTo>
                  <a:close/>
                  <a:moveTo>
                    <a:pt x="448" y="58"/>
                  </a:moveTo>
                  <a:cubicBezTo>
                    <a:pt x="448" y="58"/>
                    <a:pt x="447" y="58"/>
                    <a:pt x="447" y="58"/>
                  </a:cubicBezTo>
                  <a:cubicBezTo>
                    <a:pt x="447" y="58"/>
                    <a:pt x="447" y="58"/>
                    <a:pt x="447" y="58"/>
                  </a:cubicBezTo>
                  <a:cubicBezTo>
                    <a:pt x="448" y="58"/>
                    <a:pt x="448" y="58"/>
                    <a:pt x="448" y="58"/>
                  </a:cubicBezTo>
                  <a:cubicBezTo>
                    <a:pt x="448" y="58"/>
                    <a:pt x="448" y="58"/>
                    <a:pt x="448" y="58"/>
                  </a:cubicBezTo>
                  <a:close/>
                  <a:moveTo>
                    <a:pt x="449" y="57"/>
                  </a:moveTo>
                  <a:cubicBezTo>
                    <a:pt x="449" y="57"/>
                    <a:pt x="449" y="57"/>
                    <a:pt x="449" y="57"/>
                  </a:cubicBezTo>
                  <a:cubicBezTo>
                    <a:pt x="449" y="57"/>
                    <a:pt x="448" y="57"/>
                    <a:pt x="448" y="57"/>
                  </a:cubicBezTo>
                  <a:cubicBezTo>
                    <a:pt x="448" y="57"/>
                    <a:pt x="448" y="57"/>
                    <a:pt x="448" y="57"/>
                  </a:cubicBezTo>
                  <a:cubicBezTo>
                    <a:pt x="449" y="57"/>
                    <a:pt x="449" y="57"/>
                    <a:pt x="449" y="57"/>
                  </a:cubicBezTo>
                  <a:close/>
                  <a:moveTo>
                    <a:pt x="453" y="96"/>
                  </a:moveTo>
                  <a:cubicBezTo>
                    <a:pt x="453" y="96"/>
                    <a:pt x="453" y="96"/>
                    <a:pt x="453" y="96"/>
                  </a:cubicBezTo>
                  <a:cubicBezTo>
                    <a:pt x="453" y="96"/>
                    <a:pt x="453" y="96"/>
                    <a:pt x="453" y="96"/>
                  </a:cubicBezTo>
                  <a:cubicBezTo>
                    <a:pt x="452" y="96"/>
                    <a:pt x="452" y="96"/>
                    <a:pt x="452" y="96"/>
                  </a:cubicBezTo>
                  <a:cubicBezTo>
                    <a:pt x="452" y="96"/>
                    <a:pt x="453" y="96"/>
                    <a:pt x="453" y="96"/>
                  </a:cubicBezTo>
                  <a:cubicBezTo>
                    <a:pt x="453" y="96"/>
                    <a:pt x="453" y="96"/>
                    <a:pt x="453" y="96"/>
                  </a:cubicBezTo>
                  <a:cubicBezTo>
                    <a:pt x="453" y="96"/>
                    <a:pt x="453" y="96"/>
                    <a:pt x="453" y="96"/>
                  </a:cubicBezTo>
                  <a:close/>
                  <a:moveTo>
                    <a:pt x="535" y="43"/>
                  </a:moveTo>
                  <a:cubicBezTo>
                    <a:pt x="535" y="43"/>
                    <a:pt x="535" y="43"/>
                    <a:pt x="535" y="44"/>
                  </a:cubicBezTo>
                  <a:cubicBezTo>
                    <a:pt x="534" y="43"/>
                    <a:pt x="533" y="43"/>
                    <a:pt x="533" y="43"/>
                  </a:cubicBezTo>
                  <a:cubicBezTo>
                    <a:pt x="534" y="43"/>
                    <a:pt x="534" y="43"/>
                    <a:pt x="534" y="43"/>
                  </a:cubicBezTo>
                  <a:cubicBezTo>
                    <a:pt x="535" y="43"/>
                    <a:pt x="535" y="43"/>
                    <a:pt x="535" y="43"/>
                  </a:cubicBezTo>
                  <a:close/>
                  <a:moveTo>
                    <a:pt x="533" y="44"/>
                  </a:moveTo>
                  <a:cubicBezTo>
                    <a:pt x="533" y="44"/>
                    <a:pt x="533" y="44"/>
                    <a:pt x="533" y="44"/>
                  </a:cubicBezTo>
                  <a:cubicBezTo>
                    <a:pt x="533" y="44"/>
                    <a:pt x="533" y="44"/>
                    <a:pt x="533" y="44"/>
                  </a:cubicBezTo>
                  <a:close/>
                  <a:moveTo>
                    <a:pt x="541" y="21"/>
                  </a:moveTo>
                  <a:cubicBezTo>
                    <a:pt x="541" y="22"/>
                    <a:pt x="541" y="22"/>
                    <a:pt x="542" y="22"/>
                  </a:cubicBezTo>
                  <a:cubicBezTo>
                    <a:pt x="542" y="22"/>
                    <a:pt x="541" y="22"/>
                    <a:pt x="541" y="22"/>
                  </a:cubicBezTo>
                  <a:cubicBezTo>
                    <a:pt x="541" y="22"/>
                    <a:pt x="541" y="22"/>
                    <a:pt x="540" y="21"/>
                  </a:cubicBezTo>
                  <a:cubicBezTo>
                    <a:pt x="541" y="21"/>
                    <a:pt x="541" y="21"/>
                    <a:pt x="541" y="21"/>
                  </a:cubicBezTo>
                  <a:close/>
                  <a:moveTo>
                    <a:pt x="521" y="5"/>
                  </a:moveTo>
                  <a:cubicBezTo>
                    <a:pt x="521" y="5"/>
                    <a:pt x="522" y="5"/>
                    <a:pt x="522" y="5"/>
                  </a:cubicBezTo>
                  <a:cubicBezTo>
                    <a:pt x="522" y="5"/>
                    <a:pt x="522" y="5"/>
                    <a:pt x="522" y="5"/>
                  </a:cubicBezTo>
                  <a:cubicBezTo>
                    <a:pt x="523" y="5"/>
                    <a:pt x="523" y="5"/>
                    <a:pt x="523" y="5"/>
                  </a:cubicBezTo>
                  <a:cubicBezTo>
                    <a:pt x="523" y="5"/>
                    <a:pt x="523" y="5"/>
                    <a:pt x="523" y="5"/>
                  </a:cubicBezTo>
                  <a:cubicBezTo>
                    <a:pt x="522" y="5"/>
                    <a:pt x="522" y="5"/>
                    <a:pt x="522" y="5"/>
                  </a:cubicBezTo>
                  <a:cubicBezTo>
                    <a:pt x="522" y="5"/>
                    <a:pt x="522" y="5"/>
                    <a:pt x="522" y="5"/>
                  </a:cubicBezTo>
                  <a:cubicBezTo>
                    <a:pt x="521" y="6"/>
                    <a:pt x="521" y="6"/>
                    <a:pt x="521" y="6"/>
                  </a:cubicBezTo>
                  <a:cubicBezTo>
                    <a:pt x="521" y="6"/>
                    <a:pt x="521" y="6"/>
                    <a:pt x="521" y="5"/>
                  </a:cubicBezTo>
                  <a:close/>
                  <a:moveTo>
                    <a:pt x="520" y="1"/>
                  </a:moveTo>
                  <a:cubicBezTo>
                    <a:pt x="520" y="1"/>
                    <a:pt x="520" y="1"/>
                    <a:pt x="520" y="1"/>
                  </a:cubicBezTo>
                  <a:cubicBezTo>
                    <a:pt x="520" y="1"/>
                    <a:pt x="520" y="1"/>
                    <a:pt x="520" y="1"/>
                  </a:cubicBezTo>
                  <a:close/>
                  <a:moveTo>
                    <a:pt x="518" y="1"/>
                  </a:moveTo>
                  <a:cubicBezTo>
                    <a:pt x="518" y="1"/>
                    <a:pt x="517" y="1"/>
                    <a:pt x="516" y="1"/>
                  </a:cubicBezTo>
                  <a:cubicBezTo>
                    <a:pt x="516" y="1"/>
                    <a:pt x="516" y="1"/>
                    <a:pt x="516" y="1"/>
                  </a:cubicBezTo>
                  <a:cubicBezTo>
                    <a:pt x="516" y="1"/>
                    <a:pt x="516" y="1"/>
                    <a:pt x="518" y="1"/>
                  </a:cubicBezTo>
                  <a:close/>
                  <a:moveTo>
                    <a:pt x="514" y="1"/>
                  </a:moveTo>
                  <a:cubicBezTo>
                    <a:pt x="514" y="1"/>
                    <a:pt x="514" y="1"/>
                    <a:pt x="514" y="1"/>
                  </a:cubicBezTo>
                  <a:cubicBezTo>
                    <a:pt x="514" y="1"/>
                    <a:pt x="514" y="1"/>
                    <a:pt x="515" y="1"/>
                  </a:cubicBezTo>
                  <a:cubicBezTo>
                    <a:pt x="515" y="1"/>
                    <a:pt x="515" y="1"/>
                    <a:pt x="515" y="1"/>
                  </a:cubicBezTo>
                  <a:cubicBezTo>
                    <a:pt x="515" y="1"/>
                    <a:pt x="515" y="1"/>
                    <a:pt x="515" y="1"/>
                  </a:cubicBezTo>
                  <a:cubicBezTo>
                    <a:pt x="514" y="1"/>
                    <a:pt x="514" y="1"/>
                    <a:pt x="514" y="1"/>
                  </a:cubicBezTo>
                  <a:cubicBezTo>
                    <a:pt x="514" y="1"/>
                    <a:pt x="514" y="1"/>
                    <a:pt x="514" y="1"/>
                  </a:cubicBezTo>
                  <a:close/>
                  <a:moveTo>
                    <a:pt x="512" y="1"/>
                  </a:moveTo>
                  <a:cubicBezTo>
                    <a:pt x="513" y="1"/>
                    <a:pt x="513" y="1"/>
                    <a:pt x="513" y="1"/>
                  </a:cubicBezTo>
                  <a:cubicBezTo>
                    <a:pt x="513" y="1"/>
                    <a:pt x="513" y="1"/>
                    <a:pt x="513" y="1"/>
                  </a:cubicBezTo>
                  <a:cubicBezTo>
                    <a:pt x="513" y="1"/>
                    <a:pt x="512" y="1"/>
                    <a:pt x="512" y="1"/>
                  </a:cubicBezTo>
                  <a:close/>
                  <a:moveTo>
                    <a:pt x="496" y="64"/>
                  </a:moveTo>
                  <a:cubicBezTo>
                    <a:pt x="496" y="64"/>
                    <a:pt x="497" y="64"/>
                    <a:pt x="498" y="64"/>
                  </a:cubicBezTo>
                  <a:cubicBezTo>
                    <a:pt x="498" y="65"/>
                    <a:pt x="497" y="65"/>
                    <a:pt x="497" y="65"/>
                  </a:cubicBezTo>
                  <a:cubicBezTo>
                    <a:pt x="497" y="65"/>
                    <a:pt x="497" y="65"/>
                    <a:pt x="497" y="65"/>
                  </a:cubicBezTo>
                  <a:cubicBezTo>
                    <a:pt x="497" y="65"/>
                    <a:pt x="497" y="65"/>
                    <a:pt x="497" y="66"/>
                  </a:cubicBezTo>
                  <a:cubicBezTo>
                    <a:pt x="496" y="66"/>
                    <a:pt x="496" y="66"/>
                    <a:pt x="495" y="66"/>
                  </a:cubicBezTo>
                  <a:cubicBezTo>
                    <a:pt x="495" y="65"/>
                    <a:pt x="495" y="65"/>
                    <a:pt x="495" y="65"/>
                  </a:cubicBezTo>
                  <a:cubicBezTo>
                    <a:pt x="495" y="64"/>
                    <a:pt x="495" y="64"/>
                    <a:pt x="496" y="64"/>
                  </a:cubicBezTo>
                  <a:close/>
                  <a:moveTo>
                    <a:pt x="584" y="4"/>
                  </a:moveTo>
                  <a:cubicBezTo>
                    <a:pt x="583" y="3"/>
                    <a:pt x="583" y="3"/>
                    <a:pt x="582" y="3"/>
                  </a:cubicBezTo>
                  <a:cubicBezTo>
                    <a:pt x="583" y="3"/>
                    <a:pt x="583" y="3"/>
                    <a:pt x="584" y="4"/>
                  </a:cubicBezTo>
                  <a:cubicBezTo>
                    <a:pt x="584" y="4"/>
                    <a:pt x="584" y="4"/>
                    <a:pt x="584" y="4"/>
                  </a:cubicBezTo>
                  <a:cubicBezTo>
                    <a:pt x="585" y="4"/>
                    <a:pt x="585" y="4"/>
                    <a:pt x="585" y="4"/>
                  </a:cubicBezTo>
                  <a:cubicBezTo>
                    <a:pt x="585" y="4"/>
                    <a:pt x="584" y="4"/>
                    <a:pt x="584" y="4"/>
                  </a:cubicBezTo>
                  <a:close/>
                  <a:moveTo>
                    <a:pt x="584" y="3"/>
                  </a:moveTo>
                  <a:cubicBezTo>
                    <a:pt x="584" y="4"/>
                    <a:pt x="584" y="4"/>
                    <a:pt x="584" y="4"/>
                  </a:cubicBezTo>
                  <a:cubicBezTo>
                    <a:pt x="584" y="3"/>
                    <a:pt x="583" y="3"/>
                    <a:pt x="582" y="3"/>
                  </a:cubicBezTo>
                  <a:cubicBezTo>
                    <a:pt x="583" y="3"/>
                    <a:pt x="583" y="3"/>
                    <a:pt x="584" y="3"/>
                  </a:cubicBezTo>
                  <a:close/>
                  <a:moveTo>
                    <a:pt x="413" y="13"/>
                  </a:moveTo>
                  <a:cubicBezTo>
                    <a:pt x="414" y="13"/>
                    <a:pt x="414" y="13"/>
                    <a:pt x="415" y="12"/>
                  </a:cubicBezTo>
                  <a:cubicBezTo>
                    <a:pt x="415" y="13"/>
                    <a:pt x="415" y="13"/>
                    <a:pt x="414" y="13"/>
                  </a:cubicBezTo>
                  <a:cubicBezTo>
                    <a:pt x="414" y="13"/>
                    <a:pt x="415" y="13"/>
                    <a:pt x="415" y="13"/>
                  </a:cubicBezTo>
                  <a:cubicBezTo>
                    <a:pt x="415" y="13"/>
                    <a:pt x="415" y="13"/>
                    <a:pt x="415" y="13"/>
                  </a:cubicBezTo>
                  <a:cubicBezTo>
                    <a:pt x="413" y="13"/>
                    <a:pt x="411" y="14"/>
                    <a:pt x="409" y="14"/>
                  </a:cubicBezTo>
                  <a:cubicBezTo>
                    <a:pt x="409" y="14"/>
                    <a:pt x="409" y="14"/>
                    <a:pt x="409" y="14"/>
                  </a:cubicBezTo>
                  <a:cubicBezTo>
                    <a:pt x="409" y="14"/>
                    <a:pt x="409" y="14"/>
                    <a:pt x="408" y="14"/>
                  </a:cubicBezTo>
                  <a:cubicBezTo>
                    <a:pt x="408" y="14"/>
                    <a:pt x="408" y="14"/>
                    <a:pt x="408" y="14"/>
                  </a:cubicBezTo>
                  <a:cubicBezTo>
                    <a:pt x="408" y="14"/>
                    <a:pt x="408" y="14"/>
                    <a:pt x="409" y="14"/>
                  </a:cubicBezTo>
                  <a:cubicBezTo>
                    <a:pt x="408" y="14"/>
                    <a:pt x="408" y="14"/>
                    <a:pt x="408" y="14"/>
                  </a:cubicBezTo>
                  <a:cubicBezTo>
                    <a:pt x="408" y="14"/>
                    <a:pt x="408" y="14"/>
                    <a:pt x="408" y="14"/>
                  </a:cubicBezTo>
                  <a:cubicBezTo>
                    <a:pt x="408" y="14"/>
                    <a:pt x="408" y="14"/>
                    <a:pt x="408" y="14"/>
                  </a:cubicBezTo>
                  <a:cubicBezTo>
                    <a:pt x="408" y="14"/>
                    <a:pt x="408" y="14"/>
                    <a:pt x="408" y="14"/>
                  </a:cubicBezTo>
                  <a:cubicBezTo>
                    <a:pt x="408" y="14"/>
                    <a:pt x="408" y="14"/>
                    <a:pt x="408" y="14"/>
                  </a:cubicBezTo>
                  <a:cubicBezTo>
                    <a:pt x="408" y="14"/>
                    <a:pt x="408" y="14"/>
                    <a:pt x="408" y="13"/>
                  </a:cubicBezTo>
                  <a:cubicBezTo>
                    <a:pt x="408" y="14"/>
                    <a:pt x="408" y="14"/>
                    <a:pt x="407" y="14"/>
                  </a:cubicBezTo>
                  <a:cubicBezTo>
                    <a:pt x="408" y="13"/>
                    <a:pt x="408" y="13"/>
                    <a:pt x="410" y="13"/>
                  </a:cubicBezTo>
                  <a:cubicBezTo>
                    <a:pt x="410" y="13"/>
                    <a:pt x="410" y="13"/>
                    <a:pt x="410" y="13"/>
                  </a:cubicBezTo>
                  <a:cubicBezTo>
                    <a:pt x="410" y="13"/>
                    <a:pt x="410" y="13"/>
                    <a:pt x="411" y="13"/>
                  </a:cubicBezTo>
                  <a:cubicBezTo>
                    <a:pt x="411" y="13"/>
                    <a:pt x="411" y="13"/>
                    <a:pt x="411" y="13"/>
                  </a:cubicBezTo>
                  <a:cubicBezTo>
                    <a:pt x="412" y="13"/>
                    <a:pt x="412" y="13"/>
                    <a:pt x="412" y="13"/>
                  </a:cubicBezTo>
                  <a:cubicBezTo>
                    <a:pt x="412" y="13"/>
                    <a:pt x="412" y="13"/>
                    <a:pt x="413" y="13"/>
                  </a:cubicBezTo>
                  <a:cubicBezTo>
                    <a:pt x="413" y="13"/>
                    <a:pt x="413" y="13"/>
                    <a:pt x="413" y="13"/>
                  </a:cubicBezTo>
                  <a:cubicBezTo>
                    <a:pt x="414" y="12"/>
                    <a:pt x="414" y="12"/>
                    <a:pt x="414" y="12"/>
                  </a:cubicBezTo>
                  <a:cubicBezTo>
                    <a:pt x="414" y="13"/>
                    <a:pt x="414" y="13"/>
                    <a:pt x="413" y="13"/>
                  </a:cubicBezTo>
                  <a:close/>
                  <a:moveTo>
                    <a:pt x="582" y="6"/>
                  </a:moveTo>
                  <a:cubicBezTo>
                    <a:pt x="582" y="6"/>
                    <a:pt x="582" y="6"/>
                    <a:pt x="583" y="6"/>
                  </a:cubicBezTo>
                  <a:cubicBezTo>
                    <a:pt x="583" y="6"/>
                    <a:pt x="583" y="6"/>
                    <a:pt x="584" y="6"/>
                  </a:cubicBezTo>
                  <a:cubicBezTo>
                    <a:pt x="583" y="6"/>
                    <a:pt x="582" y="6"/>
                    <a:pt x="582" y="6"/>
                  </a:cubicBezTo>
                  <a:close/>
                  <a:moveTo>
                    <a:pt x="403" y="11"/>
                  </a:moveTo>
                  <a:cubicBezTo>
                    <a:pt x="403" y="11"/>
                    <a:pt x="403" y="11"/>
                    <a:pt x="405" y="11"/>
                  </a:cubicBezTo>
                  <a:cubicBezTo>
                    <a:pt x="405" y="11"/>
                    <a:pt x="405" y="11"/>
                    <a:pt x="404" y="11"/>
                  </a:cubicBezTo>
                  <a:cubicBezTo>
                    <a:pt x="404" y="11"/>
                    <a:pt x="404" y="11"/>
                    <a:pt x="404" y="11"/>
                  </a:cubicBezTo>
                  <a:cubicBezTo>
                    <a:pt x="404" y="11"/>
                    <a:pt x="404" y="11"/>
                    <a:pt x="404" y="11"/>
                  </a:cubicBezTo>
                  <a:cubicBezTo>
                    <a:pt x="404" y="11"/>
                    <a:pt x="404" y="11"/>
                    <a:pt x="404" y="11"/>
                  </a:cubicBezTo>
                  <a:cubicBezTo>
                    <a:pt x="403" y="11"/>
                    <a:pt x="403" y="11"/>
                    <a:pt x="403" y="11"/>
                  </a:cubicBezTo>
                  <a:cubicBezTo>
                    <a:pt x="404" y="11"/>
                    <a:pt x="406" y="10"/>
                    <a:pt x="409" y="10"/>
                  </a:cubicBezTo>
                  <a:cubicBezTo>
                    <a:pt x="409" y="10"/>
                    <a:pt x="409" y="10"/>
                    <a:pt x="408" y="10"/>
                  </a:cubicBezTo>
                  <a:cubicBezTo>
                    <a:pt x="408" y="10"/>
                    <a:pt x="408" y="10"/>
                    <a:pt x="408" y="10"/>
                  </a:cubicBezTo>
                  <a:cubicBezTo>
                    <a:pt x="408" y="10"/>
                    <a:pt x="408" y="10"/>
                    <a:pt x="408" y="10"/>
                  </a:cubicBezTo>
                  <a:cubicBezTo>
                    <a:pt x="407" y="10"/>
                    <a:pt x="407" y="11"/>
                    <a:pt x="406" y="11"/>
                  </a:cubicBezTo>
                  <a:cubicBezTo>
                    <a:pt x="405" y="11"/>
                    <a:pt x="404" y="11"/>
                    <a:pt x="403" y="11"/>
                  </a:cubicBezTo>
                  <a:close/>
                  <a:moveTo>
                    <a:pt x="581" y="6"/>
                  </a:moveTo>
                  <a:cubicBezTo>
                    <a:pt x="581" y="6"/>
                    <a:pt x="581" y="6"/>
                    <a:pt x="582" y="6"/>
                  </a:cubicBezTo>
                  <a:cubicBezTo>
                    <a:pt x="582" y="6"/>
                    <a:pt x="582" y="6"/>
                    <a:pt x="582" y="6"/>
                  </a:cubicBezTo>
                  <a:cubicBezTo>
                    <a:pt x="584" y="6"/>
                    <a:pt x="584" y="6"/>
                    <a:pt x="586" y="7"/>
                  </a:cubicBezTo>
                  <a:cubicBezTo>
                    <a:pt x="586" y="7"/>
                    <a:pt x="586" y="7"/>
                    <a:pt x="586" y="7"/>
                  </a:cubicBezTo>
                  <a:cubicBezTo>
                    <a:pt x="587" y="7"/>
                    <a:pt x="587" y="7"/>
                    <a:pt x="587" y="7"/>
                  </a:cubicBezTo>
                  <a:cubicBezTo>
                    <a:pt x="587" y="7"/>
                    <a:pt x="587" y="7"/>
                    <a:pt x="588" y="7"/>
                  </a:cubicBezTo>
                  <a:cubicBezTo>
                    <a:pt x="588" y="7"/>
                    <a:pt x="588" y="7"/>
                    <a:pt x="588" y="7"/>
                  </a:cubicBezTo>
                  <a:cubicBezTo>
                    <a:pt x="588" y="7"/>
                    <a:pt x="587" y="7"/>
                    <a:pt x="586" y="7"/>
                  </a:cubicBezTo>
                  <a:cubicBezTo>
                    <a:pt x="586" y="6"/>
                    <a:pt x="586" y="6"/>
                    <a:pt x="585" y="6"/>
                  </a:cubicBezTo>
                  <a:cubicBezTo>
                    <a:pt x="585" y="6"/>
                    <a:pt x="586" y="6"/>
                    <a:pt x="586" y="6"/>
                  </a:cubicBezTo>
                  <a:cubicBezTo>
                    <a:pt x="586" y="6"/>
                    <a:pt x="587" y="7"/>
                    <a:pt x="587" y="7"/>
                  </a:cubicBezTo>
                  <a:cubicBezTo>
                    <a:pt x="587" y="7"/>
                    <a:pt x="587" y="7"/>
                    <a:pt x="588" y="7"/>
                  </a:cubicBezTo>
                  <a:cubicBezTo>
                    <a:pt x="586" y="6"/>
                    <a:pt x="585" y="6"/>
                    <a:pt x="584" y="6"/>
                  </a:cubicBezTo>
                  <a:cubicBezTo>
                    <a:pt x="585" y="6"/>
                    <a:pt x="587" y="6"/>
                    <a:pt x="588" y="7"/>
                  </a:cubicBezTo>
                  <a:cubicBezTo>
                    <a:pt x="589" y="7"/>
                    <a:pt x="589" y="7"/>
                    <a:pt x="589" y="7"/>
                  </a:cubicBezTo>
                  <a:cubicBezTo>
                    <a:pt x="588" y="7"/>
                    <a:pt x="587" y="6"/>
                    <a:pt x="586" y="6"/>
                  </a:cubicBezTo>
                  <a:cubicBezTo>
                    <a:pt x="586" y="6"/>
                    <a:pt x="587" y="6"/>
                    <a:pt x="587" y="6"/>
                  </a:cubicBezTo>
                  <a:cubicBezTo>
                    <a:pt x="588" y="7"/>
                    <a:pt x="588" y="7"/>
                    <a:pt x="589" y="7"/>
                  </a:cubicBezTo>
                  <a:cubicBezTo>
                    <a:pt x="588" y="7"/>
                    <a:pt x="588" y="7"/>
                    <a:pt x="587" y="6"/>
                  </a:cubicBezTo>
                  <a:cubicBezTo>
                    <a:pt x="589" y="7"/>
                    <a:pt x="589" y="7"/>
                    <a:pt x="591" y="7"/>
                  </a:cubicBezTo>
                  <a:cubicBezTo>
                    <a:pt x="591" y="7"/>
                    <a:pt x="591" y="7"/>
                    <a:pt x="591" y="7"/>
                  </a:cubicBezTo>
                  <a:cubicBezTo>
                    <a:pt x="591" y="7"/>
                    <a:pt x="591" y="7"/>
                    <a:pt x="591" y="7"/>
                  </a:cubicBezTo>
                  <a:cubicBezTo>
                    <a:pt x="591" y="7"/>
                    <a:pt x="591" y="7"/>
                    <a:pt x="591" y="7"/>
                  </a:cubicBezTo>
                  <a:cubicBezTo>
                    <a:pt x="592" y="7"/>
                    <a:pt x="592" y="7"/>
                    <a:pt x="592" y="7"/>
                  </a:cubicBezTo>
                  <a:cubicBezTo>
                    <a:pt x="592" y="7"/>
                    <a:pt x="593" y="7"/>
                    <a:pt x="593" y="7"/>
                  </a:cubicBezTo>
                  <a:cubicBezTo>
                    <a:pt x="594" y="8"/>
                    <a:pt x="596" y="8"/>
                    <a:pt x="597" y="8"/>
                  </a:cubicBezTo>
                  <a:cubicBezTo>
                    <a:pt x="597" y="8"/>
                    <a:pt x="597" y="8"/>
                    <a:pt x="596" y="8"/>
                  </a:cubicBezTo>
                  <a:cubicBezTo>
                    <a:pt x="597" y="8"/>
                    <a:pt x="598" y="8"/>
                    <a:pt x="598" y="9"/>
                  </a:cubicBezTo>
                  <a:cubicBezTo>
                    <a:pt x="599" y="9"/>
                    <a:pt x="599" y="9"/>
                    <a:pt x="600" y="9"/>
                  </a:cubicBezTo>
                  <a:cubicBezTo>
                    <a:pt x="599" y="9"/>
                    <a:pt x="599" y="9"/>
                    <a:pt x="599" y="9"/>
                  </a:cubicBezTo>
                  <a:cubicBezTo>
                    <a:pt x="599" y="9"/>
                    <a:pt x="602" y="10"/>
                    <a:pt x="602" y="10"/>
                  </a:cubicBezTo>
                  <a:cubicBezTo>
                    <a:pt x="602" y="10"/>
                    <a:pt x="602" y="10"/>
                    <a:pt x="602" y="10"/>
                  </a:cubicBezTo>
                  <a:cubicBezTo>
                    <a:pt x="602" y="10"/>
                    <a:pt x="601" y="10"/>
                    <a:pt x="600" y="10"/>
                  </a:cubicBezTo>
                  <a:cubicBezTo>
                    <a:pt x="600" y="10"/>
                    <a:pt x="600" y="10"/>
                    <a:pt x="600" y="10"/>
                  </a:cubicBezTo>
                  <a:cubicBezTo>
                    <a:pt x="600" y="10"/>
                    <a:pt x="600" y="10"/>
                    <a:pt x="599" y="10"/>
                  </a:cubicBezTo>
                  <a:cubicBezTo>
                    <a:pt x="599" y="10"/>
                    <a:pt x="599" y="10"/>
                    <a:pt x="599" y="10"/>
                  </a:cubicBezTo>
                  <a:cubicBezTo>
                    <a:pt x="599" y="10"/>
                    <a:pt x="599" y="10"/>
                    <a:pt x="598" y="10"/>
                  </a:cubicBezTo>
                  <a:cubicBezTo>
                    <a:pt x="598" y="10"/>
                    <a:pt x="598" y="10"/>
                    <a:pt x="598" y="10"/>
                  </a:cubicBezTo>
                  <a:cubicBezTo>
                    <a:pt x="598" y="10"/>
                    <a:pt x="598" y="9"/>
                    <a:pt x="597" y="9"/>
                  </a:cubicBezTo>
                  <a:cubicBezTo>
                    <a:pt x="597" y="9"/>
                    <a:pt x="597" y="9"/>
                    <a:pt x="597" y="9"/>
                  </a:cubicBezTo>
                  <a:cubicBezTo>
                    <a:pt x="597" y="9"/>
                    <a:pt x="596" y="9"/>
                    <a:pt x="596" y="9"/>
                  </a:cubicBezTo>
                  <a:cubicBezTo>
                    <a:pt x="596" y="9"/>
                    <a:pt x="596" y="9"/>
                    <a:pt x="596" y="9"/>
                  </a:cubicBezTo>
                  <a:cubicBezTo>
                    <a:pt x="595" y="9"/>
                    <a:pt x="595" y="9"/>
                    <a:pt x="595" y="9"/>
                  </a:cubicBezTo>
                  <a:cubicBezTo>
                    <a:pt x="595" y="9"/>
                    <a:pt x="595" y="9"/>
                    <a:pt x="595" y="9"/>
                  </a:cubicBezTo>
                  <a:cubicBezTo>
                    <a:pt x="595" y="9"/>
                    <a:pt x="595" y="9"/>
                    <a:pt x="595" y="9"/>
                  </a:cubicBezTo>
                  <a:cubicBezTo>
                    <a:pt x="594" y="9"/>
                    <a:pt x="594" y="9"/>
                    <a:pt x="594" y="9"/>
                  </a:cubicBezTo>
                  <a:cubicBezTo>
                    <a:pt x="594" y="9"/>
                    <a:pt x="594" y="9"/>
                    <a:pt x="594" y="9"/>
                  </a:cubicBezTo>
                  <a:cubicBezTo>
                    <a:pt x="592" y="9"/>
                    <a:pt x="592" y="9"/>
                    <a:pt x="591" y="8"/>
                  </a:cubicBezTo>
                  <a:cubicBezTo>
                    <a:pt x="591" y="8"/>
                    <a:pt x="592" y="9"/>
                    <a:pt x="592" y="9"/>
                  </a:cubicBezTo>
                  <a:cubicBezTo>
                    <a:pt x="592" y="9"/>
                    <a:pt x="592" y="8"/>
                    <a:pt x="591" y="8"/>
                  </a:cubicBezTo>
                  <a:cubicBezTo>
                    <a:pt x="591" y="8"/>
                    <a:pt x="592" y="8"/>
                    <a:pt x="592" y="8"/>
                  </a:cubicBezTo>
                  <a:cubicBezTo>
                    <a:pt x="592" y="8"/>
                    <a:pt x="592" y="8"/>
                    <a:pt x="592" y="8"/>
                  </a:cubicBezTo>
                  <a:cubicBezTo>
                    <a:pt x="592" y="8"/>
                    <a:pt x="592" y="8"/>
                    <a:pt x="592" y="8"/>
                  </a:cubicBezTo>
                  <a:cubicBezTo>
                    <a:pt x="592" y="8"/>
                    <a:pt x="592" y="8"/>
                    <a:pt x="591" y="8"/>
                  </a:cubicBezTo>
                  <a:cubicBezTo>
                    <a:pt x="591" y="8"/>
                    <a:pt x="590" y="8"/>
                    <a:pt x="589" y="8"/>
                  </a:cubicBezTo>
                  <a:cubicBezTo>
                    <a:pt x="589" y="8"/>
                    <a:pt x="590" y="8"/>
                    <a:pt x="590" y="8"/>
                  </a:cubicBezTo>
                  <a:cubicBezTo>
                    <a:pt x="589" y="8"/>
                    <a:pt x="589" y="8"/>
                    <a:pt x="589" y="8"/>
                  </a:cubicBezTo>
                  <a:cubicBezTo>
                    <a:pt x="589" y="8"/>
                    <a:pt x="589" y="8"/>
                    <a:pt x="589" y="8"/>
                  </a:cubicBezTo>
                  <a:cubicBezTo>
                    <a:pt x="589" y="8"/>
                    <a:pt x="588" y="8"/>
                    <a:pt x="588" y="8"/>
                  </a:cubicBezTo>
                  <a:cubicBezTo>
                    <a:pt x="586" y="8"/>
                    <a:pt x="586" y="8"/>
                    <a:pt x="586" y="7"/>
                  </a:cubicBezTo>
                  <a:cubicBezTo>
                    <a:pt x="585" y="7"/>
                    <a:pt x="585" y="7"/>
                    <a:pt x="584" y="7"/>
                  </a:cubicBezTo>
                  <a:cubicBezTo>
                    <a:pt x="584" y="7"/>
                    <a:pt x="583" y="7"/>
                    <a:pt x="583" y="7"/>
                  </a:cubicBezTo>
                  <a:cubicBezTo>
                    <a:pt x="583" y="7"/>
                    <a:pt x="583" y="7"/>
                    <a:pt x="583" y="7"/>
                  </a:cubicBezTo>
                  <a:cubicBezTo>
                    <a:pt x="583" y="7"/>
                    <a:pt x="583" y="7"/>
                    <a:pt x="582" y="7"/>
                  </a:cubicBezTo>
                  <a:cubicBezTo>
                    <a:pt x="582" y="7"/>
                    <a:pt x="582" y="7"/>
                    <a:pt x="583" y="7"/>
                  </a:cubicBezTo>
                  <a:cubicBezTo>
                    <a:pt x="582" y="7"/>
                    <a:pt x="581" y="6"/>
                    <a:pt x="580" y="6"/>
                  </a:cubicBezTo>
                  <a:cubicBezTo>
                    <a:pt x="581" y="6"/>
                    <a:pt x="581" y="6"/>
                    <a:pt x="582" y="7"/>
                  </a:cubicBezTo>
                  <a:cubicBezTo>
                    <a:pt x="583" y="7"/>
                    <a:pt x="583" y="7"/>
                    <a:pt x="583" y="7"/>
                  </a:cubicBezTo>
                  <a:cubicBezTo>
                    <a:pt x="584" y="7"/>
                    <a:pt x="584" y="7"/>
                    <a:pt x="584" y="7"/>
                  </a:cubicBezTo>
                  <a:cubicBezTo>
                    <a:pt x="583" y="7"/>
                    <a:pt x="582" y="6"/>
                    <a:pt x="581" y="6"/>
                  </a:cubicBezTo>
                  <a:cubicBezTo>
                    <a:pt x="581" y="6"/>
                    <a:pt x="581" y="6"/>
                    <a:pt x="580" y="6"/>
                  </a:cubicBezTo>
                  <a:cubicBezTo>
                    <a:pt x="580" y="6"/>
                    <a:pt x="580" y="6"/>
                    <a:pt x="580" y="6"/>
                  </a:cubicBezTo>
                  <a:cubicBezTo>
                    <a:pt x="579" y="6"/>
                    <a:pt x="578" y="6"/>
                    <a:pt x="578" y="5"/>
                  </a:cubicBezTo>
                  <a:cubicBezTo>
                    <a:pt x="578" y="5"/>
                    <a:pt x="579" y="6"/>
                    <a:pt x="580" y="6"/>
                  </a:cubicBezTo>
                  <a:cubicBezTo>
                    <a:pt x="580" y="6"/>
                    <a:pt x="580" y="6"/>
                    <a:pt x="581" y="6"/>
                  </a:cubicBezTo>
                  <a:close/>
                  <a:moveTo>
                    <a:pt x="416" y="13"/>
                  </a:moveTo>
                  <a:cubicBezTo>
                    <a:pt x="417" y="13"/>
                    <a:pt x="418" y="12"/>
                    <a:pt x="420" y="12"/>
                  </a:cubicBezTo>
                  <a:cubicBezTo>
                    <a:pt x="420" y="12"/>
                    <a:pt x="420" y="12"/>
                    <a:pt x="420" y="12"/>
                  </a:cubicBezTo>
                  <a:cubicBezTo>
                    <a:pt x="420" y="12"/>
                    <a:pt x="419" y="12"/>
                    <a:pt x="419" y="12"/>
                  </a:cubicBezTo>
                  <a:cubicBezTo>
                    <a:pt x="419" y="12"/>
                    <a:pt x="419" y="12"/>
                    <a:pt x="420" y="12"/>
                  </a:cubicBezTo>
                  <a:cubicBezTo>
                    <a:pt x="419" y="12"/>
                    <a:pt x="419" y="12"/>
                    <a:pt x="419" y="12"/>
                  </a:cubicBezTo>
                  <a:cubicBezTo>
                    <a:pt x="419" y="13"/>
                    <a:pt x="418" y="13"/>
                    <a:pt x="417" y="13"/>
                  </a:cubicBezTo>
                  <a:cubicBezTo>
                    <a:pt x="416" y="13"/>
                    <a:pt x="415" y="14"/>
                    <a:pt x="414" y="14"/>
                  </a:cubicBezTo>
                  <a:cubicBezTo>
                    <a:pt x="413" y="14"/>
                    <a:pt x="413" y="14"/>
                    <a:pt x="413" y="14"/>
                  </a:cubicBezTo>
                  <a:cubicBezTo>
                    <a:pt x="414" y="14"/>
                    <a:pt x="415" y="13"/>
                    <a:pt x="416" y="13"/>
                  </a:cubicBezTo>
                  <a:close/>
                  <a:moveTo>
                    <a:pt x="416" y="9"/>
                  </a:moveTo>
                  <a:cubicBezTo>
                    <a:pt x="416" y="9"/>
                    <a:pt x="415" y="10"/>
                    <a:pt x="415" y="10"/>
                  </a:cubicBezTo>
                  <a:cubicBezTo>
                    <a:pt x="415" y="10"/>
                    <a:pt x="415" y="9"/>
                    <a:pt x="415" y="9"/>
                  </a:cubicBezTo>
                  <a:cubicBezTo>
                    <a:pt x="417" y="9"/>
                    <a:pt x="418" y="9"/>
                    <a:pt x="419" y="9"/>
                  </a:cubicBezTo>
                  <a:cubicBezTo>
                    <a:pt x="420" y="9"/>
                    <a:pt x="420" y="8"/>
                    <a:pt x="421" y="8"/>
                  </a:cubicBezTo>
                  <a:cubicBezTo>
                    <a:pt x="421" y="8"/>
                    <a:pt x="420" y="8"/>
                    <a:pt x="420" y="9"/>
                  </a:cubicBezTo>
                  <a:cubicBezTo>
                    <a:pt x="420" y="9"/>
                    <a:pt x="420" y="9"/>
                    <a:pt x="420" y="9"/>
                  </a:cubicBezTo>
                  <a:cubicBezTo>
                    <a:pt x="420" y="9"/>
                    <a:pt x="420" y="9"/>
                    <a:pt x="420" y="9"/>
                  </a:cubicBezTo>
                  <a:cubicBezTo>
                    <a:pt x="420" y="9"/>
                    <a:pt x="420" y="9"/>
                    <a:pt x="420" y="9"/>
                  </a:cubicBezTo>
                  <a:cubicBezTo>
                    <a:pt x="420" y="9"/>
                    <a:pt x="419" y="9"/>
                    <a:pt x="419" y="9"/>
                  </a:cubicBezTo>
                  <a:cubicBezTo>
                    <a:pt x="419" y="9"/>
                    <a:pt x="419" y="9"/>
                    <a:pt x="419" y="9"/>
                  </a:cubicBezTo>
                  <a:cubicBezTo>
                    <a:pt x="419" y="9"/>
                    <a:pt x="418" y="9"/>
                    <a:pt x="418" y="9"/>
                  </a:cubicBezTo>
                  <a:cubicBezTo>
                    <a:pt x="418" y="9"/>
                    <a:pt x="417" y="9"/>
                    <a:pt x="417" y="9"/>
                  </a:cubicBezTo>
                  <a:cubicBezTo>
                    <a:pt x="417" y="9"/>
                    <a:pt x="417" y="9"/>
                    <a:pt x="416" y="10"/>
                  </a:cubicBezTo>
                  <a:cubicBezTo>
                    <a:pt x="418" y="9"/>
                    <a:pt x="419" y="9"/>
                    <a:pt x="421" y="9"/>
                  </a:cubicBezTo>
                  <a:cubicBezTo>
                    <a:pt x="420" y="9"/>
                    <a:pt x="420" y="9"/>
                    <a:pt x="419" y="9"/>
                  </a:cubicBezTo>
                  <a:cubicBezTo>
                    <a:pt x="419" y="9"/>
                    <a:pt x="418" y="9"/>
                    <a:pt x="418" y="9"/>
                  </a:cubicBezTo>
                  <a:cubicBezTo>
                    <a:pt x="418" y="9"/>
                    <a:pt x="418" y="9"/>
                    <a:pt x="417" y="10"/>
                  </a:cubicBezTo>
                  <a:cubicBezTo>
                    <a:pt x="418" y="9"/>
                    <a:pt x="418" y="9"/>
                    <a:pt x="419" y="9"/>
                  </a:cubicBezTo>
                  <a:cubicBezTo>
                    <a:pt x="419" y="9"/>
                    <a:pt x="419" y="9"/>
                    <a:pt x="419" y="9"/>
                  </a:cubicBezTo>
                  <a:cubicBezTo>
                    <a:pt x="419" y="9"/>
                    <a:pt x="419" y="9"/>
                    <a:pt x="420" y="9"/>
                  </a:cubicBezTo>
                  <a:cubicBezTo>
                    <a:pt x="419" y="9"/>
                    <a:pt x="418" y="9"/>
                    <a:pt x="418" y="10"/>
                  </a:cubicBezTo>
                  <a:cubicBezTo>
                    <a:pt x="418" y="10"/>
                    <a:pt x="418" y="10"/>
                    <a:pt x="419" y="10"/>
                  </a:cubicBezTo>
                  <a:cubicBezTo>
                    <a:pt x="417" y="10"/>
                    <a:pt x="416" y="10"/>
                    <a:pt x="415" y="10"/>
                  </a:cubicBezTo>
                  <a:cubicBezTo>
                    <a:pt x="415" y="10"/>
                    <a:pt x="415" y="10"/>
                    <a:pt x="416" y="11"/>
                  </a:cubicBezTo>
                  <a:cubicBezTo>
                    <a:pt x="414" y="11"/>
                    <a:pt x="413" y="11"/>
                    <a:pt x="412" y="12"/>
                  </a:cubicBezTo>
                  <a:cubicBezTo>
                    <a:pt x="412" y="12"/>
                    <a:pt x="411" y="12"/>
                    <a:pt x="411" y="12"/>
                  </a:cubicBezTo>
                  <a:cubicBezTo>
                    <a:pt x="410" y="12"/>
                    <a:pt x="410" y="12"/>
                    <a:pt x="409" y="12"/>
                  </a:cubicBezTo>
                  <a:cubicBezTo>
                    <a:pt x="408" y="13"/>
                    <a:pt x="407" y="13"/>
                    <a:pt x="406" y="13"/>
                  </a:cubicBezTo>
                  <a:cubicBezTo>
                    <a:pt x="406" y="13"/>
                    <a:pt x="405" y="13"/>
                    <a:pt x="405" y="13"/>
                  </a:cubicBezTo>
                  <a:cubicBezTo>
                    <a:pt x="406" y="13"/>
                    <a:pt x="408" y="12"/>
                    <a:pt x="409" y="12"/>
                  </a:cubicBezTo>
                  <a:cubicBezTo>
                    <a:pt x="409" y="12"/>
                    <a:pt x="410" y="12"/>
                    <a:pt x="410" y="11"/>
                  </a:cubicBezTo>
                  <a:cubicBezTo>
                    <a:pt x="410" y="11"/>
                    <a:pt x="411" y="11"/>
                    <a:pt x="411" y="11"/>
                  </a:cubicBezTo>
                  <a:cubicBezTo>
                    <a:pt x="411" y="11"/>
                    <a:pt x="411" y="11"/>
                    <a:pt x="411" y="11"/>
                  </a:cubicBezTo>
                  <a:cubicBezTo>
                    <a:pt x="411" y="11"/>
                    <a:pt x="412" y="11"/>
                    <a:pt x="412" y="11"/>
                  </a:cubicBezTo>
                  <a:cubicBezTo>
                    <a:pt x="412" y="11"/>
                    <a:pt x="412" y="11"/>
                    <a:pt x="412" y="11"/>
                  </a:cubicBezTo>
                  <a:cubicBezTo>
                    <a:pt x="412" y="11"/>
                    <a:pt x="412" y="11"/>
                    <a:pt x="412" y="11"/>
                  </a:cubicBezTo>
                  <a:cubicBezTo>
                    <a:pt x="412" y="11"/>
                    <a:pt x="412" y="11"/>
                    <a:pt x="413" y="11"/>
                  </a:cubicBezTo>
                  <a:cubicBezTo>
                    <a:pt x="412" y="11"/>
                    <a:pt x="411" y="11"/>
                    <a:pt x="410" y="11"/>
                  </a:cubicBezTo>
                  <a:cubicBezTo>
                    <a:pt x="411" y="11"/>
                    <a:pt x="411" y="11"/>
                    <a:pt x="411" y="11"/>
                  </a:cubicBezTo>
                  <a:cubicBezTo>
                    <a:pt x="411" y="11"/>
                    <a:pt x="411" y="11"/>
                    <a:pt x="412" y="11"/>
                  </a:cubicBezTo>
                  <a:cubicBezTo>
                    <a:pt x="410" y="11"/>
                    <a:pt x="409" y="11"/>
                    <a:pt x="407" y="11"/>
                  </a:cubicBezTo>
                  <a:cubicBezTo>
                    <a:pt x="408" y="11"/>
                    <a:pt x="409" y="11"/>
                    <a:pt x="409" y="11"/>
                  </a:cubicBezTo>
                  <a:cubicBezTo>
                    <a:pt x="410" y="11"/>
                    <a:pt x="410" y="11"/>
                    <a:pt x="410" y="11"/>
                  </a:cubicBezTo>
                  <a:cubicBezTo>
                    <a:pt x="410" y="11"/>
                    <a:pt x="411" y="11"/>
                    <a:pt x="411" y="11"/>
                  </a:cubicBezTo>
                  <a:cubicBezTo>
                    <a:pt x="411" y="11"/>
                    <a:pt x="411" y="11"/>
                    <a:pt x="411" y="10"/>
                  </a:cubicBezTo>
                  <a:cubicBezTo>
                    <a:pt x="412" y="10"/>
                    <a:pt x="412" y="10"/>
                    <a:pt x="412" y="10"/>
                  </a:cubicBezTo>
                  <a:cubicBezTo>
                    <a:pt x="412" y="10"/>
                    <a:pt x="412" y="10"/>
                    <a:pt x="413" y="10"/>
                  </a:cubicBezTo>
                  <a:cubicBezTo>
                    <a:pt x="413" y="10"/>
                    <a:pt x="413" y="10"/>
                    <a:pt x="413" y="10"/>
                  </a:cubicBezTo>
                  <a:cubicBezTo>
                    <a:pt x="413" y="10"/>
                    <a:pt x="412" y="10"/>
                    <a:pt x="412" y="10"/>
                  </a:cubicBezTo>
                  <a:cubicBezTo>
                    <a:pt x="412" y="10"/>
                    <a:pt x="413" y="10"/>
                    <a:pt x="414" y="10"/>
                  </a:cubicBezTo>
                  <a:cubicBezTo>
                    <a:pt x="414" y="10"/>
                    <a:pt x="415" y="10"/>
                    <a:pt x="415" y="10"/>
                  </a:cubicBezTo>
                  <a:cubicBezTo>
                    <a:pt x="415" y="10"/>
                    <a:pt x="415" y="10"/>
                    <a:pt x="415" y="10"/>
                  </a:cubicBezTo>
                  <a:cubicBezTo>
                    <a:pt x="414" y="10"/>
                    <a:pt x="414" y="10"/>
                    <a:pt x="413" y="10"/>
                  </a:cubicBezTo>
                  <a:cubicBezTo>
                    <a:pt x="414" y="10"/>
                    <a:pt x="415" y="10"/>
                    <a:pt x="416" y="9"/>
                  </a:cubicBezTo>
                  <a:close/>
                  <a:moveTo>
                    <a:pt x="576" y="3"/>
                  </a:moveTo>
                  <a:cubicBezTo>
                    <a:pt x="577" y="3"/>
                    <a:pt x="577" y="3"/>
                    <a:pt x="577" y="3"/>
                  </a:cubicBezTo>
                  <a:cubicBezTo>
                    <a:pt x="577" y="3"/>
                    <a:pt x="577" y="3"/>
                    <a:pt x="577" y="3"/>
                  </a:cubicBezTo>
                  <a:cubicBezTo>
                    <a:pt x="578" y="3"/>
                    <a:pt x="578" y="3"/>
                    <a:pt x="578" y="3"/>
                  </a:cubicBezTo>
                  <a:cubicBezTo>
                    <a:pt x="577" y="3"/>
                    <a:pt x="577" y="3"/>
                    <a:pt x="576" y="3"/>
                  </a:cubicBezTo>
                  <a:close/>
                  <a:moveTo>
                    <a:pt x="406" y="11"/>
                  </a:moveTo>
                  <a:cubicBezTo>
                    <a:pt x="408" y="10"/>
                    <a:pt x="411" y="10"/>
                    <a:pt x="413" y="9"/>
                  </a:cubicBezTo>
                  <a:cubicBezTo>
                    <a:pt x="413" y="9"/>
                    <a:pt x="413" y="9"/>
                    <a:pt x="413" y="9"/>
                  </a:cubicBezTo>
                  <a:cubicBezTo>
                    <a:pt x="413" y="9"/>
                    <a:pt x="413" y="9"/>
                    <a:pt x="413" y="9"/>
                  </a:cubicBezTo>
                  <a:cubicBezTo>
                    <a:pt x="413" y="9"/>
                    <a:pt x="412" y="10"/>
                    <a:pt x="412" y="10"/>
                  </a:cubicBezTo>
                  <a:cubicBezTo>
                    <a:pt x="411" y="10"/>
                    <a:pt x="410" y="10"/>
                    <a:pt x="408" y="10"/>
                  </a:cubicBezTo>
                  <a:cubicBezTo>
                    <a:pt x="408" y="11"/>
                    <a:pt x="407" y="11"/>
                    <a:pt x="407" y="11"/>
                  </a:cubicBezTo>
                  <a:cubicBezTo>
                    <a:pt x="407" y="11"/>
                    <a:pt x="406" y="11"/>
                    <a:pt x="406" y="11"/>
                  </a:cubicBezTo>
                  <a:cubicBezTo>
                    <a:pt x="406" y="11"/>
                    <a:pt x="406" y="11"/>
                    <a:pt x="406" y="11"/>
                  </a:cubicBezTo>
                  <a:cubicBezTo>
                    <a:pt x="406" y="11"/>
                    <a:pt x="405" y="11"/>
                    <a:pt x="405" y="11"/>
                  </a:cubicBezTo>
                  <a:cubicBezTo>
                    <a:pt x="405" y="11"/>
                    <a:pt x="405" y="11"/>
                    <a:pt x="405" y="11"/>
                  </a:cubicBezTo>
                  <a:cubicBezTo>
                    <a:pt x="405" y="11"/>
                    <a:pt x="405" y="11"/>
                    <a:pt x="405" y="11"/>
                  </a:cubicBezTo>
                  <a:cubicBezTo>
                    <a:pt x="405" y="11"/>
                    <a:pt x="405" y="11"/>
                    <a:pt x="405" y="11"/>
                  </a:cubicBezTo>
                  <a:cubicBezTo>
                    <a:pt x="405" y="11"/>
                    <a:pt x="405" y="11"/>
                    <a:pt x="405" y="11"/>
                  </a:cubicBezTo>
                  <a:cubicBezTo>
                    <a:pt x="405" y="11"/>
                    <a:pt x="405" y="11"/>
                    <a:pt x="405" y="11"/>
                  </a:cubicBezTo>
                  <a:cubicBezTo>
                    <a:pt x="406" y="11"/>
                    <a:pt x="406" y="11"/>
                    <a:pt x="406" y="11"/>
                  </a:cubicBezTo>
                  <a:cubicBezTo>
                    <a:pt x="406" y="11"/>
                    <a:pt x="406" y="11"/>
                    <a:pt x="406" y="11"/>
                  </a:cubicBezTo>
                  <a:close/>
                  <a:moveTo>
                    <a:pt x="435" y="9"/>
                  </a:moveTo>
                  <a:cubicBezTo>
                    <a:pt x="435" y="9"/>
                    <a:pt x="434" y="10"/>
                    <a:pt x="434" y="10"/>
                  </a:cubicBezTo>
                  <a:cubicBezTo>
                    <a:pt x="435" y="9"/>
                    <a:pt x="435" y="9"/>
                    <a:pt x="436" y="9"/>
                  </a:cubicBezTo>
                  <a:cubicBezTo>
                    <a:pt x="435" y="9"/>
                    <a:pt x="435" y="9"/>
                    <a:pt x="435" y="9"/>
                  </a:cubicBezTo>
                  <a:close/>
                  <a:moveTo>
                    <a:pt x="423" y="9"/>
                  </a:moveTo>
                  <a:cubicBezTo>
                    <a:pt x="422" y="10"/>
                    <a:pt x="421" y="10"/>
                    <a:pt x="421" y="10"/>
                  </a:cubicBezTo>
                  <a:cubicBezTo>
                    <a:pt x="420" y="10"/>
                    <a:pt x="420" y="10"/>
                    <a:pt x="419" y="11"/>
                  </a:cubicBezTo>
                  <a:cubicBezTo>
                    <a:pt x="419" y="11"/>
                    <a:pt x="419" y="11"/>
                    <a:pt x="420" y="11"/>
                  </a:cubicBezTo>
                  <a:cubicBezTo>
                    <a:pt x="419" y="11"/>
                    <a:pt x="418" y="11"/>
                    <a:pt x="417" y="11"/>
                  </a:cubicBezTo>
                  <a:cubicBezTo>
                    <a:pt x="416" y="12"/>
                    <a:pt x="416" y="12"/>
                    <a:pt x="415" y="12"/>
                  </a:cubicBezTo>
                  <a:cubicBezTo>
                    <a:pt x="415" y="12"/>
                    <a:pt x="415" y="12"/>
                    <a:pt x="415" y="12"/>
                  </a:cubicBezTo>
                  <a:cubicBezTo>
                    <a:pt x="414" y="12"/>
                    <a:pt x="414" y="12"/>
                    <a:pt x="413" y="12"/>
                  </a:cubicBezTo>
                  <a:cubicBezTo>
                    <a:pt x="413" y="12"/>
                    <a:pt x="413" y="13"/>
                    <a:pt x="413" y="12"/>
                  </a:cubicBezTo>
                  <a:cubicBezTo>
                    <a:pt x="412" y="12"/>
                    <a:pt x="412" y="12"/>
                    <a:pt x="412" y="12"/>
                  </a:cubicBezTo>
                  <a:cubicBezTo>
                    <a:pt x="412" y="12"/>
                    <a:pt x="412" y="13"/>
                    <a:pt x="411" y="13"/>
                  </a:cubicBezTo>
                  <a:cubicBezTo>
                    <a:pt x="411" y="13"/>
                    <a:pt x="411" y="13"/>
                    <a:pt x="411" y="13"/>
                  </a:cubicBezTo>
                  <a:cubicBezTo>
                    <a:pt x="411" y="13"/>
                    <a:pt x="411" y="13"/>
                    <a:pt x="411" y="13"/>
                  </a:cubicBezTo>
                  <a:cubicBezTo>
                    <a:pt x="409" y="13"/>
                    <a:pt x="409" y="13"/>
                    <a:pt x="408" y="13"/>
                  </a:cubicBezTo>
                  <a:cubicBezTo>
                    <a:pt x="409" y="13"/>
                    <a:pt x="409" y="13"/>
                    <a:pt x="409" y="13"/>
                  </a:cubicBezTo>
                  <a:cubicBezTo>
                    <a:pt x="409" y="13"/>
                    <a:pt x="409" y="13"/>
                    <a:pt x="410" y="13"/>
                  </a:cubicBezTo>
                  <a:cubicBezTo>
                    <a:pt x="410" y="13"/>
                    <a:pt x="410" y="13"/>
                    <a:pt x="412" y="12"/>
                  </a:cubicBezTo>
                  <a:cubicBezTo>
                    <a:pt x="413" y="12"/>
                    <a:pt x="413" y="12"/>
                    <a:pt x="413" y="12"/>
                  </a:cubicBezTo>
                  <a:cubicBezTo>
                    <a:pt x="413" y="12"/>
                    <a:pt x="414" y="12"/>
                    <a:pt x="414" y="12"/>
                  </a:cubicBezTo>
                  <a:cubicBezTo>
                    <a:pt x="414" y="12"/>
                    <a:pt x="414" y="12"/>
                    <a:pt x="414" y="12"/>
                  </a:cubicBezTo>
                  <a:cubicBezTo>
                    <a:pt x="414" y="12"/>
                    <a:pt x="414" y="11"/>
                    <a:pt x="415" y="11"/>
                  </a:cubicBezTo>
                  <a:cubicBezTo>
                    <a:pt x="415" y="11"/>
                    <a:pt x="415" y="11"/>
                    <a:pt x="415" y="11"/>
                  </a:cubicBezTo>
                  <a:cubicBezTo>
                    <a:pt x="415" y="11"/>
                    <a:pt x="415" y="11"/>
                    <a:pt x="415" y="11"/>
                  </a:cubicBezTo>
                  <a:cubicBezTo>
                    <a:pt x="415" y="11"/>
                    <a:pt x="415" y="11"/>
                    <a:pt x="415" y="11"/>
                  </a:cubicBezTo>
                  <a:cubicBezTo>
                    <a:pt x="415" y="11"/>
                    <a:pt x="415" y="11"/>
                    <a:pt x="416" y="11"/>
                  </a:cubicBezTo>
                  <a:cubicBezTo>
                    <a:pt x="416" y="11"/>
                    <a:pt x="416" y="11"/>
                    <a:pt x="417" y="11"/>
                  </a:cubicBezTo>
                  <a:cubicBezTo>
                    <a:pt x="417" y="11"/>
                    <a:pt x="421" y="10"/>
                    <a:pt x="423" y="9"/>
                  </a:cubicBezTo>
                  <a:close/>
                  <a:moveTo>
                    <a:pt x="580" y="3"/>
                  </a:moveTo>
                  <a:cubicBezTo>
                    <a:pt x="580" y="3"/>
                    <a:pt x="579" y="3"/>
                    <a:pt x="578" y="3"/>
                  </a:cubicBezTo>
                  <a:cubicBezTo>
                    <a:pt x="579" y="3"/>
                    <a:pt x="579" y="3"/>
                    <a:pt x="579" y="3"/>
                  </a:cubicBezTo>
                  <a:cubicBezTo>
                    <a:pt x="579" y="3"/>
                    <a:pt x="580" y="3"/>
                    <a:pt x="580" y="3"/>
                  </a:cubicBezTo>
                  <a:close/>
                  <a:moveTo>
                    <a:pt x="527" y="3"/>
                  </a:moveTo>
                  <a:cubicBezTo>
                    <a:pt x="527" y="3"/>
                    <a:pt x="528" y="3"/>
                    <a:pt x="528" y="3"/>
                  </a:cubicBezTo>
                  <a:cubicBezTo>
                    <a:pt x="527" y="3"/>
                    <a:pt x="527" y="3"/>
                    <a:pt x="527" y="3"/>
                  </a:cubicBezTo>
                  <a:close/>
                  <a:moveTo>
                    <a:pt x="422" y="11"/>
                  </a:moveTo>
                  <a:cubicBezTo>
                    <a:pt x="422" y="11"/>
                    <a:pt x="421" y="11"/>
                    <a:pt x="421" y="11"/>
                  </a:cubicBezTo>
                  <a:cubicBezTo>
                    <a:pt x="420" y="11"/>
                    <a:pt x="420" y="11"/>
                    <a:pt x="419" y="12"/>
                  </a:cubicBezTo>
                  <a:cubicBezTo>
                    <a:pt x="419" y="12"/>
                    <a:pt x="419" y="12"/>
                    <a:pt x="419" y="12"/>
                  </a:cubicBezTo>
                  <a:cubicBezTo>
                    <a:pt x="420" y="12"/>
                    <a:pt x="420" y="12"/>
                    <a:pt x="420" y="12"/>
                  </a:cubicBezTo>
                  <a:cubicBezTo>
                    <a:pt x="420" y="12"/>
                    <a:pt x="420" y="12"/>
                    <a:pt x="421" y="12"/>
                  </a:cubicBezTo>
                  <a:cubicBezTo>
                    <a:pt x="421" y="12"/>
                    <a:pt x="421" y="12"/>
                    <a:pt x="421" y="12"/>
                  </a:cubicBezTo>
                  <a:cubicBezTo>
                    <a:pt x="422" y="11"/>
                    <a:pt x="422" y="11"/>
                    <a:pt x="423" y="11"/>
                  </a:cubicBezTo>
                  <a:cubicBezTo>
                    <a:pt x="423" y="11"/>
                    <a:pt x="422" y="11"/>
                    <a:pt x="422" y="12"/>
                  </a:cubicBezTo>
                  <a:cubicBezTo>
                    <a:pt x="422" y="12"/>
                    <a:pt x="422" y="12"/>
                    <a:pt x="423" y="11"/>
                  </a:cubicBezTo>
                  <a:cubicBezTo>
                    <a:pt x="423" y="11"/>
                    <a:pt x="423" y="11"/>
                    <a:pt x="424" y="11"/>
                  </a:cubicBezTo>
                  <a:cubicBezTo>
                    <a:pt x="423" y="11"/>
                    <a:pt x="423" y="11"/>
                    <a:pt x="423" y="11"/>
                  </a:cubicBezTo>
                  <a:cubicBezTo>
                    <a:pt x="423" y="11"/>
                    <a:pt x="423" y="12"/>
                    <a:pt x="423" y="12"/>
                  </a:cubicBezTo>
                  <a:cubicBezTo>
                    <a:pt x="423" y="12"/>
                    <a:pt x="423" y="12"/>
                    <a:pt x="423" y="12"/>
                  </a:cubicBezTo>
                  <a:cubicBezTo>
                    <a:pt x="423" y="11"/>
                    <a:pt x="424" y="11"/>
                    <a:pt x="424" y="11"/>
                  </a:cubicBezTo>
                  <a:cubicBezTo>
                    <a:pt x="426" y="11"/>
                    <a:pt x="426" y="11"/>
                    <a:pt x="428" y="10"/>
                  </a:cubicBezTo>
                  <a:cubicBezTo>
                    <a:pt x="429" y="10"/>
                    <a:pt x="429" y="10"/>
                    <a:pt x="430" y="10"/>
                  </a:cubicBezTo>
                  <a:cubicBezTo>
                    <a:pt x="430" y="10"/>
                    <a:pt x="430" y="10"/>
                    <a:pt x="430" y="10"/>
                  </a:cubicBezTo>
                  <a:cubicBezTo>
                    <a:pt x="430" y="10"/>
                    <a:pt x="430" y="10"/>
                    <a:pt x="430" y="10"/>
                  </a:cubicBezTo>
                  <a:cubicBezTo>
                    <a:pt x="431" y="10"/>
                    <a:pt x="431" y="10"/>
                    <a:pt x="431" y="10"/>
                  </a:cubicBezTo>
                  <a:cubicBezTo>
                    <a:pt x="432" y="10"/>
                    <a:pt x="432" y="10"/>
                    <a:pt x="432" y="10"/>
                  </a:cubicBezTo>
                  <a:cubicBezTo>
                    <a:pt x="432" y="10"/>
                    <a:pt x="432" y="9"/>
                    <a:pt x="433" y="9"/>
                  </a:cubicBezTo>
                  <a:cubicBezTo>
                    <a:pt x="433" y="9"/>
                    <a:pt x="433" y="9"/>
                    <a:pt x="433" y="9"/>
                  </a:cubicBezTo>
                  <a:cubicBezTo>
                    <a:pt x="433" y="9"/>
                    <a:pt x="433" y="9"/>
                    <a:pt x="433" y="9"/>
                  </a:cubicBezTo>
                  <a:cubicBezTo>
                    <a:pt x="432" y="10"/>
                    <a:pt x="431" y="10"/>
                    <a:pt x="431" y="10"/>
                  </a:cubicBezTo>
                  <a:cubicBezTo>
                    <a:pt x="431" y="10"/>
                    <a:pt x="431" y="10"/>
                    <a:pt x="433" y="10"/>
                  </a:cubicBezTo>
                  <a:cubicBezTo>
                    <a:pt x="433" y="10"/>
                    <a:pt x="433" y="9"/>
                    <a:pt x="433" y="9"/>
                  </a:cubicBezTo>
                  <a:cubicBezTo>
                    <a:pt x="434" y="9"/>
                    <a:pt x="434" y="9"/>
                    <a:pt x="434" y="9"/>
                  </a:cubicBezTo>
                  <a:cubicBezTo>
                    <a:pt x="435" y="9"/>
                    <a:pt x="435" y="9"/>
                    <a:pt x="435" y="9"/>
                  </a:cubicBezTo>
                  <a:cubicBezTo>
                    <a:pt x="435" y="9"/>
                    <a:pt x="435" y="9"/>
                    <a:pt x="434" y="9"/>
                  </a:cubicBezTo>
                  <a:cubicBezTo>
                    <a:pt x="435" y="9"/>
                    <a:pt x="435" y="9"/>
                    <a:pt x="435" y="9"/>
                  </a:cubicBezTo>
                  <a:cubicBezTo>
                    <a:pt x="435" y="9"/>
                    <a:pt x="436" y="9"/>
                    <a:pt x="436" y="9"/>
                  </a:cubicBezTo>
                  <a:cubicBezTo>
                    <a:pt x="436" y="9"/>
                    <a:pt x="436" y="9"/>
                    <a:pt x="435" y="9"/>
                  </a:cubicBezTo>
                  <a:cubicBezTo>
                    <a:pt x="436" y="9"/>
                    <a:pt x="436" y="9"/>
                    <a:pt x="436" y="9"/>
                  </a:cubicBezTo>
                  <a:cubicBezTo>
                    <a:pt x="436" y="9"/>
                    <a:pt x="437" y="9"/>
                    <a:pt x="437" y="9"/>
                  </a:cubicBezTo>
                  <a:cubicBezTo>
                    <a:pt x="437" y="9"/>
                    <a:pt x="437" y="9"/>
                    <a:pt x="437" y="9"/>
                  </a:cubicBezTo>
                  <a:cubicBezTo>
                    <a:pt x="437" y="9"/>
                    <a:pt x="437" y="9"/>
                    <a:pt x="437" y="9"/>
                  </a:cubicBezTo>
                  <a:cubicBezTo>
                    <a:pt x="438" y="9"/>
                    <a:pt x="439" y="9"/>
                    <a:pt x="439" y="9"/>
                  </a:cubicBezTo>
                  <a:cubicBezTo>
                    <a:pt x="440" y="9"/>
                    <a:pt x="440" y="9"/>
                    <a:pt x="440" y="8"/>
                  </a:cubicBezTo>
                  <a:cubicBezTo>
                    <a:pt x="442" y="8"/>
                    <a:pt x="443" y="8"/>
                    <a:pt x="444" y="7"/>
                  </a:cubicBezTo>
                  <a:cubicBezTo>
                    <a:pt x="445" y="7"/>
                    <a:pt x="445" y="7"/>
                    <a:pt x="445" y="7"/>
                  </a:cubicBezTo>
                  <a:cubicBezTo>
                    <a:pt x="444" y="7"/>
                    <a:pt x="444" y="7"/>
                    <a:pt x="443" y="8"/>
                  </a:cubicBezTo>
                  <a:cubicBezTo>
                    <a:pt x="442" y="8"/>
                    <a:pt x="442" y="8"/>
                    <a:pt x="442" y="8"/>
                  </a:cubicBezTo>
                  <a:cubicBezTo>
                    <a:pt x="441" y="8"/>
                    <a:pt x="441" y="8"/>
                    <a:pt x="441" y="8"/>
                  </a:cubicBezTo>
                  <a:cubicBezTo>
                    <a:pt x="441" y="8"/>
                    <a:pt x="442" y="8"/>
                    <a:pt x="442" y="8"/>
                  </a:cubicBezTo>
                  <a:cubicBezTo>
                    <a:pt x="442" y="8"/>
                    <a:pt x="442" y="8"/>
                    <a:pt x="442" y="8"/>
                  </a:cubicBezTo>
                  <a:cubicBezTo>
                    <a:pt x="442" y="8"/>
                    <a:pt x="441" y="8"/>
                    <a:pt x="441" y="9"/>
                  </a:cubicBezTo>
                  <a:cubicBezTo>
                    <a:pt x="441" y="9"/>
                    <a:pt x="441" y="9"/>
                    <a:pt x="440" y="9"/>
                  </a:cubicBezTo>
                  <a:cubicBezTo>
                    <a:pt x="440" y="9"/>
                    <a:pt x="440" y="9"/>
                    <a:pt x="439" y="9"/>
                  </a:cubicBezTo>
                  <a:cubicBezTo>
                    <a:pt x="439" y="9"/>
                    <a:pt x="439" y="9"/>
                    <a:pt x="439" y="9"/>
                  </a:cubicBezTo>
                  <a:cubicBezTo>
                    <a:pt x="438" y="9"/>
                    <a:pt x="438" y="9"/>
                    <a:pt x="438" y="9"/>
                  </a:cubicBezTo>
                  <a:cubicBezTo>
                    <a:pt x="439" y="9"/>
                    <a:pt x="439" y="9"/>
                    <a:pt x="440" y="9"/>
                  </a:cubicBezTo>
                  <a:cubicBezTo>
                    <a:pt x="439" y="9"/>
                    <a:pt x="439" y="9"/>
                    <a:pt x="439" y="9"/>
                  </a:cubicBezTo>
                  <a:cubicBezTo>
                    <a:pt x="439" y="10"/>
                    <a:pt x="439" y="10"/>
                    <a:pt x="438" y="10"/>
                  </a:cubicBezTo>
                  <a:cubicBezTo>
                    <a:pt x="438" y="10"/>
                    <a:pt x="438" y="10"/>
                    <a:pt x="438" y="10"/>
                  </a:cubicBezTo>
                  <a:cubicBezTo>
                    <a:pt x="438" y="10"/>
                    <a:pt x="438" y="10"/>
                    <a:pt x="438" y="10"/>
                  </a:cubicBezTo>
                  <a:cubicBezTo>
                    <a:pt x="438" y="10"/>
                    <a:pt x="437" y="10"/>
                    <a:pt x="437" y="10"/>
                  </a:cubicBezTo>
                  <a:cubicBezTo>
                    <a:pt x="437" y="10"/>
                    <a:pt x="437" y="10"/>
                    <a:pt x="437" y="10"/>
                  </a:cubicBezTo>
                  <a:cubicBezTo>
                    <a:pt x="437" y="10"/>
                    <a:pt x="437" y="10"/>
                    <a:pt x="436" y="10"/>
                  </a:cubicBezTo>
                  <a:cubicBezTo>
                    <a:pt x="436" y="10"/>
                    <a:pt x="436" y="10"/>
                    <a:pt x="435" y="10"/>
                  </a:cubicBezTo>
                  <a:cubicBezTo>
                    <a:pt x="436" y="9"/>
                    <a:pt x="436" y="9"/>
                    <a:pt x="436" y="9"/>
                  </a:cubicBezTo>
                  <a:cubicBezTo>
                    <a:pt x="436" y="9"/>
                    <a:pt x="436" y="9"/>
                    <a:pt x="435" y="9"/>
                  </a:cubicBezTo>
                  <a:cubicBezTo>
                    <a:pt x="435" y="9"/>
                    <a:pt x="435" y="9"/>
                    <a:pt x="435" y="9"/>
                  </a:cubicBezTo>
                  <a:cubicBezTo>
                    <a:pt x="435" y="9"/>
                    <a:pt x="435" y="10"/>
                    <a:pt x="435" y="10"/>
                  </a:cubicBezTo>
                  <a:cubicBezTo>
                    <a:pt x="434" y="10"/>
                    <a:pt x="434" y="10"/>
                    <a:pt x="434" y="10"/>
                  </a:cubicBezTo>
                  <a:cubicBezTo>
                    <a:pt x="434" y="10"/>
                    <a:pt x="434" y="10"/>
                    <a:pt x="434" y="10"/>
                  </a:cubicBezTo>
                  <a:cubicBezTo>
                    <a:pt x="434" y="10"/>
                    <a:pt x="434" y="10"/>
                    <a:pt x="433" y="10"/>
                  </a:cubicBezTo>
                  <a:cubicBezTo>
                    <a:pt x="433" y="10"/>
                    <a:pt x="433" y="10"/>
                    <a:pt x="433" y="10"/>
                  </a:cubicBezTo>
                  <a:cubicBezTo>
                    <a:pt x="433" y="10"/>
                    <a:pt x="432" y="10"/>
                    <a:pt x="432" y="10"/>
                  </a:cubicBezTo>
                  <a:cubicBezTo>
                    <a:pt x="432" y="10"/>
                    <a:pt x="432" y="10"/>
                    <a:pt x="432" y="10"/>
                  </a:cubicBezTo>
                  <a:cubicBezTo>
                    <a:pt x="432" y="10"/>
                    <a:pt x="432" y="10"/>
                    <a:pt x="432" y="10"/>
                  </a:cubicBezTo>
                  <a:cubicBezTo>
                    <a:pt x="430" y="10"/>
                    <a:pt x="429" y="10"/>
                    <a:pt x="428" y="11"/>
                  </a:cubicBezTo>
                  <a:cubicBezTo>
                    <a:pt x="428" y="11"/>
                    <a:pt x="428" y="11"/>
                    <a:pt x="428" y="11"/>
                  </a:cubicBezTo>
                  <a:cubicBezTo>
                    <a:pt x="427" y="11"/>
                    <a:pt x="427" y="11"/>
                    <a:pt x="427" y="11"/>
                  </a:cubicBezTo>
                  <a:cubicBezTo>
                    <a:pt x="426" y="11"/>
                    <a:pt x="425" y="12"/>
                    <a:pt x="424" y="12"/>
                  </a:cubicBezTo>
                  <a:cubicBezTo>
                    <a:pt x="425" y="12"/>
                    <a:pt x="425" y="12"/>
                    <a:pt x="426" y="12"/>
                  </a:cubicBezTo>
                  <a:cubicBezTo>
                    <a:pt x="426" y="12"/>
                    <a:pt x="426" y="12"/>
                    <a:pt x="426" y="12"/>
                  </a:cubicBezTo>
                  <a:cubicBezTo>
                    <a:pt x="426" y="11"/>
                    <a:pt x="427" y="11"/>
                    <a:pt x="427" y="11"/>
                  </a:cubicBezTo>
                  <a:cubicBezTo>
                    <a:pt x="427" y="11"/>
                    <a:pt x="427" y="11"/>
                    <a:pt x="427" y="11"/>
                  </a:cubicBezTo>
                  <a:cubicBezTo>
                    <a:pt x="428" y="11"/>
                    <a:pt x="428" y="11"/>
                    <a:pt x="428" y="11"/>
                  </a:cubicBezTo>
                  <a:cubicBezTo>
                    <a:pt x="428" y="11"/>
                    <a:pt x="427" y="11"/>
                    <a:pt x="427" y="12"/>
                  </a:cubicBezTo>
                  <a:cubicBezTo>
                    <a:pt x="429" y="11"/>
                    <a:pt x="431" y="11"/>
                    <a:pt x="433" y="10"/>
                  </a:cubicBezTo>
                  <a:cubicBezTo>
                    <a:pt x="432" y="11"/>
                    <a:pt x="432" y="11"/>
                    <a:pt x="431" y="11"/>
                  </a:cubicBezTo>
                  <a:cubicBezTo>
                    <a:pt x="431" y="11"/>
                    <a:pt x="431" y="11"/>
                    <a:pt x="430" y="11"/>
                  </a:cubicBezTo>
                  <a:cubicBezTo>
                    <a:pt x="430" y="11"/>
                    <a:pt x="430" y="11"/>
                    <a:pt x="430" y="11"/>
                  </a:cubicBezTo>
                  <a:cubicBezTo>
                    <a:pt x="429" y="11"/>
                    <a:pt x="429" y="12"/>
                    <a:pt x="428" y="12"/>
                  </a:cubicBezTo>
                  <a:cubicBezTo>
                    <a:pt x="428" y="12"/>
                    <a:pt x="428" y="12"/>
                    <a:pt x="427" y="12"/>
                  </a:cubicBezTo>
                  <a:cubicBezTo>
                    <a:pt x="427" y="12"/>
                    <a:pt x="427" y="12"/>
                    <a:pt x="427" y="12"/>
                  </a:cubicBezTo>
                  <a:cubicBezTo>
                    <a:pt x="427" y="12"/>
                    <a:pt x="427" y="12"/>
                    <a:pt x="427" y="12"/>
                  </a:cubicBezTo>
                  <a:cubicBezTo>
                    <a:pt x="426" y="13"/>
                    <a:pt x="425" y="13"/>
                    <a:pt x="425" y="13"/>
                  </a:cubicBezTo>
                  <a:cubicBezTo>
                    <a:pt x="425" y="13"/>
                    <a:pt x="426" y="13"/>
                    <a:pt x="426" y="13"/>
                  </a:cubicBezTo>
                  <a:cubicBezTo>
                    <a:pt x="426" y="13"/>
                    <a:pt x="426" y="12"/>
                    <a:pt x="427" y="12"/>
                  </a:cubicBezTo>
                  <a:cubicBezTo>
                    <a:pt x="426" y="13"/>
                    <a:pt x="426" y="13"/>
                    <a:pt x="426" y="13"/>
                  </a:cubicBezTo>
                  <a:cubicBezTo>
                    <a:pt x="426" y="13"/>
                    <a:pt x="426" y="13"/>
                    <a:pt x="427" y="13"/>
                  </a:cubicBezTo>
                  <a:cubicBezTo>
                    <a:pt x="427" y="13"/>
                    <a:pt x="427" y="13"/>
                    <a:pt x="428" y="13"/>
                  </a:cubicBezTo>
                  <a:cubicBezTo>
                    <a:pt x="427" y="13"/>
                    <a:pt x="427" y="13"/>
                    <a:pt x="427" y="13"/>
                  </a:cubicBezTo>
                  <a:cubicBezTo>
                    <a:pt x="427" y="13"/>
                    <a:pt x="426" y="13"/>
                    <a:pt x="425" y="13"/>
                  </a:cubicBezTo>
                  <a:cubicBezTo>
                    <a:pt x="425" y="13"/>
                    <a:pt x="425" y="13"/>
                    <a:pt x="425" y="13"/>
                  </a:cubicBezTo>
                  <a:cubicBezTo>
                    <a:pt x="425" y="13"/>
                    <a:pt x="425" y="14"/>
                    <a:pt x="424" y="14"/>
                  </a:cubicBezTo>
                  <a:cubicBezTo>
                    <a:pt x="424" y="14"/>
                    <a:pt x="424" y="14"/>
                    <a:pt x="424" y="14"/>
                  </a:cubicBezTo>
                  <a:cubicBezTo>
                    <a:pt x="424" y="14"/>
                    <a:pt x="424" y="14"/>
                    <a:pt x="423" y="14"/>
                  </a:cubicBezTo>
                  <a:cubicBezTo>
                    <a:pt x="423" y="14"/>
                    <a:pt x="423" y="14"/>
                    <a:pt x="422" y="14"/>
                  </a:cubicBezTo>
                  <a:cubicBezTo>
                    <a:pt x="423" y="14"/>
                    <a:pt x="423" y="14"/>
                    <a:pt x="423" y="14"/>
                  </a:cubicBezTo>
                  <a:cubicBezTo>
                    <a:pt x="423" y="14"/>
                    <a:pt x="422" y="14"/>
                    <a:pt x="422" y="14"/>
                  </a:cubicBezTo>
                  <a:cubicBezTo>
                    <a:pt x="422" y="14"/>
                    <a:pt x="422" y="14"/>
                    <a:pt x="422" y="14"/>
                  </a:cubicBezTo>
                  <a:cubicBezTo>
                    <a:pt x="422" y="14"/>
                    <a:pt x="422" y="14"/>
                    <a:pt x="421" y="14"/>
                  </a:cubicBezTo>
                  <a:cubicBezTo>
                    <a:pt x="422" y="13"/>
                    <a:pt x="422" y="13"/>
                    <a:pt x="424" y="13"/>
                  </a:cubicBezTo>
                  <a:cubicBezTo>
                    <a:pt x="423" y="13"/>
                    <a:pt x="423" y="13"/>
                    <a:pt x="423" y="13"/>
                  </a:cubicBezTo>
                  <a:cubicBezTo>
                    <a:pt x="423" y="13"/>
                    <a:pt x="424" y="13"/>
                    <a:pt x="424" y="12"/>
                  </a:cubicBezTo>
                  <a:cubicBezTo>
                    <a:pt x="424" y="12"/>
                    <a:pt x="424" y="12"/>
                    <a:pt x="425" y="12"/>
                  </a:cubicBezTo>
                  <a:cubicBezTo>
                    <a:pt x="424" y="12"/>
                    <a:pt x="424" y="12"/>
                    <a:pt x="424" y="12"/>
                  </a:cubicBezTo>
                  <a:cubicBezTo>
                    <a:pt x="423" y="12"/>
                    <a:pt x="423" y="12"/>
                    <a:pt x="423" y="12"/>
                  </a:cubicBezTo>
                  <a:cubicBezTo>
                    <a:pt x="420" y="12"/>
                    <a:pt x="418" y="14"/>
                    <a:pt x="415" y="14"/>
                  </a:cubicBezTo>
                  <a:cubicBezTo>
                    <a:pt x="415" y="14"/>
                    <a:pt x="415" y="15"/>
                    <a:pt x="415" y="15"/>
                  </a:cubicBezTo>
                  <a:cubicBezTo>
                    <a:pt x="414" y="15"/>
                    <a:pt x="414" y="15"/>
                    <a:pt x="414" y="15"/>
                  </a:cubicBezTo>
                  <a:cubicBezTo>
                    <a:pt x="413" y="15"/>
                    <a:pt x="413" y="15"/>
                    <a:pt x="413" y="15"/>
                  </a:cubicBezTo>
                  <a:cubicBezTo>
                    <a:pt x="413" y="15"/>
                    <a:pt x="413" y="15"/>
                    <a:pt x="413" y="15"/>
                  </a:cubicBezTo>
                  <a:cubicBezTo>
                    <a:pt x="413" y="15"/>
                    <a:pt x="413" y="15"/>
                    <a:pt x="413" y="15"/>
                  </a:cubicBezTo>
                  <a:cubicBezTo>
                    <a:pt x="412" y="15"/>
                    <a:pt x="412" y="15"/>
                    <a:pt x="412" y="15"/>
                  </a:cubicBezTo>
                  <a:cubicBezTo>
                    <a:pt x="412" y="15"/>
                    <a:pt x="412" y="15"/>
                    <a:pt x="411" y="15"/>
                  </a:cubicBezTo>
                  <a:cubicBezTo>
                    <a:pt x="410" y="15"/>
                    <a:pt x="410" y="15"/>
                    <a:pt x="409" y="16"/>
                  </a:cubicBezTo>
                  <a:cubicBezTo>
                    <a:pt x="409" y="16"/>
                    <a:pt x="409" y="16"/>
                    <a:pt x="409" y="16"/>
                  </a:cubicBezTo>
                  <a:cubicBezTo>
                    <a:pt x="408" y="16"/>
                    <a:pt x="408" y="16"/>
                    <a:pt x="404" y="17"/>
                  </a:cubicBezTo>
                  <a:cubicBezTo>
                    <a:pt x="404" y="17"/>
                    <a:pt x="405" y="17"/>
                    <a:pt x="405" y="17"/>
                  </a:cubicBezTo>
                  <a:cubicBezTo>
                    <a:pt x="405" y="17"/>
                    <a:pt x="406" y="17"/>
                    <a:pt x="406" y="17"/>
                  </a:cubicBezTo>
                  <a:cubicBezTo>
                    <a:pt x="406" y="17"/>
                    <a:pt x="406" y="17"/>
                    <a:pt x="406" y="17"/>
                  </a:cubicBezTo>
                  <a:cubicBezTo>
                    <a:pt x="406" y="17"/>
                    <a:pt x="405" y="17"/>
                    <a:pt x="405" y="17"/>
                  </a:cubicBezTo>
                  <a:cubicBezTo>
                    <a:pt x="405" y="17"/>
                    <a:pt x="405" y="18"/>
                    <a:pt x="407" y="17"/>
                  </a:cubicBezTo>
                  <a:cubicBezTo>
                    <a:pt x="408" y="17"/>
                    <a:pt x="408" y="17"/>
                    <a:pt x="409" y="16"/>
                  </a:cubicBezTo>
                  <a:cubicBezTo>
                    <a:pt x="409" y="16"/>
                    <a:pt x="409" y="16"/>
                    <a:pt x="409" y="16"/>
                  </a:cubicBezTo>
                  <a:cubicBezTo>
                    <a:pt x="409" y="16"/>
                    <a:pt x="409" y="17"/>
                    <a:pt x="408" y="17"/>
                  </a:cubicBezTo>
                  <a:cubicBezTo>
                    <a:pt x="408" y="17"/>
                    <a:pt x="408" y="17"/>
                    <a:pt x="407" y="17"/>
                  </a:cubicBezTo>
                  <a:cubicBezTo>
                    <a:pt x="408" y="17"/>
                    <a:pt x="409" y="17"/>
                    <a:pt x="409" y="17"/>
                  </a:cubicBezTo>
                  <a:cubicBezTo>
                    <a:pt x="410" y="17"/>
                    <a:pt x="410" y="17"/>
                    <a:pt x="410" y="16"/>
                  </a:cubicBezTo>
                  <a:cubicBezTo>
                    <a:pt x="410" y="17"/>
                    <a:pt x="409" y="17"/>
                    <a:pt x="409" y="17"/>
                  </a:cubicBezTo>
                  <a:cubicBezTo>
                    <a:pt x="409" y="17"/>
                    <a:pt x="408" y="17"/>
                    <a:pt x="408" y="17"/>
                  </a:cubicBezTo>
                  <a:cubicBezTo>
                    <a:pt x="409" y="17"/>
                    <a:pt x="409" y="17"/>
                    <a:pt x="409" y="17"/>
                  </a:cubicBezTo>
                  <a:cubicBezTo>
                    <a:pt x="409" y="18"/>
                    <a:pt x="409" y="18"/>
                    <a:pt x="408" y="18"/>
                  </a:cubicBezTo>
                  <a:cubicBezTo>
                    <a:pt x="409" y="18"/>
                    <a:pt x="409" y="18"/>
                    <a:pt x="410" y="17"/>
                  </a:cubicBezTo>
                  <a:cubicBezTo>
                    <a:pt x="410" y="17"/>
                    <a:pt x="410" y="17"/>
                    <a:pt x="410" y="17"/>
                  </a:cubicBezTo>
                  <a:cubicBezTo>
                    <a:pt x="411" y="17"/>
                    <a:pt x="411" y="17"/>
                    <a:pt x="411" y="17"/>
                  </a:cubicBezTo>
                  <a:cubicBezTo>
                    <a:pt x="411" y="17"/>
                    <a:pt x="411" y="17"/>
                    <a:pt x="411" y="17"/>
                  </a:cubicBezTo>
                  <a:cubicBezTo>
                    <a:pt x="412" y="17"/>
                    <a:pt x="412" y="17"/>
                    <a:pt x="412" y="17"/>
                  </a:cubicBezTo>
                  <a:cubicBezTo>
                    <a:pt x="413" y="17"/>
                    <a:pt x="413" y="17"/>
                    <a:pt x="414" y="16"/>
                  </a:cubicBezTo>
                  <a:cubicBezTo>
                    <a:pt x="414" y="16"/>
                    <a:pt x="414" y="16"/>
                    <a:pt x="414" y="16"/>
                  </a:cubicBezTo>
                  <a:cubicBezTo>
                    <a:pt x="415" y="16"/>
                    <a:pt x="415" y="16"/>
                    <a:pt x="417" y="15"/>
                  </a:cubicBezTo>
                  <a:cubicBezTo>
                    <a:pt x="417" y="16"/>
                    <a:pt x="416" y="16"/>
                    <a:pt x="416" y="16"/>
                  </a:cubicBezTo>
                  <a:cubicBezTo>
                    <a:pt x="416" y="16"/>
                    <a:pt x="416" y="16"/>
                    <a:pt x="416" y="16"/>
                  </a:cubicBezTo>
                  <a:cubicBezTo>
                    <a:pt x="415" y="16"/>
                    <a:pt x="414" y="16"/>
                    <a:pt x="414" y="17"/>
                  </a:cubicBezTo>
                  <a:cubicBezTo>
                    <a:pt x="414" y="17"/>
                    <a:pt x="415" y="17"/>
                    <a:pt x="416" y="17"/>
                  </a:cubicBezTo>
                  <a:cubicBezTo>
                    <a:pt x="416" y="17"/>
                    <a:pt x="416" y="16"/>
                    <a:pt x="416" y="16"/>
                  </a:cubicBezTo>
                  <a:cubicBezTo>
                    <a:pt x="416" y="16"/>
                    <a:pt x="416" y="17"/>
                    <a:pt x="416" y="17"/>
                  </a:cubicBezTo>
                  <a:cubicBezTo>
                    <a:pt x="416" y="17"/>
                    <a:pt x="416" y="17"/>
                    <a:pt x="416" y="17"/>
                  </a:cubicBezTo>
                  <a:cubicBezTo>
                    <a:pt x="416" y="17"/>
                    <a:pt x="416" y="17"/>
                    <a:pt x="416" y="17"/>
                  </a:cubicBezTo>
                  <a:cubicBezTo>
                    <a:pt x="418" y="16"/>
                    <a:pt x="418" y="16"/>
                    <a:pt x="420" y="16"/>
                  </a:cubicBezTo>
                  <a:cubicBezTo>
                    <a:pt x="421" y="15"/>
                    <a:pt x="421" y="15"/>
                    <a:pt x="421" y="15"/>
                  </a:cubicBezTo>
                  <a:cubicBezTo>
                    <a:pt x="421" y="15"/>
                    <a:pt x="421" y="15"/>
                    <a:pt x="420" y="16"/>
                  </a:cubicBezTo>
                  <a:cubicBezTo>
                    <a:pt x="419" y="16"/>
                    <a:pt x="419" y="16"/>
                    <a:pt x="419" y="16"/>
                  </a:cubicBezTo>
                  <a:cubicBezTo>
                    <a:pt x="419" y="16"/>
                    <a:pt x="419" y="16"/>
                    <a:pt x="420" y="16"/>
                  </a:cubicBezTo>
                  <a:cubicBezTo>
                    <a:pt x="419" y="17"/>
                    <a:pt x="419" y="17"/>
                    <a:pt x="418" y="17"/>
                  </a:cubicBezTo>
                  <a:cubicBezTo>
                    <a:pt x="417" y="17"/>
                    <a:pt x="416" y="18"/>
                    <a:pt x="415" y="18"/>
                  </a:cubicBezTo>
                  <a:cubicBezTo>
                    <a:pt x="417" y="18"/>
                    <a:pt x="417" y="18"/>
                    <a:pt x="420" y="17"/>
                  </a:cubicBezTo>
                  <a:cubicBezTo>
                    <a:pt x="420" y="17"/>
                    <a:pt x="421" y="17"/>
                    <a:pt x="421" y="17"/>
                  </a:cubicBezTo>
                  <a:cubicBezTo>
                    <a:pt x="421" y="17"/>
                    <a:pt x="422" y="17"/>
                    <a:pt x="422" y="16"/>
                  </a:cubicBezTo>
                  <a:cubicBezTo>
                    <a:pt x="422" y="17"/>
                    <a:pt x="422" y="17"/>
                    <a:pt x="421" y="17"/>
                  </a:cubicBezTo>
                  <a:cubicBezTo>
                    <a:pt x="422" y="17"/>
                    <a:pt x="422" y="17"/>
                    <a:pt x="423" y="17"/>
                  </a:cubicBezTo>
                  <a:cubicBezTo>
                    <a:pt x="423" y="17"/>
                    <a:pt x="423" y="16"/>
                    <a:pt x="423" y="16"/>
                  </a:cubicBezTo>
                  <a:cubicBezTo>
                    <a:pt x="424" y="16"/>
                    <a:pt x="424" y="16"/>
                    <a:pt x="424" y="16"/>
                  </a:cubicBezTo>
                  <a:cubicBezTo>
                    <a:pt x="424" y="16"/>
                    <a:pt x="424" y="16"/>
                    <a:pt x="424" y="16"/>
                  </a:cubicBezTo>
                  <a:cubicBezTo>
                    <a:pt x="425" y="16"/>
                    <a:pt x="425" y="16"/>
                    <a:pt x="425" y="16"/>
                  </a:cubicBezTo>
                  <a:cubicBezTo>
                    <a:pt x="426" y="16"/>
                    <a:pt x="426" y="16"/>
                    <a:pt x="426" y="16"/>
                  </a:cubicBezTo>
                  <a:cubicBezTo>
                    <a:pt x="427" y="16"/>
                    <a:pt x="427" y="16"/>
                    <a:pt x="428" y="15"/>
                  </a:cubicBezTo>
                  <a:cubicBezTo>
                    <a:pt x="427" y="15"/>
                    <a:pt x="427" y="15"/>
                    <a:pt x="427" y="15"/>
                  </a:cubicBezTo>
                  <a:cubicBezTo>
                    <a:pt x="427" y="15"/>
                    <a:pt x="427" y="15"/>
                    <a:pt x="427" y="15"/>
                  </a:cubicBezTo>
                  <a:cubicBezTo>
                    <a:pt x="427" y="15"/>
                    <a:pt x="428" y="15"/>
                    <a:pt x="428" y="14"/>
                  </a:cubicBezTo>
                  <a:cubicBezTo>
                    <a:pt x="428" y="14"/>
                    <a:pt x="428" y="14"/>
                    <a:pt x="428" y="14"/>
                  </a:cubicBezTo>
                  <a:cubicBezTo>
                    <a:pt x="428" y="14"/>
                    <a:pt x="428" y="14"/>
                    <a:pt x="429" y="14"/>
                  </a:cubicBezTo>
                  <a:cubicBezTo>
                    <a:pt x="430" y="14"/>
                    <a:pt x="430" y="14"/>
                    <a:pt x="430" y="14"/>
                  </a:cubicBezTo>
                  <a:cubicBezTo>
                    <a:pt x="430" y="14"/>
                    <a:pt x="431" y="14"/>
                    <a:pt x="431" y="14"/>
                  </a:cubicBezTo>
                  <a:cubicBezTo>
                    <a:pt x="431" y="14"/>
                    <a:pt x="432" y="14"/>
                    <a:pt x="432" y="14"/>
                  </a:cubicBezTo>
                  <a:cubicBezTo>
                    <a:pt x="432" y="13"/>
                    <a:pt x="433" y="13"/>
                    <a:pt x="433" y="13"/>
                  </a:cubicBezTo>
                  <a:cubicBezTo>
                    <a:pt x="434" y="13"/>
                    <a:pt x="434" y="13"/>
                    <a:pt x="435" y="13"/>
                  </a:cubicBezTo>
                  <a:cubicBezTo>
                    <a:pt x="435" y="12"/>
                    <a:pt x="436" y="12"/>
                    <a:pt x="436" y="12"/>
                  </a:cubicBezTo>
                  <a:cubicBezTo>
                    <a:pt x="438" y="12"/>
                    <a:pt x="440" y="12"/>
                    <a:pt x="441" y="12"/>
                  </a:cubicBezTo>
                  <a:cubicBezTo>
                    <a:pt x="441" y="12"/>
                    <a:pt x="441" y="12"/>
                    <a:pt x="441" y="12"/>
                  </a:cubicBezTo>
                  <a:cubicBezTo>
                    <a:pt x="441" y="12"/>
                    <a:pt x="441" y="11"/>
                    <a:pt x="441" y="11"/>
                  </a:cubicBezTo>
                  <a:cubicBezTo>
                    <a:pt x="441" y="11"/>
                    <a:pt x="441" y="11"/>
                    <a:pt x="441" y="11"/>
                  </a:cubicBezTo>
                  <a:cubicBezTo>
                    <a:pt x="442" y="11"/>
                    <a:pt x="442" y="11"/>
                    <a:pt x="442" y="11"/>
                  </a:cubicBezTo>
                  <a:cubicBezTo>
                    <a:pt x="443" y="11"/>
                    <a:pt x="443" y="11"/>
                    <a:pt x="443" y="11"/>
                  </a:cubicBezTo>
                  <a:cubicBezTo>
                    <a:pt x="443" y="11"/>
                    <a:pt x="443" y="11"/>
                    <a:pt x="443" y="11"/>
                  </a:cubicBezTo>
                  <a:cubicBezTo>
                    <a:pt x="443" y="11"/>
                    <a:pt x="444" y="11"/>
                    <a:pt x="444" y="11"/>
                  </a:cubicBezTo>
                  <a:cubicBezTo>
                    <a:pt x="444" y="11"/>
                    <a:pt x="445" y="11"/>
                    <a:pt x="445" y="11"/>
                  </a:cubicBezTo>
                  <a:cubicBezTo>
                    <a:pt x="445" y="11"/>
                    <a:pt x="446" y="11"/>
                    <a:pt x="446" y="11"/>
                  </a:cubicBezTo>
                  <a:cubicBezTo>
                    <a:pt x="446" y="11"/>
                    <a:pt x="446" y="11"/>
                    <a:pt x="446" y="10"/>
                  </a:cubicBezTo>
                  <a:cubicBezTo>
                    <a:pt x="448" y="10"/>
                    <a:pt x="448" y="10"/>
                    <a:pt x="449" y="10"/>
                  </a:cubicBezTo>
                  <a:cubicBezTo>
                    <a:pt x="449" y="10"/>
                    <a:pt x="448" y="10"/>
                    <a:pt x="448" y="10"/>
                  </a:cubicBezTo>
                  <a:cubicBezTo>
                    <a:pt x="448" y="10"/>
                    <a:pt x="449" y="9"/>
                    <a:pt x="449" y="9"/>
                  </a:cubicBezTo>
                  <a:cubicBezTo>
                    <a:pt x="449" y="9"/>
                    <a:pt x="449" y="9"/>
                    <a:pt x="448" y="9"/>
                  </a:cubicBezTo>
                  <a:cubicBezTo>
                    <a:pt x="449" y="9"/>
                    <a:pt x="449" y="9"/>
                    <a:pt x="449" y="9"/>
                  </a:cubicBezTo>
                  <a:cubicBezTo>
                    <a:pt x="448" y="9"/>
                    <a:pt x="448" y="9"/>
                    <a:pt x="448" y="9"/>
                  </a:cubicBezTo>
                  <a:cubicBezTo>
                    <a:pt x="448" y="9"/>
                    <a:pt x="448" y="9"/>
                    <a:pt x="448" y="9"/>
                  </a:cubicBezTo>
                  <a:cubicBezTo>
                    <a:pt x="447" y="9"/>
                    <a:pt x="447" y="9"/>
                    <a:pt x="447" y="9"/>
                  </a:cubicBezTo>
                  <a:cubicBezTo>
                    <a:pt x="447" y="9"/>
                    <a:pt x="447" y="9"/>
                    <a:pt x="447" y="9"/>
                  </a:cubicBezTo>
                  <a:cubicBezTo>
                    <a:pt x="446" y="9"/>
                    <a:pt x="446" y="10"/>
                    <a:pt x="446" y="10"/>
                  </a:cubicBezTo>
                  <a:cubicBezTo>
                    <a:pt x="446" y="10"/>
                    <a:pt x="446" y="10"/>
                    <a:pt x="446" y="10"/>
                  </a:cubicBezTo>
                  <a:cubicBezTo>
                    <a:pt x="446" y="10"/>
                    <a:pt x="445" y="10"/>
                    <a:pt x="445" y="10"/>
                  </a:cubicBezTo>
                  <a:cubicBezTo>
                    <a:pt x="445" y="10"/>
                    <a:pt x="445" y="10"/>
                    <a:pt x="445" y="10"/>
                  </a:cubicBezTo>
                  <a:cubicBezTo>
                    <a:pt x="445" y="10"/>
                    <a:pt x="444" y="10"/>
                    <a:pt x="444" y="10"/>
                  </a:cubicBezTo>
                  <a:cubicBezTo>
                    <a:pt x="444" y="10"/>
                    <a:pt x="444" y="10"/>
                    <a:pt x="444" y="10"/>
                  </a:cubicBezTo>
                  <a:cubicBezTo>
                    <a:pt x="444" y="10"/>
                    <a:pt x="446" y="9"/>
                    <a:pt x="447" y="9"/>
                  </a:cubicBezTo>
                  <a:cubicBezTo>
                    <a:pt x="447" y="9"/>
                    <a:pt x="447" y="9"/>
                    <a:pt x="447" y="9"/>
                  </a:cubicBezTo>
                  <a:cubicBezTo>
                    <a:pt x="447" y="9"/>
                    <a:pt x="447" y="9"/>
                    <a:pt x="447" y="9"/>
                  </a:cubicBezTo>
                  <a:cubicBezTo>
                    <a:pt x="447" y="9"/>
                    <a:pt x="447" y="9"/>
                    <a:pt x="448" y="9"/>
                  </a:cubicBezTo>
                  <a:cubicBezTo>
                    <a:pt x="448" y="9"/>
                    <a:pt x="448" y="9"/>
                    <a:pt x="448" y="9"/>
                  </a:cubicBezTo>
                  <a:cubicBezTo>
                    <a:pt x="448" y="9"/>
                    <a:pt x="448" y="9"/>
                    <a:pt x="448" y="9"/>
                  </a:cubicBezTo>
                  <a:cubicBezTo>
                    <a:pt x="448" y="9"/>
                    <a:pt x="448" y="9"/>
                    <a:pt x="448" y="9"/>
                  </a:cubicBezTo>
                  <a:cubicBezTo>
                    <a:pt x="448" y="9"/>
                    <a:pt x="448" y="9"/>
                    <a:pt x="448" y="9"/>
                  </a:cubicBezTo>
                  <a:cubicBezTo>
                    <a:pt x="448" y="9"/>
                    <a:pt x="447" y="9"/>
                    <a:pt x="447" y="9"/>
                  </a:cubicBezTo>
                  <a:cubicBezTo>
                    <a:pt x="448" y="9"/>
                    <a:pt x="448" y="9"/>
                    <a:pt x="449" y="9"/>
                  </a:cubicBezTo>
                  <a:cubicBezTo>
                    <a:pt x="449" y="9"/>
                    <a:pt x="449" y="9"/>
                    <a:pt x="449" y="9"/>
                  </a:cubicBezTo>
                  <a:cubicBezTo>
                    <a:pt x="450" y="9"/>
                    <a:pt x="450" y="9"/>
                    <a:pt x="451" y="9"/>
                  </a:cubicBezTo>
                  <a:cubicBezTo>
                    <a:pt x="451" y="8"/>
                    <a:pt x="451" y="8"/>
                    <a:pt x="451" y="8"/>
                  </a:cubicBezTo>
                  <a:cubicBezTo>
                    <a:pt x="451" y="8"/>
                    <a:pt x="451" y="8"/>
                    <a:pt x="451" y="8"/>
                  </a:cubicBezTo>
                  <a:cubicBezTo>
                    <a:pt x="451" y="8"/>
                    <a:pt x="452" y="8"/>
                    <a:pt x="452" y="8"/>
                  </a:cubicBezTo>
                  <a:cubicBezTo>
                    <a:pt x="452" y="8"/>
                    <a:pt x="452" y="8"/>
                    <a:pt x="451" y="8"/>
                  </a:cubicBezTo>
                  <a:cubicBezTo>
                    <a:pt x="452" y="8"/>
                    <a:pt x="452" y="8"/>
                    <a:pt x="452" y="8"/>
                  </a:cubicBezTo>
                  <a:cubicBezTo>
                    <a:pt x="452" y="8"/>
                    <a:pt x="452" y="8"/>
                    <a:pt x="451" y="8"/>
                  </a:cubicBezTo>
                  <a:cubicBezTo>
                    <a:pt x="452" y="8"/>
                    <a:pt x="452" y="8"/>
                    <a:pt x="453" y="8"/>
                  </a:cubicBezTo>
                  <a:cubicBezTo>
                    <a:pt x="453" y="8"/>
                    <a:pt x="452" y="8"/>
                    <a:pt x="452" y="8"/>
                  </a:cubicBezTo>
                  <a:cubicBezTo>
                    <a:pt x="452" y="8"/>
                    <a:pt x="453" y="8"/>
                    <a:pt x="453" y="7"/>
                  </a:cubicBezTo>
                  <a:cubicBezTo>
                    <a:pt x="454" y="7"/>
                    <a:pt x="454" y="7"/>
                    <a:pt x="454" y="7"/>
                  </a:cubicBezTo>
                  <a:cubicBezTo>
                    <a:pt x="454" y="7"/>
                    <a:pt x="455" y="7"/>
                    <a:pt x="455" y="7"/>
                  </a:cubicBezTo>
                  <a:cubicBezTo>
                    <a:pt x="455" y="7"/>
                    <a:pt x="455" y="7"/>
                    <a:pt x="455" y="7"/>
                  </a:cubicBezTo>
                  <a:cubicBezTo>
                    <a:pt x="455" y="7"/>
                    <a:pt x="454" y="8"/>
                    <a:pt x="454" y="8"/>
                  </a:cubicBezTo>
                  <a:cubicBezTo>
                    <a:pt x="454" y="8"/>
                    <a:pt x="454" y="8"/>
                    <a:pt x="454" y="8"/>
                  </a:cubicBezTo>
                  <a:cubicBezTo>
                    <a:pt x="454" y="8"/>
                    <a:pt x="454" y="8"/>
                    <a:pt x="454" y="8"/>
                  </a:cubicBezTo>
                  <a:cubicBezTo>
                    <a:pt x="455" y="8"/>
                    <a:pt x="455" y="8"/>
                    <a:pt x="455" y="8"/>
                  </a:cubicBezTo>
                  <a:cubicBezTo>
                    <a:pt x="455" y="8"/>
                    <a:pt x="455" y="8"/>
                    <a:pt x="455" y="8"/>
                  </a:cubicBezTo>
                  <a:cubicBezTo>
                    <a:pt x="456" y="8"/>
                    <a:pt x="456" y="8"/>
                    <a:pt x="457" y="7"/>
                  </a:cubicBezTo>
                  <a:cubicBezTo>
                    <a:pt x="457" y="8"/>
                    <a:pt x="457" y="8"/>
                    <a:pt x="456" y="8"/>
                  </a:cubicBezTo>
                  <a:cubicBezTo>
                    <a:pt x="456" y="8"/>
                    <a:pt x="457" y="8"/>
                    <a:pt x="457" y="8"/>
                  </a:cubicBezTo>
                  <a:cubicBezTo>
                    <a:pt x="457" y="8"/>
                    <a:pt x="457" y="8"/>
                    <a:pt x="457" y="8"/>
                  </a:cubicBezTo>
                  <a:cubicBezTo>
                    <a:pt x="457" y="8"/>
                    <a:pt x="457" y="8"/>
                    <a:pt x="457" y="8"/>
                  </a:cubicBezTo>
                  <a:cubicBezTo>
                    <a:pt x="457" y="8"/>
                    <a:pt x="457" y="8"/>
                    <a:pt x="457" y="8"/>
                  </a:cubicBezTo>
                  <a:cubicBezTo>
                    <a:pt x="458" y="8"/>
                    <a:pt x="458" y="8"/>
                    <a:pt x="458" y="8"/>
                  </a:cubicBezTo>
                  <a:cubicBezTo>
                    <a:pt x="458" y="8"/>
                    <a:pt x="458" y="8"/>
                    <a:pt x="459" y="8"/>
                  </a:cubicBezTo>
                  <a:cubicBezTo>
                    <a:pt x="459" y="7"/>
                    <a:pt x="459" y="7"/>
                    <a:pt x="460" y="7"/>
                  </a:cubicBezTo>
                  <a:cubicBezTo>
                    <a:pt x="460" y="7"/>
                    <a:pt x="460" y="7"/>
                    <a:pt x="460" y="7"/>
                  </a:cubicBezTo>
                  <a:cubicBezTo>
                    <a:pt x="461" y="7"/>
                    <a:pt x="464" y="7"/>
                    <a:pt x="464" y="7"/>
                  </a:cubicBezTo>
                  <a:cubicBezTo>
                    <a:pt x="464" y="6"/>
                    <a:pt x="464" y="6"/>
                    <a:pt x="464" y="6"/>
                  </a:cubicBezTo>
                  <a:cubicBezTo>
                    <a:pt x="464" y="6"/>
                    <a:pt x="465" y="6"/>
                    <a:pt x="465" y="6"/>
                  </a:cubicBezTo>
                  <a:cubicBezTo>
                    <a:pt x="465" y="6"/>
                    <a:pt x="465" y="6"/>
                    <a:pt x="465" y="6"/>
                  </a:cubicBezTo>
                  <a:cubicBezTo>
                    <a:pt x="465" y="6"/>
                    <a:pt x="465" y="6"/>
                    <a:pt x="465" y="6"/>
                  </a:cubicBezTo>
                  <a:cubicBezTo>
                    <a:pt x="465" y="6"/>
                    <a:pt x="465" y="6"/>
                    <a:pt x="465" y="6"/>
                  </a:cubicBezTo>
                  <a:cubicBezTo>
                    <a:pt x="465" y="6"/>
                    <a:pt x="465" y="6"/>
                    <a:pt x="465" y="6"/>
                  </a:cubicBezTo>
                  <a:cubicBezTo>
                    <a:pt x="465" y="6"/>
                    <a:pt x="465" y="6"/>
                    <a:pt x="466" y="6"/>
                  </a:cubicBezTo>
                  <a:cubicBezTo>
                    <a:pt x="467" y="6"/>
                    <a:pt x="467" y="6"/>
                    <a:pt x="467" y="6"/>
                  </a:cubicBezTo>
                  <a:cubicBezTo>
                    <a:pt x="467" y="6"/>
                    <a:pt x="467" y="6"/>
                    <a:pt x="467" y="6"/>
                  </a:cubicBezTo>
                  <a:cubicBezTo>
                    <a:pt x="468" y="6"/>
                    <a:pt x="468" y="6"/>
                    <a:pt x="469" y="6"/>
                  </a:cubicBezTo>
                  <a:cubicBezTo>
                    <a:pt x="469" y="5"/>
                    <a:pt x="469" y="5"/>
                    <a:pt x="470" y="5"/>
                  </a:cubicBezTo>
                  <a:cubicBezTo>
                    <a:pt x="469" y="5"/>
                    <a:pt x="469" y="6"/>
                    <a:pt x="469" y="6"/>
                  </a:cubicBezTo>
                  <a:cubicBezTo>
                    <a:pt x="469" y="6"/>
                    <a:pt x="469" y="6"/>
                    <a:pt x="469" y="6"/>
                  </a:cubicBezTo>
                  <a:cubicBezTo>
                    <a:pt x="470" y="5"/>
                    <a:pt x="471" y="5"/>
                    <a:pt x="471" y="5"/>
                  </a:cubicBezTo>
                  <a:cubicBezTo>
                    <a:pt x="472" y="5"/>
                    <a:pt x="472" y="5"/>
                    <a:pt x="472" y="5"/>
                  </a:cubicBezTo>
                  <a:cubicBezTo>
                    <a:pt x="474" y="5"/>
                    <a:pt x="474" y="5"/>
                    <a:pt x="477" y="4"/>
                  </a:cubicBezTo>
                  <a:cubicBezTo>
                    <a:pt x="477" y="4"/>
                    <a:pt x="477" y="4"/>
                    <a:pt x="477" y="4"/>
                  </a:cubicBezTo>
                  <a:cubicBezTo>
                    <a:pt x="477" y="4"/>
                    <a:pt x="477" y="4"/>
                    <a:pt x="478" y="4"/>
                  </a:cubicBezTo>
                  <a:cubicBezTo>
                    <a:pt x="478" y="4"/>
                    <a:pt x="478" y="4"/>
                    <a:pt x="478" y="4"/>
                  </a:cubicBezTo>
                  <a:cubicBezTo>
                    <a:pt x="478" y="4"/>
                    <a:pt x="478" y="4"/>
                    <a:pt x="478" y="4"/>
                  </a:cubicBezTo>
                  <a:cubicBezTo>
                    <a:pt x="479" y="4"/>
                    <a:pt x="479" y="4"/>
                    <a:pt x="482" y="4"/>
                  </a:cubicBezTo>
                  <a:cubicBezTo>
                    <a:pt x="483" y="3"/>
                    <a:pt x="483" y="3"/>
                    <a:pt x="483" y="3"/>
                  </a:cubicBezTo>
                  <a:cubicBezTo>
                    <a:pt x="482" y="3"/>
                    <a:pt x="481" y="4"/>
                    <a:pt x="481" y="4"/>
                  </a:cubicBezTo>
                  <a:cubicBezTo>
                    <a:pt x="481" y="4"/>
                    <a:pt x="480" y="4"/>
                    <a:pt x="480" y="4"/>
                  </a:cubicBezTo>
                  <a:cubicBezTo>
                    <a:pt x="480" y="4"/>
                    <a:pt x="480" y="4"/>
                    <a:pt x="479" y="4"/>
                  </a:cubicBezTo>
                  <a:cubicBezTo>
                    <a:pt x="479" y="4"/>
                    <a:pt x="479" y="4"/>
                    <a:pt x="479" y="4"/>
                  </a:cubicBezTo>
                  <a:cubicBezTo>
                    <a:pt x="479" y="4"/>
                    <a:pt x="479" y="4"/>
                    <a:pt x="479" y="4"/>
                  </a:cubicBezTo>
                  <a:cubicBezTo>
                    <a:pt x="479" y="4"/>
                    <a:pt x="480" y="4"/>
                    <a:pt x="480" y="4"/>
                  </a:cubicBezTo>
                  <a:cubicBezTo>
                    <a:pt x="480" y="4"/>
                    <a:pt x="480" y="4"/>
                    <a:pt x="480" y="4"/>
                  </a:cubicBezTo>
                  <a:cubicBezTo>
                    <a:pt x="480" y="4"/>
                    <a:pt x="480" y="4"/>
                    <a:pt x="481" y="4"/>
                  </a:cubicBezTo>
                  <a:cubicBezTo>
                    <a:pt x="481" y="4"/>
                    <a:pt x="481" y="4"/>
                    <a:pt x="481" y="3"/>
                  </a:cubicBezTo>
                  <a:cubicBezTo>
                    <a:pt x="481" y="3"/>
                    <a:pt x="482" y="3"/>
                    <a:pt x="482" y="3"/>
                  </a:cubicBezTo>
                  <a:cubicBezTo>
                    <a:pt x="482" y="3"/>
                    <a:pt x="483" y="3"/>
                    <a:pt x="483" y="3"/>
                  </a:cubicBezTo>
                  <a:cubicBezTo>
                    <a:pt x="483" y="3"/>
                    <a:pt x="483" y="3"/>
                    <a:pt x="483" y="3"/>
                  </a:cubicBezTo>
                  <a:cubicBezTo>
                    <a:pt x="483" y="3"/>
                    <a:pt x="483" y="3"/>
                    <a:pt x="483" y="3"/>
                  </a:cubicBezTo>
                  <a:cubicBezTo>
                    <a:pt x="483" y="3"/>
                    <a:pt x="483" y="3"/>
                    <a:pt x="483" y="3"/>
                  </a:cubicBezTo>
                  <a:cubicBezTo>
                    <a:pt x="484" y="3"/>
                    <a:pt x="484" y="3"/>
                    <a:pt x="484" y="3"/>
                  </a:cubicBezTo>
                  <a:cubicBezTo>
                    <a:pt x="484" y="3"/>
                    <a:pt x="485" y="3"/>
                    <a:pt x="486" y="3"/>
                  </a:cubicBezTo>
                  <a:cubicBezTo>
                    <a:pt x="486" y="3"/>
                    <a:pt x="486" y="3"/>
                    <a:pt x="486" y="3"/>
                  </a:cubicBezTo>
                  <a:cubicBezTo>
                    <a:pt x="486" y="3"/>
                    <a:pt x="486" y="3"/>
                    <a:pt x="487" y="3"/>
                  </a:cubicBezTo>
                  <a:cubicBezTo>
                    <a:pt x="487" y="3"/>
                    <a:pt x="488" y="3"/>
                    <a:pt x="488" y="2"/>
                  </a:cubicBezTo>
                  <a:cubicBezTo>
                    <a:pt x="488" y="2"/>
                    <a:pt x="489" y="2"/>
                    <a:pt x="489" y="2"/>
                  </a:cubicBezTo>
                  <a:cubicBezTo>
                    <a:pt x="490" y="2"/>
                    <a:pt x="490" y="2"/>
                    <a:pt x="491" y="2"/>
                  </a:cubicBezTo>
                  <a:cubicBezTo>
                    <a:pt x="491" y="2"/>
                    <a:pt x="491" y="2"/>
                    <a:pt x="491" y="2"/>
                  </a:cubicBezTo>
                  <a:cubicBezTo>
                    <a:pt x="491" y="2"/>
                    <a:pt x="492" y="2"/>
                    <a:pt x="492" y="2"/>
                  </a:cubicBezTo>
                  <a:cubicBezTo>
                    <a:pt x="491" y="2"/>
                    <a:pt x="491" y="2"/>
                    <a:pt x="491" y="2"/>
                  </a:cubicBezTo>
                  <a:cubicBezTo>
                    <a:pt x="491" y="2"/>
                    <a:pt x="491" y="2"/>
                    <a:pt x="491" y="2"/>
                  </a:cubicBezTo>
                  <a:cubicBezTo>
                    <a:pt x="491" y="2"/>
                    <a:pt x="491" y="2"/>
                    <a:pt x="491" y="2"/>
                  </a:cubicBezTo>
                  <a:cubicBezTo>
                    <a:pt x="492" y="1"/>
                    <a:pt x="492" y="1"/>
                    <a:pt x="492" y="1"/>
                  </a:cubicBezTo>
                  <a:cubicBezTo>
                    <a:pt x="492" y="1"/>
                    <a:pt x="492" y="1"/>
                    <a:pt x="492" y="1"/>
                  </a:cubicBezTo>
                  <a:cubicBezTo>
                    <a:pt x="492" y="1"/>
                    <a:pt x="492" y="1"/>
                    <a:pt x="492" y="1"/>
                  </a:cubicBezTo>
                  <a:cubicBezTo>
                    <a:pt x="492" y="1"/>
                    <a:pt x="493" y="1"/>
                    <a:pt x="493" y="1"/>
                  </a:cubicBezTo>
                  <a:cubicBezTo>
                    <a:pt x="492" y="1"/>
                    <a:pt x="492" y="1"/>
                    <a:pt x="492" y="1"/>
                  </a:cubicBezTo>
                  <a:cubicBezTo>
                    <a:pt x="492" y="1"/>
                    <a:pt x="492" y="1"/>
                    <a:pt x="492" y="1"/>
                  </a:cubicBezTo>
                  <a:cubicBezTo>
                    <a:pt x="492" y="1"/>
                    <a:pt x="492" y="1"/>
                    <a:pt x="492" y="1"/>
                  </a:cubicBezTo>
                  <a:cubicBezTo>
                    <a:pt x="491" y="1"/>
                    <a:pt x="490" y="1"/>
                    <a:pt x="489" y="2"/>
                  </a:cubicBezTo>
                  <a:cubicBezTo>
                    <a:pt x="488" y="2"/>
                    <a:pt x="488" y="2"/>
                    <a:pt x="488" y="2"/>
                  </a:cubicBezTo>
                  <a:cubicBezTo>
                    <a:pt x="488" y="2"/>
                    <a:pt x="488" y="2"/>
                    <a:pt x="488" y="2"/>
                  </a:cubicBezTo>
                  <a:cubicBezTo>
                    <a:pt x="488" y="2"/>
                    <a:pt x="487" y="2"/>
                    <a:pt x="487" y="2"/>
                  </a:cubicBezTo>
                  <a:cubicBezTo>
                    <a:pt x="487" y="2"/>
                    <a:pt x="487" y="2"/>
                    <a:pt x="487" y="2"/>
                  </a:cubicBezTo>
                  <a:cubicBezTo>
                    <a:pt x="486" y="2"/>
                    <a:pt x="486" y="2"/>
                    <a:pt x="486" y="2"/>
                  </a:cubicBezTo>
                  <a:cubicBezTo>
                    <a:pt x="486" y="2"/>
                    <a:pt x="486" y="2"/>
                    <a:pt x="486" y="2"/>
                  </a:cubicBezTo>
                  <a:cubicBezTo>
                    <a:pt x="486" y="2"/>
                    <a:pt x="486" y="2"/>
                    <a:pt x="485" y="2"/>
                  </a:cubicBezTo>
                  <a:cubicBezTo>
                    <a:pt x="485" y="2"/>
                    <a:pt x="485" y="2"/>
                    <a:pt x="485" y="2"/>
                  </a:cubicBezTo>
                  <a:cubicBezTo>
                    <a:pt x="485" y="2"/>
                    <a:pt x="485" y="2"/>
                    <a:pt x="484" y="2"/>
                  </a:cubicBezTo>
                  <a:cubicBezTo>
                    <a:pt x="485" y="2"/>
                    <a:pt x="485" y="2"/>
                    <a:pt x="485" y="2"/>
                  </a:cubicBezTo>
                  <a:cubicBezTo>
                    <a:pt x="485" y="2"/>
                    <a:pt x="486" y="2"/>
                    <a:pt x="487" y="2"/>
                  </a:cubicBezTo>
                  <a:cubicBezTo>
                    <a:pt x="487" y="2"/>
                    <a:pt x="487" y="2"/>
                    <a:pt x="487" y="2"/>
                  </a:cubicBezTo>
                  <a:cubicBezTo>
                    <a:pt x="487" y="2"/>
                    <a:pt x="487" y="2"/>
                    <a:pt x="487" y="2"/>
                  </a:cubicBezTo>
                  <a:cubicBezTo>
                    <a:pt x="488" y="2"/>
                    <a:pt x="488" y="2"/>
                    <a:pt x="488" y="2"/>
                  </a:cubicBezTo>
                  <a:cubicBezTo>
                    <a:pt x="488" y="2"/>
                    <a:pt x="488" y="2"/>
                    <a:pt x="488" y="2"/>
                  </a:cubicBezTo>
                  <a:cubicBezTo>
                    <a:pt x="488" y="2"/>
                    <a:pt x="488" y="2"/>
                    <a:pt x="489" y="2"/>
                  </a:cubicBezTo>
                  <a:cubicBezTo>
                    <a:pt x="490" y="1"/>
                    <a:pt x="491" y="1"/>
                    <a:pt x="492" y="1"/>
                  </a:cubicBezTo>
                  <a:cubicBezTo>
                    <a:pt x="492" y="1"/>
                    <a:pt x="491" y="1"/>
                    <a:pt x="491" y="1"/>
                  </a:cubicBezTo>
                  <a:cubicBezTo>
                    <a:pt x="491" y="1"/>
                    <a:pt x="491" y="1"/>
                    <a:pt x="491" y="1"/>
                  </a:cubicBezTo>
                  <a:cubicBezTo>
                    <a:pt x="491" y="1"/>
                    <a:pt x="490" y="1"/>
                    <a:pt x="490" y="1"/>
                  </a:cubicBezTo>
                  <a:cubicBezTo>
                    <a:pt x="491" y="1"/>
                    <a:pt x="491" y="1"/>
                    <a:pt x="491" y="1"/>
                  </a:cubicBezTo>
                  <a:cubicBezTo>
                    <a:pt x="491" y="1"/>
                    <a:pt x="491" y="1"/>
                    <a:pt x="490" y="1"/>
                  </a:cubicBezTo>
                  <a:cubicBezTo>
                    <a:pt x="490" y="1"/>
                    <a:pt x="489" y="1"/>
                    <a:pt x="489" y="1"/>
                  </a:cubicBezTo>
                  <a:cubicBezTo>
                    <a:pt x="488" y="1"/>
                    <a:pt x="488" y="1"/>
                    <a:pt x="487" y="1"/>
                  </a:cubicBezTo>
                  <a:cubicBezTo>
                    <a:pt x="487" y="1"/>
                    <a:pt x="487" y="1"/>
                    <a:pt x="488" y="1"/>
                  </a:cubicBezTo>
                  <a:cubicBezTo>
                    <a:pt x="486" y="1"/>
                    <a:pt x="485" y="1"/>
                    <a:pt x="484" y="2"/>
                  </a:cubicBezTo>
                  <a:cubicBezTo>
                    <a:pt x="484" y="2"/>
                    <a:pt x="484" y="2"/>
                    <a:pt x="484" y="2"/>
                  </a:cubicBezTo>
                  <a:cubicBezTo>
                    <a:pt x="484" y="2"/>
                    <a:pt x="484" y="2"/>
                    <a:pt x="484" y="2"/>
                  </a:cubicBezTo>
                  <a:cubicBezTo>
                    <a:pt x="485" y="2"/>
                    <a:pt x="485" y="2"/>
                    <a:pt x="485" y="2"/>
                  </a:cubicBezTo>
                  <a:cubicBezTo>
                    <a:pt x="485" y="1"/>
                    <a:pt x="485" y="1"/>
                    <a:pt x="485" y="1"/>
                  </a:cubicBezTo>
                  <a:cubicBezTo>
                    <a:pt x="485" y="1"/>
                    <a:pt x="486" y="1"/>
                    <a:pt x="486" y="1"/>
                  </a:cubicBezTo>
                  <a:cubicBezTo>
                    <a:pt x="485" y="1"/>
                    <a:pt x="485" y="1"/>
                    <a:pt x="485" y="1"/>
                  </a:cubicBezTo>
                  <a:cubicBezTo>
                    <a:pt x="483" y="1"/>
                    <a:pt x="482" y="2"/>
                    <a:pt x="481" y="2"/>
                  </a:cubicBezTo>
                  <a:cubicBezTo>
                    <a:pt x="481" y="2"/>
                    <a:pt x="480" y="2"/>
                    <a:pt x="480" y="2"/>
                  </a:cubicBezTo>
                  <a:cubicBezTo>
                    <a:pt x="480" y="2"/>
                    <a:pt x="481" y="2"/>
                    <a:pt x="481" y="2"/>
                  </a:cubicBezTo>
                  <a:cubicBezTo>
                    <a:pt x="480" y="2"/>
                    <a:pt x="480" y="2"/>
                    <a:pt x="480" y="2"/>
                  </a:cubicBezTo>
                  <a:cubicBezTo>
                    <a:pt x="480" y="2"/>
                    <a:pt x="479" y="2"/>
                    <a:pt x="479" y="2"/>
                  </a:cubicBezTo>
                  <a:cubicBezTo>
                    <a:pt x="480" y="2"/>
                    <a:pt x="480" y="2"/>
                    <a:pt x="480" y="2"/>
                  </a:cubicBezTo>
                  <a:cubicBezTo>
                    <a:pt x="480" y="2"/>
                    <a:pt x="480" y="2"/>
                    <a:pt x="481" y="2"/>
                  </a:cubicBezTo>
                  <a:cubicBezTo>
                    <a:pt x="480" y="2"/>
                    <a:pt x="480" y="2"/>
                    <a:pt x="479" y="2"/>
                  </a:cubicBezTo>
                  <a:cubicBezTo>
                    <a:pt x="478" y="2"/>
                    <a:pt x="477" y="2"/>
                    <a:pt x="477" y="2"/>
                  </a:cubicBezTo>
                  <a:cubicBezTo>
                    <a:pt x="477" y="2"/>
                    <a:pt x="477" y="2"/>
                    <a:pt x="477" y="2"/>
                  </a:cubicBezTo>
                  <a:cubicBezTo>
                    <a:pt x="477" y="2"/>
                    <a:pt x="476" y="2"/>
                    <a:pt x="476" y="2"/>
                  </a:cubicBezTo>
                  <a:cubicBezTo>
                    <a:pt x="475" y="2"/>
                    <a:pt x="475" y="2"/>
                    <a:pt x="475" y="2"/>
                  </a:cubicBezTo>
                  <a:cubicBezTo>
                    <a:pt x="475" y="2"/>
                    <a:pt x="476" y="2"/>
                    <a:pt x="476" y="2"/>
                  </a:cubicBezTo>
                  <a:cubicBezTo>
                    <a:pt x="476" y="2"/>
                    <a:pt x="476" y="2"/>
                    <a:pt x="476" y="2"/>
                  </a:cubicBezTo>
                  <a:cubicBezTo>
                    <a:pt x="476" y="2"/>
                    <a:pt x="477" y="2"/>
                    <a:pt x="477" y="2"/>
                  </a:cubicBezTo>
                  <a:cubicBezTo>
                    <a:pt x="476" y="2"/>
                    <a:pt x="476" y="2"/>
                    <a:pt x="475" y="2"/>
                  </a:cubicBezTo>
                  <a:cubicBezTo>
                    <a:pt x="475" y="2"/>
                    <a:pt x="475" y="2"/>
                    <a:pt x="475" y="2"/>
                  </a:cubicBezTo>
                  <a:cubicBezTo>
                    <a:pt x="473" y="2"/>
                    <a:pt x="472" y="3"/>
                    <a:pt x="471" y="3"/>
                  </a:cubicBezTo>
                  <a:cubicBezTo>
                    <a:pt x="471" y="3"/>
                    <a:pt x="470" y="3"/>
                    <a:pt x="470" y="3"/>
                  </a:cubicBezTo>
                  <a:cubicBezTo>
                    <a:pt x="473" y="2"/>
                    <a:pt x="473" y="2"/>
                    <a:pt x="473" y="2"/>
                  </a:cubicBezTo>
                  <a:cubicBezTo>
                    <a:pt x="472" y="3"/>
                    <a:pt x="471" y="3"/>
                    <a:pt x="470" y="3"/>
                  </a:cubicBezTo>
                  <a:cubicBezTo>
                    <a:pt x="471" y="3"/>
                    <a:pt x="472" y="3"/>
                    <a:pt x="472" y="2"/>
                  </a:cubicBezTo>
                  <a:cubicBezTo>
                    <a:pt x="473" y="2"/>
                    <a:pt x="473" y="2"/>
                    <a:pt x="473" y="2"/>
                  </a:cubicBezTo>
                  <a:cubicBezTo>
                    <a:pt x="473" y="2"/>
                    <a:pt x="474" y="2"/>
                    <a:pt x="474" y="2"/>
                  </a:cubicBezTo>
                  <a:cubicBezTo>
                    <a:pt x="474" y="2"/>
                    <a:pt x="474" y="2"/>
                    <a:pt x="474" y="2"/>
                  </a:cubicBezTo>
                  <a:cubicBezTo>
                    <a:pt x="474" y="2"/>
                    <a:pt x="474" y="2"/>
                    <a:pt x="474" y="2"/>
                  </a:cubicBezTo>
                  <a:cubicBezTo>
                    <a:pt x="475" y="2"/>
                    <a:pt x="475" y="2"/>
                    <a:pt x="476" y="2"/>
                  </a:cubicBezTo>
                  <a:cubicBezTo>
                    <a:pt x="475" y="2"/>
                    <a:pt x="475" y="2"/>
                    <a:pt x="474" y="2"/>
                  </a:cubicBezTo>
                  <a:cubicBezTo>
                    <a:pt x="473" y="2"/>
                    <a:pt x="473" y="2"/>
                    <a:pt x="473" y="2"/>
                  </a:cubicBezTo>
                  <a:cubicBezTo>
                    <a:pt x="472" y="2"/>
                    <a:pt x="472" y="2"/>
                    <a:pt x="472" y="2"/>
                  </a:cubicBezTo>
                  <a:cubicBezTo>
                    <a:pt x="472" y="2"/>
                    <a:pt x="472" y="2"/>
                    <a:pt x="472" y="2"/>
                  </a:cubicBezTo>
                  <a:cubicBezTo>
                    <a:pt x="471" y="2"/>
                    <a:pt x="471" y="2"/>
                    <a:pt x="468" y="3"/>
                  </a:cubicBezTo>
                  <a:cubicBezTo>
                    <a:pt x="468" y="3"/>
                    <a:pt x="468" y="3"/>
                    <a:pt x="469" y="3"/>
                  </a:cubicBezTo>
                  <a:cubicBezTo>
                    <a:pt x="468" y="3"/>
                    <a:pt x="468" y="3"/>
                    <a:pt x="468" y="3"/>
                  </a:cubicBezTo>
                  <a:cubicBezTo>
                    <a:pt x="468" y="3"/>
                    <a:pt x="468" y="3"/>
                    <a:pt x="468" y="3"/>
                  </a:cubicBezTo>
                  <a:cubicBezTo>
                    <a:pt x="469" y="3"/>
                    <a:pt x="469" y="3"/>
                    <a:pt x="469" y="3"/>
                  </a:cubicBezTo>
                  <a:cubicBezTo>
                    <a:pt x="469" y="3"/>
                    <a:pt x="470" y="3"/>
                    <a:pt x="470" y="3"/>
                  </a:cubicBezTo>
                  <a:cubicBezTo>
                    <a:pt x="470" y="3"/>
                    <a:pt x="470" y="3"/>
                    <a:pt x="469" y="3"/>
                  </a:cubicBezTo>
                  <a:cubicBezTo>
                    <a:pt x="469" y="3"/>
                    <a:pt x="469" y="3"/>
                    <a:pt x="469" y="3"/>
                  </a:cubicBezTo>
                  <a:cubicBezTo>
                    <a:pt x="468" y="3"/>
                    <a:pt x="468" y="3"/>
                    <a:pt x="468" y="3"/>
                  </a:cubicBezTo>
                  <a:cubicBezTo>
                    <a:pt x="467" y="3"/>
                    <a:pt x="466" y="3"/>
                    <a:pt x="466" y="3"/>
                  </a:cubicBezTo>
                  <a:cubicBezTo>
                    <a:pt x="465" y="3"/>
                    <a:pt x="465" y="3"/>
                    <a:pt x="465" y="3"/>
                  </a:cubicBezTo>
                  <a:cubicBezTo>
                    <a:pt x="466" y="3"/>
                    <a:pt x="467" y="3"/>
                    <a:pt x="468" y="3"/>
                  </a:cubicBezTo>
                  <a:cubicBezTo>
                    <a:pt x="468" y="3"/>
                    <a:pt x="467" y="3"/>
                    <a:pt x="467" y="3"/>
                  </a:cubicBezTo>
                  <a:cubicBezTo>
                    <a:pt x="467" y="3"/>
                    <a:pt x="467" y="3"/>
                    <a:pt x="467" y="3"/>
                  </a:cubicBezTo>
                  <a:cubicBezTo>
                    <a:pt x="466" y="3"/>
                    <a:pt x="465" y="3"/>
                    <a:pt x="465" y="3"/>
                  </a:cubicBezTo>
                  <a:cubicBezTo>
                    <a:pt x="464" y="3"/>
                    <a:pt x="464" y="3"/>
                    <a:pt x="463" y="4"/>
                  </a:cubicBezTo>
                  <a:cubicBezTo>
                    <a:pt x="465" y="3"/>
                    <a:pt x="466" y="3"/>
                    <a:pt x="467" y="3"/>
                  </a:cubicBezTo>
                  <a:cubicBezTo>
                    <a:pt x="466" y="3"/>
                    <a:pt x="466" y="3"/>
                    <a:pt x="465" y="3"/>
                  </a:cubicBezTo>
                  <a:cubicBezTo>
                    <a:pt x="465" y="3"/>
                    <a:pt x="464" y="3"/>
                    <a:pt x="464" y="3"/>
                  </a:cubicBezTo>
                  <a:cubicBezTo>
                    <a:pt x="464" y="3"/>
                    <a:pt x="465" y="3"/>
                    <a:pt x="465" y="3"/>
                  </a:cubicBezTo>
                  <a:cubicBezTo>
                    <a:pt x="465" y="3"/>
                    <a:pt x="465" y="3"/>
                    <a:pt x="466" y="3"/>
                  </a:cubicBezTo>
                  <a:cubicBezTo>
                    <a:pt x="466" y="3"/>
                    <a:pt x="467" y="3"/>
                    <a:pt x="468" y="3"/>
                  </a:cubicBezTo>
                  <a:cubicBezTo>
                    <a:pt x="468" y="3"/>
                    <a:pt x="468" y="3"/>
                    <a:pt x="468" y="3"/>
                  </a:cubicBezTo>
                  <a:cubicBezTo>
                    <a:pt x="468" y="3"/>
                    <a:pt x="468" y="3"/>
                    <a:pt x="468" y="3"/>
                  </a:cubicBezTo>
                  <a:cubicBezTo>
                    <a:pt x="468" y="3"/>
                    <a:pt x="468" y="3"/>
                    <a:pt x="467" y="3"/>
                  </a:cubicBezTo>
                  <a:cubicBezTo>
                    <a:pt x="467" y="3"/>
                    <a:pt x="466" y="3"/>
                    <a:pt x="461" y="3"/>
                  </a:cubicBezTo>
                  <a:cubicBezTo>
                    <a:pt x="462" y="3"/>
                    <a:pt x="462" y="3"/>
                    <a:pt x="462" y="3"/>
                  </a:cubicBezTo>
                  <a:cubicBezTo>
                    <a:pt x="462" y="3"/>
                    <a:pt x="462" y="3"/>
                    <a:pt x="463" y="3"/>
                  </a:cubicBezTo>
                  <a:cubicBezTo>
                    <a:pt x="463" y="3"/>
                    <a:pt x="463" y="3"/>
                    <a:pt x="463" y="3"/>
                  </a:cubicBezTo>
                  <a:cubicBezTo>
                    <a:pt x="462" y="3"/>
                    <a:pt x="462" y="3"/>
                    <a:pt x="462" y="3"/>
                  </a:cubicBezTo>
                  <a:cubicBezTo>
                    <a:pt x="462" y="3"/>
                    <a:pt x="462" y="3"/>
                    <a:pt x="462" y="3"/>
                  </a:cubicBezTo>
                  <a:cubicBezTo>
                    <a:pt x="461" y="3"/>
                    <a:pt x="460" y="3"/>
                    <a:pt x="459" y="3"/>
                  </a:cubicBezTo>
                  <a:cubicBezTo>
                    <a:pt x="460" y="3"/>
                    <a:pt x="460" y="3"/>
                    <a:pt x="461" y="3"/>
                  </a:cubicBezTo>
                  <a:cubicBezTo>
                    <a:pt x="460" y="4"/>
                    <a:pt x="459" y="4"/>
                    <a:pt x="458" y="4"/>
                  </a:cubicBezTo>
                  <a:cubicBezTo>
                    <a:pt x="458" y="4"/>
                    <a:pt x="458" y="4"/>
                    <a:pt x="458" y="4"/>
                  </a:cubicBezTo>
                  <a:cubicBezTo>
                    <a:pt x="459" y="4"/>
                    <a:pt x="459" y="4"/>
                    <a:pt x="459" y="4"/>
                  </a:cubicBezTo>
                  <a:cubicBezTo>
                    <a:pt x="459" y="4"/>
                    <a:pt x="459" y="4"/>
                    <a:pt x="460" y="4"/>
                  </a:cubicBezTo>
                  <a:cubicBezTo>
                    <a:pt x="460" y="4"/>
                    <a:pt x="460" y="4"/>
                    <a:pt x="460" y="4"/>
                  </a:cubicBezTo>
                  <a:cubicBezTo>
                    <a:pt x="459" y="4"/>
                    <a:pt x="457" y="4"/>
                    <a:pt x="456" y="4"/>
                  </a:cubicBezTo>
                  <a:cubicBezTo>
                    <a:pt x="456" y="4"/>
                    <a:pt x="456" y="4"/>
                    <a:pt x="455" y="4"/>
                  </a:cubicBezTo>
                  <a:cubicBezTo>
                    <a:pt x="455" y="4"/>
                    <a:pt x="454" y="4"/>
                    <a:pt x="453" y="5"/>
                  </a:cubicBezTo>
                  <a:cubicBezTo>
                    <a:pt x="454" y="4"/>
                    <a:pt x="454" y="4"/>
                    <a:pt x="455" y="4"/>
                  </a:cubicBezTo>
                  <a:cubicBezTo>
                    <a:pt x="455" y="4"/>
                    <a:pt x="455" y="4"/>
                    <a:pt x="455" y="4"/>
                  </a:cubicBezTo>
                  <a:cubicBezTo>
                    <a:pt x="456" y="4"/>
                    <a:pt x="456" y="4"/>
                    <a:pt x="456" y="4"/>
                  </a:cubicBezTo>
                  <a:cubicBezTo>
                    <a:pt x="456" y="4"/>
                    <a:pt x="456" y="4"/>
                    <a:pt x="456" y="4"/>
                  </a:cubicBezTo>
                  <a:cubicBezTo>
                    <a:pt x="456" y="4"/>
                    <a:pt x="457" y="4"/>
                    <a:pt x="457" y="4"/>
                  </a:cubicBezTo>
                  <a:cubicBezTo>
                    <a:pt x="457" y="4"/>
                    <a:pt x="457" y="4"/>
                    <a:pt x="457" y="4"/>
                  </a:cubicBezTo>
                  <a:cubicBezTo>
                    <a:pt x="457" y="4"/>
                    <a:pt x="458" y="4"/>
                    <a:pt x="458" y="4"/>
                  </a:cubicBezTo>
                  <a:cubicBezTo>
                    <a:pt x="458" y="4"/>
                    <a:pt x="459" y="4"/>
                    <a:pt x="459" y="4"/>
                  </a:cubicBezTo>
                  <a:cubicBezTo>
                    <a:pt x="459" y="4"/>
                    <a:pt x="459" y="4"/>
                    <a:pt x="459" y="4"/>
                  </a:cubicBezTo>
                  <a:cubicBezTo>
                    <a:pt x="458" y="4"/>
                    <a:pt x="457" y="4"/>
                    <a:pt x="456" y="4"/>
                  </a:cubicBezTo>
                  <a:cubicBezTo>
                    <a:pt x="455" y="4"/>
                    <a:pt x="455" y="4"/>
                    <a:pt x="455" y="4"/>
                  </a:cubicBezTo>
                  <a:cubicBezTo>
                    <a:pt x="455" y="4"/>
                    <a:pt x="455" y="4"/>
                    <a:pt x="455" y="4"/>
                  </a:cubicBezTo>
                  <a:cubicBezTo>
                    <a:pt x="454" y="4"/>
                    <a:pt x="454" y="4"/>
                    <a:pt x="454" y="5"/>
                  </a:cubicBezTo>
                  <a:cubicBezTo>
                    <a:pt x="453" y="5"/>
                    <a:pt x="453" y="5"/>
                    <a:pt x="453" y="5"/>
                  </a:cubicBezTo>
                  <a:cubicBezTo>
                    <a:pt x="452" y="5"/>
                    <a:pt x="452" y="5"/>
                    <a:pt x="451" y="5"/>
                  </a:cubicBezTo>
                  <a:cubicBezTo>
                    <a:pt x="451" y="5"/>
                    <a:pt x="451" y="5"/>
                    <a:pt x="451" y="5"/>
                  </a:cubicBezTo>
                  <a:cubicBezTo>
                    <a:pt x="452" y="5"/>
                    <a:pt x="452" y="5"/>
                    <a:pt x="452" y="5"/>
                  </a:cubicBezTo>
                  <a:cubicBezTo>
                    <a:pt x="452" y="5"/>
                    <a:pt x="452" y="5"/>
                    <a:pt x="453" y="5"/>
                  </a:cubicBezTo>
                  <a:cubicBezTo>
                    <a:pt x="453" y="5"/>
                    <a:pt x="453" y="5"/>
                    <a:pt x="453" y="5"/>
                  </a:cubicBezTo>
                  <a:cubicBezTo>
                    <a:pt x="453" y="5"/>
                    <a:pt x="453" y="5"/>
                    <a:pt x="453" y="5"/>
                  </a:cubicBezTo>
                  <a:cubicBezTo>
                    <a:pt x="453" y="5"/>
                    <a:pt x="453" y="5"/>
                    <a:pt x="453" y="5"/>
                  </a:cubicBezTo>
                  <a:cubicBezTo>
                    <a:pt x="454" y="5"/>
                    <a:pt x="454" y="5"/>
                    <a:pt x="454" y="5"/>
                  </a:cubicBezTo>
                  <a:cubicBezTo>
                    <a:pt x="454" y="5"/>
                    <a:pt x="454" y="5"/>
                    <a:pt x="455" y="5"/>
                  </a:cubicBezTo>
                  <a:cubicBezTo>
                    <a:pt x="455" y="5"/>
                    <a:pt x="454" y="5"/>
                    <a:pt x="454" y="5"/>
                  </a:cubicBezTo>
                  <a:cubicBezTo>
                    <a:pt x="454" y="5"/>
                    <a:pt x="454" y="5"/>
                    <a:pt x="455" y="5"/>
                  </a:cubicBezTo>
                  <a:cubicBezTo>
                    <a:pt x="455" y="5"/>
                    <a:pt x="455" y="5"/>
                    <a:pt x="455" y="5"/>
                  </a:cubicBezTo>
                  <a:cubicBezTo>
                    <a:pt x="456" y="5"/>
                    <a:pt x="456" y="5"/>
                    <a:pt x="456" y="5"/>
                  </a:cubicBezTo>
                  <a:cubicBezTo>
                    <a:pt x="457" y="5"/>
                    <a:pt x="457" y="5"/>
                    <a:pt x="457" y="5"/>
                  </a:cubicBezTo>
                  <a:cubicBezTo>
                    <a:pt x="456" y="5"/>
                    <a:pt x="456" y="5"/>
                    <a:pt x="456" y="5"/>
                  </a:cubicBezTo>
                  <a:cubicBezTo>
                    <a:pt x="456" y="5"/>
                    <a:pt x="455" y="5"/>
                    <a:pt x="454" y="5"/>
                  </a:cubicBezTo>
                  <a:cubicBezTo>
                    <a:pt x="454" y="5"/>
                    <a:pt x="454" y="5"/>
                    <a:pt x="454" y="5"/>
                  </a:cubicBezTo>
                  <a:cubicBezTo>
                    <a:pt x="456" y="5"/>
                    <a:pt x="458" y="5"/>
                    <a:pt x="460" y="4"/>
                  </a:cubicBezTo>
                  <a:cubicBezTo>
                    <a:pt x="459" y="5"/>
                    <a:pt x="458" y="5"/>
                    <a:pt x="457" y="5"/>
                  </a:cubicBezTo>
                  <a:cubicBezTo>
                    <a:pt x="457" y="5"/>
                    <a:pt x="457" y="5"/>
                    <a:pt x="458" y="5"/>
                  </a:cubicBezTo>
                  <a:cubicBezTo>
                    <a:pt x="458" y="5"/>
                    <a:pt x="458" y="5"/>
                    <a:pt x="458" y="5"/>
                  </a:cubicBezTo>
                  <a:cubicBezTo>
                    <a:pt x="458" y="5"/>
                    <a:pt x="458" y="5"/>
                    <a:pt x="459" y="5"/>
                  </a:cubicBezTo>
                  <a:cubicBezTo>
                    <a:pt x="459" y="5"/>
                    <a:pt x="459" y="5"/>
                    <a:pt x="459" y="5"/>
                  </a:cubicBezTo>
                  <a:cubicBezTo>
                    <a:pt x="459" y="5"/>
                    <a:pt x="459" y="5"/>
                    <a:pt x="459" y="5"/>
                  </a:cubicBezTo>
                  <a:cubicBezTo>
                    <a:pt x="459" y="5"/>
                    <a:pt x="460" y="5"/>
                    <a:pt x="460" y="5"/>
                  </a:cubicBezTo>
                  <a:cubicBezTo>
                    <a:pt x="460" y="5"/>
                    <a:pt x="460" y="5"/>
                    <a:pt x="460" y="5"/>
                  </a:cubicBezTo>
                  <a:cubicBezTo>
                    <a:pt x="460" y="5"/>
                    <a:pt x="460" y="5"/>
                    <a:pt x="460" y="5"/>
                  </a:cubicBezTo>
                  <a:cubicBezTo>
                    <a:pt x="461" y="5"/>
                    <a:pt x="461" y="5"/>
                    <a:pt x="461" y="5"/>
                  </a:cubicBezTo>
                  <a:cubicBezTo>
                    <a:pt x="461" y="5"/>
                    <a:pt x="461" y="5"/>
                    <a:pt x="461" y="5"/>
                  </a:cubicBezTo>
                  <a:cubicBezTo>
                    <a:pt x="462" y="5"/>
                    <a:pt x="462" y="5"/>
                    <a:pt x="462" y="5"/>
                  </a:cubicBezTo>
                  <a:cubicBezTo>
                    <a:pt x="462" y="5"/>
                    <a:pt x="462" y="5"/>
                    <a:pt x="462" y="5"/>
                  </a:cubicBezTo>
                  <a:cubicBezTo>
                    <a:pt x="463" y="5"/>
                    <a:pt x="463" y="4"/>
                    <a:pt x="464" y="4"/>
                  </a:cubicBezTo>
                  <a:cubicBezTo>
                    <a:pt x="465" y="4"/>
                    <a:pt x="465" y="4"/>
                    <a:pt x="465" y="4"/>
                  </a:cubicBezTo>
                  <a:cubicBezTo>
                    <a:pt x="465" y="4"/>
                    <a:pt x="465" y="4"/>
                    <a:pt x="465" y="4"/>
                  </a:cubicBezTo>
                  <a:cubicBezTo>
                    <a:pt x="466" y="4"/>
                    <a:pt x="466" y="4"/>
                    <a:pt x="466" y="4"/>
                  </a:cubicBezTo>
                  <a:cubicBezTo>
                    <a:pt x="466" y="4"/>
                    <a:pt x="466" y="4"/>
                    <a:pt x="466" y="4"/>
                  </a:cubicBezTo>
                  <a:cubicBezTo>
                    <a:pt x="467" y="4"/>
                    <a:pt x="468" y="4"/>
                    <a:pt x="468" y="4"/>
                  </a:cubicBezTo>
                  <a:cubicBezTo>
                    <a:pt x="468" y="4"/>
                    <a:pt x="468" y="4"/>
                    <a:pt x="468" y="4"/>
                  </a:cubicBezTo>
                  <a:cubicBezTo>
                    <a:pt x="468" y="4"/>
                    <a:pt x="468" y="4"/>
                    <a:pt x="468" y="4"/>
                  </a:cubicBezTo>
                  <a:cubicBezTo>
                    <a:pt x="468" y="4"/>
                    <a:pt x="468" y="4"/>
                    <a:pt x="468" y="4"/>
                  </a:cubicBezTo>
                  <a:cubicBezTo>
                    <a:pt x="469" y="4"/>
                    <a:pt x="469" y="4"/>
                    <a:pt x="469" y="4"/>
                  </a:cubicBezTo>
                  <a:cubicBezTo>
                    <a:pt x="469" y="4"/>
                    <a:pt x="469" y="4"/>
                    <a:pt x="469" y="4"/>
                  </a:cubicBezTo>
                  <a:cubicBezTo>
                    <a:pt x="469" y="4"/>
                    <a:pt x="470" y="4"/>
                    <a:pt x="470" y="4"/>
                  </a:cubicBezTo>
                  <a:cubicBezTo>
                    <a:pt x="468" y="4"/>
                    <a:pt x="467" y="4"/>
                    <a:pt x="466" y="4"/>
                  </a:cubicBezTo>
                  <a:cubicBezTo>
                    <a:pt x="466" y="4"/>
                    <a:pt x="466" y="4"/>
                    <a:pt x="466" y="5"/>
                  </a:cubicBezTo>
                  <a:cubicBezTo>
                    <a:pt x="466" y="5"/>
                    <a:pt x="465" y="5"/>
                    <a:pt x="465" y="5"/>
                  </a:cubicBezTo>
                  <a:cubicBezTo>
                    <a:pt x="465" y="5"/>
                    <a:pt x="465" y="5"/>
                    <a:pt x="465" y="5"/>
                  </a:cubicBezTo>
                  <a:cubicBezTo>
                    <a:pt x="465" y="5"/>
                    <a:pt x="465" y="5"/>
                    <a:pt x="465" y="5"/>
                  </a:cubicBezTo>
                  <a:cubicBezTo>
                    <a:pt x="464" y="5"/>
                    <a:pt x="464" y="5"/>
                    <a:pt x="464" y="5"/>
                  </a:cubicBezTo>
                  <a:cubicBezTo>
                    <a:pt x="464" y="5"/>
                    <a:pt x="464" y="5"/>
                    <a:pt x="464" y="5"/>
                  </a:cubicBezTo>
                  <a:cubicBezTo>
                    <a:pt x="463" y="5"/>
                    <a:pt x="463" y="5"/>
                    <a:pt x="463" y="5"/>
                  </a:cubicBezTo>
                  <a:cubicBezTo>
                    <a:pt x="463" y="5"/>
                    <a:pt x="462" y="5"/>
                    <a:pt x="462" y="5"/>
                  </a:cubicBezTo>
                  <a:cubicBezTo>
                    <a:pt x="462" y="5"/>
                    <a:pt x="462" y="5"/>
                    <a:pt x="462" y="5"/>
                  </a:cubicBezTo>
                  <a:cubicBezTo>
                    <a:pt x="461" y="5"/>
                    <a:pt x="461" y="5"/>
                    <a:pt x="461" y="5"/>
                  </a:cubicBezTo>
                  <a:cubicBezTo>
                    <a:pt x="462" y="5"/>
                    <a:pt x="462" y="5"/>
                    <a:pt x="463" y="5"/>
                  </a:cubicBezTo>
                  <a:cubicBezTo>
                    <a:pt x="462" y="5"/>
                    <a:pt x="462" y="5"/>
                    <a:pt x="461" y="5"/>
                  </a:cubicBezTo>
                  <a:cubicBezTo>
                    <a:pt x="461" y="5"/>
                    <a:pt x="461" y="5"/>
                    <a:pt x="461" y="5"/>
                  </a:cubicBezTo>
                  <a:cubicBezTo>
                    <a:pt x="460" y="5"/>
                    <a:pt x="460" y="5"/>
                    <a:pt x="460" y="5"/>
                  </a:cubicBezTo>
                  <a:cubicBezTo>
                    <a:pt x="460" y="5"/>
                    <a:pt x="460" y="5"/>
                    <a:pt x="459" y="5"/>
                  </a:cubicBezTo>
                  <a:cubicBezTo>
                    <a:pt x="459" y="5"/>
                    <a:pt x="459" y="5"/>
                    <a:pt x="459" y="6"/>
                  </a:cubicBezTo>
                  <a:cubicBezTo>
                    <a:pt x="459" y="5"/>
                    <a:pt x="459" y="5"/>
                    <a:pt x="459" y="5"/>
                  </a:cubicBezTo>
                  <a:cubicBezTo>
                    <a:pt x="459" y="5"/>
                    <a:pt x="458" y="6"/>
                    <a:pt x="458" y="6"/>
                  </a:cubicBezTo>
                  <a:cubicBezTo>
                    <a:pt x="458" y="6"/>
                    <a:pt x="458" y="6"/>
                    <a:pt x="457" y="6"/>
                  </a:cubicBezTo>
                  <a:cubicBezTo>
                    <a:pt x="457" y="6"/>
                    <a:pt x="457" y="6"/>
                    <a:pt x="457" y="6"/>
                  </a:cubicBezTo>
                  <a:cubicBezTo>
                    <a:pt x="456" y="6"/>
                    <a:pt x="456" y="6"/>
                    <a:pt x="455" y="6"/>
                  </a:cubicBezTo>
                  <a:cubicBezTo>
                    <a:pt x="454" y="6"/>
                    <a:pt x="454" y="6"/>
                    <a:pt x="454" y="6"/>
                  </a:cubicBezTo>
                  <a:cubicBezTo>
                    <a:pt x="453" y="6"/>
                    <a:pt x="453" y="6"/>
                    <a:pt x="452" y="6"/>
                  </a:cubicBezTo>
                  <a:cubicBezTo>
                    <a:pt x="452" y="6"/>
                    <a:pt x="452" y="6"/>
                    <a:pt x="452" y="6"/>
                  </a:cubicBezTo>
                  <a:cubicBezTo>
                    <a:pt x="451" y="7"/>
                    <a:pt x="451" y="7"/>
                    <a:pt x="450" y="7"/>
                  </a:cubicBezTo>
                  <a:cubicBezTo>
                    <a:pt x="450" y="7"/>
                    <a:pt x="450" y="7"/>
                    <a:pt x="450" y="7"/>
                  </a:cubicBezTo>
                  <a:cubicBezTo>
                    <a:pt x="450" y="7"/>
                    <a:pt x="450" y="7"/>
                    <a:pt x="450" y="7"/>
                  </a:cubicBezTo>
                  <a:cubicBezTo>
                    <a:pt x="451" y="7"/>
                    <a:pt x="451" y="7"/>
                    <a:pt x="451" y="7"/>
                  </a:cubicBezTo>
                  <a:cubicBezTo>
                    <a:pt x="451" y="7"/>
                    <a:pt x="450" y="7"/>
                    <a:pt x="450" y="7"/>
                  </a:cubicBezTo>
                  <a:cubicBezTo>
                    <a:pt x="450" y="7"/>
                    <a:pt x="450" y="7"/>
                    <a:pt x="450" y="7"/>
                  </a:cubicBezTo>
                  <a:cubicBezTo>
                    <a:pt x="449" y="7"/>
                    <a:pt x="449" y="7"/>
                    <a:pt x="449" y="8"/>
                  </a:cubicBezTo>
                  <a:cubicBezTo>
                    <a:pt x="449" y="7"/>
                    <a:pt x="449" y="7"/>
                    <a:pt x="449" y="7"/>
                  </a:cubicBezTo>
                  <a:cubicBezTo>
                    <a:pt x="449" y="7"/>
                    <a:pt x="449" y="7"/>
                    <a:pt x="448" y="7"/>
                  </a:cubicBezTo>
                  <a:cubicBezTo>
                    <a:pt x="448" y="7"/>
                    <a:pt x="448" y="7"/>
                    <a:pt x="448" y="7"/>
                  </a:cubicBezTo>
                  <a:cubicBezTo>
                    <a:pt x="448" y="7"/>
                    <a:pt x="448" y="7"/>
                    <a:pt x="449" y="7"/>
                  </a:cubicBezTo>
                  <a:cubicBezTo>
                    <a:pt x="448" y="7"/>
                    <a:pt x="449" y="7"/>
                    <a:pt x="449" y="7"/>
                  </a:cubicBezTo>
                  <a:cubicBezTo>
                    <a:pt x="449" y="7"/>
                    <a:pt x="450" y="7"/>
                    <a:pt x="451" y="6"/>
                  </a:cubicBezTo>
                  <a:cubicBezTo>
                    <a:pt x="452" y="6"/>
                    <a:pt x="452" y="6"/>
                    <a:pt x="452" y="6"/>
                  </a:cubicBezTo>
                  <a:cubicBezTo>
                    <a:pt x="453" y="6"/>
                    <a:pt x="454" y="6"/>
                    <a:pt x="455" y="6"/>
                  </a:cubicBezTo>
                  <a:cubicBezTo>
                    <a:pt x="454" y="6"/>
                    <a:pt x="455" y="6"/>
                    <a:pt x="455" y="6"/>
                  </a:cubicBezTo>
                  <a:cubicBezTo>
                    <a:pt x="455" y="6"/>
                    <a:pt x="455" y="6"/>
                    <a:pt x="455" y="6"/>
                  </a:cubicBezTo>
                  <a:cubicBezTo>
                    <a:pt x="451" y="6"/>
                    <a:pt x="451" y="6"/>
                    <a:pt x="449" y="6"/>
                  </a:cubicBezTo>
                  <a:cubicBezTo>
                    <a:pt x="449" y="6"/>
                    <a:pt x="449" y="6"/>
                    <a:pt x="448" y="6"/>
                  </a:cubicBezTo>
                  <a:cubicBezTo>
                    <a:pt x="447" y="7"/>
                    <a:pt x="445" y="7"/>
                    <a:pt x="444" y="7"/>
                  </a:cubicBezTo>
                  <a:cubicBezTo>
                    <a:pt x="445" y="7"/>
                    <a:pt x="447" y="6"/>
                    <a:pt x="449" y="6"/>
                  </a:cubicBezTo>
                  <a:cubicBezTo>
                    <a:pt x="449" y="6"/>
                    <a:pt x="449" y="6"/>
                    <a:pt x="449" y="6"/>
                  </a:cubicBezTo>
                  <a:cubicBezTo>
                    <a:pt x="449" y="6"/>
                    <a:pt x="449" y="6"/>
                    <a:pt x="450" y="6"/>
                  </a:cubicBezTo>
                  <a:cubicBezTo>
                    <a:pt x="450" y="6"/>
                    <a:pt x="451" y="6"/>
                    <a:pt x="451" y="6"/>
                  </a:cubicBezTo>
                  <a:cubicBezTo>
                    <a:pt x="451" y="6"/>
                    <a:pt x="450" y="6"/>
                    <a:pt x="450" y="6"/>
                  </a:cubicBezTo>
                  <a:cubicBezTo>
                    <a:pt x="449" y="6"/>
                    <a:pt x="449" y="6"/>
                    <a:pt x="449" y="6"/>
                  </a:cubicBezTo>
                  <a:cubicBezTo>
                    <a:pt x="450" y="6"/>
                    <a:pt x="450" y="6"/>
                    <a:pt x="451" y="6"/>
                  </a:cubicBezTo>
                  <a:cubicBezTo>
                    <a:pt x="451" y="5"/>
                    <a:pt x="451" y="5"/>
                    <a:pt x="451" y="5"/>
                  </a:cubicBezTo>
                  <a:cubicBezTo>
                    <a:pt x="450" y="6"/>
                    <a:pt x="448" y="6"/>
                    <a:pt x="447" y="6"/>
                  </a:cubicBezTo>
                  <a:cubicBezTo>
                    <a:pt x="447" y="6"/>
                    <a:pt x="447" y="6"/>
                    <a:pt x="447" y="6"/>
                  </a:cubicBezTo>
                  <a:cubicBezTo>
                    <a:pt x="447" y="6"/>
                    <a:pt x="448" y="6"/>
                    <a:pt x="448" y="6"/>
                  </a:cubicBezTo>
                  <a:cubicBezTo>
                    <a:pt x="448" y="5"/>
                    <a:pt x="448" y="5"/>
                    <a:pt x="448" y="5"/>
                  </a:cubicBezTo>
                  <a:cubicBezTo>
                    <a:pt x="449" y="5"/>
                    <a:pt x="449" y="5"/>
                    <a:pt x="450" y="5"/>
                  </a:cubicBezTo>
                  <a:cubicBezTo>
                    <a:pt x="452" y="5"/>
                    <a:pt x="454" y="4"/>
                    <a:pt x="456" y="4"/>
                  </a:cubicBezTo>
                  <a:cubicBezTo>
                    <a:pt x="456" y="4"/>
                    <a:pt x="456" y="4"/>
                    <a:pt x="456" y="4"/>
                  </a:cubicBezTo>
                  <a:cubicBezTo>
                    <a:pt x="456" y="4"/>
                    <a:pt x="456" y="4"/>
                    <a:pt x="456" y="4"/>
                  </a:cubicBezTo>
                  <a:cubicBezTo>
                    <a:pt x="456" y="4"/>
                    <a:pt x="456" y="4"/>
                    <a:pt x="456" y="4"/>
                  </a:cubicBezTo>
                  <a:cubicBezTo>
                    <a:pt x="456" y="4"/>
                    <a:pt x="456" y="4"/>
                    <a:pt x="456" y="4"/>
                  </a:cubicBezTo>
                  <a:cubicBezTo>
                    <a:pt x="456" y="4"/>
                    <a:pt x="456" y="4"/>
                    <a:pt x="456" y="4"/>
                  </a:cubicBezTo>
                  <a:cubicBezTo>
                    <a:pt x="456" y="4"/>
                    <a:pt x="457" y="4"/>
                    <a:pt x="457" y="4"/>
                  </a:cubicBezTo>
                  <a:cubicBezTo>
                    <a:pt x="457" y="4"/>
                    <a:pt x="457" y="4"/>
                    <a:pt x="456" y="4"/>
                  </a:cubicBezTo>
                  <a:cubicBezTo>
                    <a:pt x="457" y="4"/>
                    <a:pt x="457" y="4"/>
                    <a:pt x="457" y="4"/>
                  </a:cubicBezTo>
                  <a:cubicBezTo>
                    <a:pt x="457" y="4"/>
                    <a:pt x="456" y="4"/>
                    <a:pt x="456" y="4"/>
                  </a:cubicBezTo>
                  <a:cubicBezTo>
                    <a:pt x="456" y="4"/>
                    <a:pt x="457" y="4"/>
                    <a:pt x="457" y="3"/>
                  </a:cubicBezTo>
                  <a:cubicBezTo>
                    <a:pt x="456" y="4"/>
                    <a:pt x="456" y="4"/>
                    <a:pt x="454" y="4"/>
                  </a:cubicBezTo>
                  <a:cubicBezTo>
                    <a:pt x="454" y="4"/>
                    <a:pt x="455" y="4"/>
                    <a:pt x="455" y="4"/>
                  </a:cubicBezTo>
                  <a:cubicBezTo>
                    <a:pt x="455" y="4"/>
                    <a:pt x="455" y="4"/>
                    <a:pt x="455" y="4"/>
                  </a:cubicBezTo>
                  <a:cubicBezTo>
                    <a:pt x="454" y="4"/>
                    <a:pt x="452" y="4"/>
                    <a:pt x="451" y="5"/>
                  </a:cubicBezTo>
                  <a:cubicBezTo>
                    <a:pt x="451" y="5"/>
                    <a:pt x="451" y="5"/>
                    <a:pt x="451" y="5"/>
                  </a:cubicBezTo>
                  <a:cubicBezTo>
                    <a:pt x="451" y="4"/>
                    <a:pt x="451" y="4"/>
                    <a:pt x="451" y="4"/>
                  </a:cubicBezTo>
                  <a:cubicBezTo>
                    <a:pt x="451" y="4"/>
                    <a:pt x="451" y="4"/>
                    <a:pt x="451" y="4"/>
                  </a:cubicBezTo>
                  <a:cubicBezTo>
                    <a:pt x="450" y="4"/>
                    <a:pt x="450" y="4"/>
                    <a:pt x="449" y="5"/>
                  </a:cubicBezTo>
                  <a:cubicBezTo>
                    <a:pt x="448" y="5"/>
                    <a:pt x="448" y="5"/>
                    <a:pt x="447" y="5"/>
                  </a:cubicBezTo>
                  <a:cubicBezTo>
                    <a:pt x="448" y="5"/>
                    <a:pt x="448" y="5"/>
                    <a:pt x="449" y="5"/>
                  </a:cubicBezTo>
                  <a:cubicBezTo>
                    <a:pt x="449" y="5"/>
                    <a:pt x="449" y="5"/>
                    <a:pt x="449" y="5"/>
                  </a:cubicBezTo>
                  <a:cubicBezTo>
                    <a:pt x="449" y="5"/>
                    <a:pt x="449" y="5"/>
                    <a:pt x="448" y="5"/>
                  </a:cubicBezTo>
                  <a:cubicBezTo>
                    <a:pt x="448" y="5"/>
                    <a:pt x="448" y="5"/>
                    <a:pt x="449" y="5"/>
                  </a:cubicBezTo>
                  <a:cubicBezTo>
                    <a:pt x="449" y="5"/>
                    <a:pt x="450" y="5"/>
                    <a:pt x="450" y="5"/>
                  </a:cubicBezTo>
                  <a:cubicBezTo>
                    <a:pt x="450" y="5"/>
                    <a:pt x="450" y="5"/>
                    <a:pt x="450" y="5"/>
                  </a:cubicBezTo>
                  <a:cubicBezTo>
                    <a:pt x="449" y="5"/>
                    <a:pt x="449" y="5"/>
                    <a:pt x="448" y="5"/>
                  </a:cubicBezTo>
                  <a:cubicBezTo>
                    <a:pt x="446" y="5"/>
                    <a:pt x="444" y="6"/>
                    <a:pt x="442" y="6"/>
                  </a:cubicBezTo>
                  <a:cubicBezTo>
                    <a:pt x="442" y="6"/>
                    <a:pt x="442" y="6"/>
                    <a:pt x="442" y="6"/>
                  </a:cubicBezTo>
                  <a:cubicBezTo>
                    <a:pt x="441" y="6"/>
                    <a:pt x="441" y="6"/>
                    <a:pt x="441" y="6"/>
                  </a:cubicBezTo>
                  <a:cubicBezTo>
                    <a:pt x="441" y="6"/>
                    <a:pt x="441" y="6"/>
                    <a:pt x="440" y="6"/>
                  </a:cubicBezTo>
                  <a:cubicBezTo>
                    <a:pt x="440" y="6"/>
                    <a:pt x="440" y="6"/>
                    <a:pt x="440" y="6"/>
                  </a:cubicBezTo>
                  <a:cubicBezTo>
                    <a:pt x="440" y="6"/>
                    <a:pt x="440" y="6"/>
                    <a:pt x="439" y="6"/>
                  </a:cubicBezTo>
                  <a:cubicBezTo>
                    <a:pt x="439" y="7"/>
                    <a:pt x="439" y="7"/>
                    <a:pt x="439" y="7"/>
                  </a:cubicBezTo>
                  <a:cubicBezTo>
                    <a:pt x="439" y="7"/>
                    <a:pt x="439" y="7"/>
                    <a:pt x="439" y="7"/>
                  </a:cubicBezTo>
                  <a:cubicBezTo>
                    <a:pt x="440" y="7"/>
                    <a:pt x="440" y="6"/>
                    <a:pt x="441" y="6"/>
                  </a:cubicBezTo>
                  <a:cubicBezTo>
                    <a:pt x="441" y="6"/>
                    <a:pt x="441" y="6"/>
                    <a:pt x="441" y="6"/>
                  </a:cubicBezTo>
                  <a:cubicBezTo>
                    <a:pt x="441" y="6"/>
                    <a:pt x="440" y="7"/>
                    <a:pt x="439" y="7"/>
                  </a:cubicBezTo>
                  <a:cubicBezTo>
                    <a:pt x="439" y="7"/>
                    <a:pt x="440" y="7"/>
                    <a:pt x="440" y="7"/>
                  </a:cubicBezTo>
                  <a:cubicBezTo>
                    <a:pt x="440" y="7"/>
                    <a:pt x="439" y="7"/>
                    <a:pt x="439" y="7"/>
                  </a:cubicBezTo>
                  <a:cubicBezTo>
                    <a:pt x="439" y="7"/>
                    <a:pt x="438" y="7"/>
                    <a:pt x="438" y="7"/>
                  </a:cubicBezTo>
                  <a:cubicBezTo>
                    <a:pt x="438" y="7"/>
                    <a:pt x="438" y="7"/>
                    <a:pt x="438" y="7"/>
                  </a:cubicBezTo>
                  <a:cubicBezTo>
                    <a:pt x="438" y="7"/>
                    <a:pt x="438" y="7"/>
                    <a:pt x="438" y="7"/>
                  </a:cubicBezTo>
                  <a:cubicBezTo>
                    <a:pt x="438" y="7"/>
                    <a:pt x="438" y="7"/>
                    <a:pt x="436" y="7"/>
                  </a:cubicBezTo>
                  <a:cubicBezTo>
                    <a:pt x="436" y="7"/>
                    <a:pt x="435" y="7"/>
                    <a:pt x="435" y="7"/>
                  </a:cubicBezTo>
                  <a:cubicBezTo>
                    <a:pt x="434" y="8"/>
                    <a:pt x="433" y="8"/>
                    <a:pt x="432" y="8"/>
                  </a:cubicBezTo>
                  <a:cubicBezTo>
                    <a:pt x="432" y="8"/>
                    <a:pt x="432" y="8"/>
                    <a:pt x="432" y="8"/>
                  </a:cubicBezTo>
                  <a:cubicBezTo>
                    <a:pt x="432" y="8"/>
                    <a:pt x="432" y="8"/>
                    <a:pt x="431" y="8"/>
                  </a:cubicBezTo>
                  <a:cubicBezTo>
                    <a:pt x="432" y="8"/>
                    <a:pt x="432" y="8"/>
                    <a:pt x="433" y="8"/>
                  </a:cubicBezTo>
                  <a:cubicBezTo>
                    <a:pt x="432" y="8"/>
                    <a:pt x="432" y="8"/>
                    <a:pt x="432" y="8"/>
                  </a:cubicBezTo>
                  <a:cubicBezTo>
                    <a:pt x="431" y="8"/>
                    <a:pt x="431" y="9"/>
                    <a:pt x="431" y="9"/>
                  </a:cubicBezTo>
                  <a:cubicBezTo>
                    <a:pt x="430" y="9"/>
                    <a:pt x="430" y="9"/>
                    <a:pt x="428" y="9"/>
                  </a:cubicBezTo>
                  <a:cubicBezTo>
                    <a:pt x="428" y="9"/>
                    <a:pt x="428" y="9"/>
                    <a:pt x="428" y="9"/>
                  </a:cubicBezTo>
                  <a:cubicBezTo>
                    <a:pt x="429" y="9"/>
                    <a:pt x="429" y="9"/>
                    <a:pt x="429" y="9"/>
                  </a:cubicBezTo>
                  <a:cubicBezTo>
                    <a:pt x="431" y="9"/>
                    <a:pt x="431" y="9"/>
                    <a:pt x="432" y="9"/>
                  </a:cubicBezTo>
                  <a:cubicBezTo>
                    <a:pt x="431" y="9"/>
                    <a:pt x="431" y="9"/>
                    <a:pt x="431" y="9"/>
                  </a:cubicBezTo>
                  <a:cubicBezTo>
                    <a:pt x="430" y="9"/>
                    <a:pt x="430" y="9"/>
                    <a:pt x="430" y="9"/>
                  </a:cubicBezTo>
                  <a:cubicBezTo>
                    <a:pt x="430" y="9"/>
                    <a:pt x="430" y="9"/>
                    <a:pt x="430" y="9"/>
                  </a:cubicBezTo>
                  <a:cubicBezTo>
                    <a:pt x="429" y="9"/>
                    <a:pt x="429" y="9"/>
                    <a:pt x="429" y="9"/>
                  </a:cubicBezTo>
                  <a:cubicBezTo>
                    <a:pt x="429" y="9"/>
                    <a:pt x="429" y="9"/>
                    <a:pt x="429" y="9"/>
                  </a:cubicBezTo>
                  <a:cubicBezTo>
                    <a:pt x="429" y="9"/>
                    <a:pt x="428" y="9"/>
                    <a:pt x="428" y="9"/>
                  </a:cubicBezTo>
                  <a:cubicBezTo>
                    <a:pt x="428" y="9"/>
                    <a:pt x="428" y="9"/>
                    <a:pt x="428" y="9"/>
                  </a:cubicBezTo>
                  <a:cubicBezTo>
                    <a:pt x="427" y="9"/>
                    <a:pt x="427" y="10"/>
                    <a:pt x="427" y="10"/>
                  </a:cubicBezTo>
                  <a:cubicBezTo>
                    <a:pt x="426" y="10"/>
                    <a:pt x="425" y="10"/>
                    <a:pt x="424" y="10"/>
                  </a:cubicBezTo>
                  <a:cubicBezTo>
                    <a:pt x="424" y="10"/>
                    <a:pt x="423" y="11"/>
                    <a:pt x="422" y="11"/>
                  </a:cubicBezTo>
                  <a:close/>
                  <a:moveTo>
                    <a:pt x="419" y="16"/>
                  </a:moveTo>
                  <a:cubicBezTo>
                    <a:pt x="418" y="16"/>
                    <a:pt x="417" y="16"/>
                    <a:pt x="417" y="16"/>
                  </a:cubicBezTo>
                  <a:cubicBezTo>
                    <a:pt x="417" y="16"/>
                    <a:pt x="417" y="16"/>
                    <a:pt x="419" y="15"/>
                  </a:cubicBezTo>
                  <a:cubicBezTo>
                    <a:pt x="419" y="15"/>
                    <a:pt x="419" y="15"/>
                    <a:pt x="419" y="15"/>
                  </a:cubicBezTo>
                  <a:cubicBezTo>
                    <a:pt x="419" y="15"/>
                    <a:pt x="419" y="15"/>
                    <a:pt x="419" y="16"/>
                  </a:cubicBezTo>
                  <a:close/>
                  <a:moveTo>
                    <a:pt x="428" y="13"/>
                  </a:moveTo>
                  <a:cubicBezTo>
                    <a:pt x="428" y="13"/>
                    <a:pt x="428" y="13"/>
                    <a:pt x="428" y="13"/>
                  </a:cubicBezTo>
                  <a:cubicBezTo>
                    <a:pt x="428" y="13"/>
                    <a:pt x="427" y="13"/>
                    <a:pt x="427" y="13"/>
                  </a:cubicBezTo>
                  <a:cubicBezTo>
                    <a:pt x="427" y="13"/>
                    <a:pt x="427" y="13"/>
                    <a:pt x="427" y="13"/>
                  </a:cubicBezTo>
                  <a:cubicBezTo>
                    <a:pt x="427" y="13"/>
                    <a:pt x="427" y="13"/>
                    <a:pt x="427" y="13"/>
                  </a:cubicBezTo>
                  <a:cubicBezTo>
                    <a:pt x="428" y="13"/>
                    <a:pt x="428" y="13"/>
                    <a:pt x="428" y="13"/>
                  </a:cubicBezTo>
                  <a:cubicBezTo>
                    <a:pt x="428" y="13"/>
                    <a:pt x="428" y="13"/>
                    <a:pt x="428" y="13"/>
                  </a:cubicBezTo>
                  <a:cubicBezTo>
                    <a:pt x="429" y="13"/>
                    <a:pt x="429" y="13"/>
                    <a:pt x="429" y="13"/>
                  </a:cubicBezTo>
                  <a:cubicBezTo>
                    <a:pt x="429" y="13"/>
                    <a:pt x="429" y="13"/>
                    <a:pt x="428" y="13"/>
                  </a:cubicBezTo>
                  <a:close/>
                  <a:moveTo>
                    <a:pt x="431" y="12"/>
                  </a:moveTo>
                  <a:cubicBezTo>
                    <a:pt x="431" y="12"/>
                    <a:pt x="431" y="12"/>
                    <a:pt x="431" y="12"/>
                  </a:cubicBezTo>
                  <a:cubicBezTo>
                    <a:pt x="430" y="12"/>
                    <a:pt x="430" y="12"/>
                    <a:pt x="430" y="12"/>
                  </a:cubicBezTo>
                  <a:cubicBezTo>
                    <a:pt x="430" y="12"/>
                    <a:pt x="431" y="12"/>
                    <a:pt x="431" y="12"/>
                  </a:cubicBezTo>
                  <a:close/>
                  <a:moveTo>
                    <a:pt x="481" y="3"/>
                  </a:moveTo>
                  <a:cubicBezTo>
                    <a:pt x="481" y="3"/>
                    <a:pt x="482" y="3"/>
                    <a:pt x="482" y="3"/>
                  </a:cubicBezTo>
                  <a:cubicBezTo>
                    <a:pt x="482" y="3"/>
                    <a:pt x="481" y="3"/>
                    <a:pt x="481" y="3"/>
                  </a:cubicBezTo>
                  <a:cubicBezTo>
                    <a:pt x="481" y="3"/>
                    <a:pt x="481" y="3"/>
                    <a:pt x="481" y="3"/>
                  </a:cubicBezTo>
                  <a:cubicBezTo>
                    <a:pt x="481" y="3"/>
                    <a:pt x="481" y="3"/>
                    <a:pt x="481" y="3"/>
                  </a:cubicBezTo>
                  <a:close/>
                  <a:moveTo>
                    <a:pt x="479" y="2"/>
                  </a:moveTo>
                  <a:cubicBezTo>
                    <a:pt x="479" y="2"/>
                    <a:pt x="479" y="2"/>
                    <a:pt x="479" y="2"/>
                  </a:cubicBezTo>
                  <a:cubicBezTo>
                    <a:pt x="479" y="2"/>
                    <a:pt x="479" y="2"/>
                    <a:pt x="479" y="2"/>
                  </a:cubicBezTo>
                  <a:cubicBezTo>
                    <a:pt x="480" y="2"/>
                    <a:pt x="480" y="2"/>
                    <a:pt x="480" y="2"/>
                  </a:cubicBezTo>
                  <a:cubicBezTo>
                    <a:pt x="480" y="2"/>
                    <a:pt x="480" y="2"/>
                    <a:pt x="481" y="2"/>
                  </a:cubicBezTo>
                  <a:cubicBezTo>
                    <a:pt x="480" y="2"/>
                    <a:pt x="480" y="2"/>
                    <a:pt x="480" y="2"/>
                  </a:cubicBezTo>
                  <a:cubicBezTo>
                    <a:pt x="479" y="2"/>
                    <a:pt x="479" y="2"/>
                    <a:pt x="478" y="2"/>
                  </a:cubicBezTo>
                  <a:cubicBezTo>
                    <a:pt x="477" y="2"/>
                    <a:pt x="477" y="2"/>
                    <a:pt x="477" y="2"/>
                  </a:cubicBezTo>
                  <a:cubicBezTo>
                    <a:pt x="478" y="2"/>
                    <a:pt x="478" y="2"/>
                    <a:pt x="479" y="2"/>
                  </a:cubicBezTo>
                  <a:close/>
                  <a:moveTo>
                    <a:pt x="475" y="2"/>
                  </a:moveTo>
                  <a:cubicBezTo>
                    <a:pt x="475" y="2"/>
                    <a:pt x="475" y="2"/>
                    <a:pt x="475" y="2"/>
                  </a:cubicBezTo>
                  <a:cubicBezTo>
                    <a:pt x="475" y="2"/>
                    <a:pt x="475" y="2"/>
                    <a:pt x="475" y="2"/>
                  </a:cubicBezTo>
                  <a:close/>
                  <a:moveTo>
                    <a:pt x="474" y="3"/>
                  </a:moveTo>
                  <a:cubicBezTo>
                    <a:pt x="474" y="2"/>
                    <a:pt x="475" y="2"/>
                    <a:pt x="475" y="2"/>
                  </a:cubicBezTo>
                  <a:cubicBezTo>
                    <a:pt x="475" y="2"/>
                    <a:pt x="475" y="2"/>
                    <a:pt x="475" y="2"/>
                  </a:cubicBezTo>
                  <a:cubicBezTo>
                    <a:pt x="474" y="3"/>
                    <a:pt x="474" y="3"/>
                    <a:pt x="474" y="3"/>
                  </a:cubicBezTo>
                  <a:cubicBezTo>
                    <a:pt x="474" y="3"/>
                    <a:pt x="474" y="3"/>
                    <a:pt x="474" y="3"/>
                  </a:cubicBezTo>
                  <a:cubicBezTo>
                    <a:pt x="473" y="3"/>
                    <a:pt x="473" y="3"/>
                    <a:pt x="473" y="3"/>
                  </a:cubicBezTo>
                  <a:cubicBezTo>
                    <a:pt x="473" y="3"/>
                    <a:pt x="474" y="3"/>
                    <a:pt x="474" y="3"/>
                  </a:cubicBezTo>
                  <a:close/>
                  <a:moveTo>
                    <a:pt x="467" y="3"/>
                  </a:moveTo>
                  <a:cubicBezTo>
                    <a:pt x="467" y="3"/>
                    <a:pt x="467" y="3"/>
                    <a:pt x="467" y="3"/>
                  </a:cubicBezTo>
                  <a:cubicBezTo>
                    <a:pt x="467" y="3"/>
                    <a:pt x="467" y="3"/>
                    <a:pt x="468" y="3"/>
                  </a:cubicBezTo>
                  <a:cubicBezTo>
                    <a:pt x="468" y="3"/>
                    <a:pt x="468" y="3"/>
                    <a:pt x="467" y="3"/>
                  </a:cubicBezTo>
                  <a:close/>
                  <a:moveTo>
                    <a:pt x="468" y="4"/>
                  </a:moveTo>
                  <a:cubicBezTo>
                    <a:pt x="468" y="4"/>
                    <a:pt x="468" y="4"/>
                    <a:pt x="468" y="4"/>
                  </a:cubicBezTo>
                  <a:cubicBezTo>
                    <a:pt x="468" y="4"/>
                    <a:pt x="469" y="4"/>
                    <a:pt x="469" y="4"/>
                  </a:cubicBezTo>
                  <a:cubicBezTo>
                    <a:pt x="469" y="4"/>
                    <a:pt x="469" y="4"/>
                    <a:pt x="469" y="4"/>
                  </a:cubicBezTo>
                  <a:cubicBezTo>
                    <a:pt x="469" y="4"/>
                    <a:pt x="469" y="4"/>
                    <a:pt x="469" y="4"/>
                  </a:cubicBezTo>
                  <a:cubicBezTo>
                    <a:pt x="468" y="4"/>
                    <a:pt x="468" y="4"/>
                    <a:pt x="468" y="4"/>
                  </a:cubicBezTo>
                  <a:cubicBezTo>
                    <a:pt x="468" y="4"/>
                    <a:pt x="468" y="4"/>
                    <a:pt x="468" y="4"/>
                  </a:cubicBezTo>
                  <a:cubicBezTo>
                    <a:pt x="468" y="4"/>
                    <a:pt x="468" y="4"/>
                    <a:pt x="468" y="4"/>
                  </a:cubicBezTo>
                  <a:close/>
                  <a:moveTo>
                    <a:pt x="443" y="6"/>
                  </a:moveTo>
                  <a:cubicBezTo>
                    <a:pt x="443" y="6"/>
                    <a:pt x="443" y="6"/>
                    <a:pt x="443" y="6"/>
                  </a:cubicBezTo>
                  <a:cubicBezTo>
                    <a:pt x="443" y="6"/>
                    <a:pt x="443" y="6"/>
                    <a:pt x="442" y="6"/>
                  </a:cubicBezTo>
                  <a:cubicBezTo>
                    <a:pt x="442" y="6"/>
                    <a:pt x="442" y="6"/>
                    <a:pt x="442" y="6"/>
                  </a:cubicBezTo>
                  <a:cubicBezTo>
                    <a:pt x="442" y="6"/>
                    <a:pt x="441" y="6"/>
                    <a:pt x="441" y="6"/>
                  </a:cubicBezTo>
                  <a:cubicBezTo>
                    <a:pt x="442" y="6"/>
                    <a:pt x="443" y="6"/>
                    <a:pt x="443" y="6"/>
                  </a:cubicBezTo>
                  <a:close/>
                  <a:moveTo>
                    <a:pt x="438" y="7"/>
                  </a:moveTo>
                  <a:cubicBezTo>
                    <a:pt x="438" y="7"/>
                    <a:pt x="438" y="7"/>
                    <a:pt x="439" y="7"/>
                  </a:cubicBezTo>
                  <a:cubicBezTo>
                    <a:pt x="439" y="7"/>
                    <a:pt x="438" y="7"/>
                    <a:pt x="438" y="7"/>
                  </a:cubicBezTo>
                  <a:close/>
                  <a:moveTo>
                    <a:pt x="425" y="11"/>
                  </a:moveTo>
                  <a:cubicBezTo>
                    <a:pt x="425" y="11"/>
                    <a:pt x="425" y="11"/>
                    <a:pt x="424" y="11"/>
                  </a:cubicBezTo>
                  <a:cubicBezTo>
                    <a:pt x="424" y="11"/>
                    <a:pt x="425" y="11"/>
                    <a:pt x="425" y="11"/>
                  </a:cubicBezTo>
                  <a:close/>
                  <a:moveTo>
                    <a:pt x="437" y="6"/>
                  </a:moveTo>
                  <a:cubicBezTo>
                    <a:pt x="435" y="7"/>
                    <a:pt x="432" y="7"/>
                    <a:pt x="430" y="8"/>
                  </a:cubicBezTo>
                  <a:cubicBezTo>
                    <a:pt x="431" y="7"/>
                    <a:pt x="431" y="7"/>
                    <a:pt x="432" y="7"/>
                  </a:cubicBezTo>
                  <a:cubicBezTo>
                    <a:pt x="432" y="7"/>
                    <a:pt x="432" y="7"/>
                    <a:pt x="431" y="7"/>
                  </a:cubicBezTo>
                  <a:cubicBezTo>
                    <a:pt x="432" y="7"/>
                    <a:pt x="433" y="7"/>
                    <a:pt x="434" y="7"/>
                  </a:cubicBezTo>
                  <a:cubicBezTo>
                    <a:pt x="435" y="7"/>
                    <a:pt x="436" y="6"/>
                    <a:pt x="437" y="6"/>
                  </a:cubicBezTo>
                  <a:cubicBezTo>
                    <a:pt x="437" y="6"/>
                    <a:pt x="437" y="6"/>
                    <a:pt x="437" y="6"/>
                  </a:cubicBezTo>
                  <a:close/>
                  <a:moveTo>
                    <a:pt x="528" y="3"/>
                  </a:moveTo>
                  <a:cubicBezTo>
                    <a:pt x="528" y="3"/>
                    <a:pt x="528" y="3"/>
                    <a:pt x="528" y="3"/>
                  </a:cubicBezTo>
                  <a:cubicBezTo>
                    <a:pt x="528" y="3"/>
                    <a:pt x="528" y="3"/>
                    <a:pt x="528" y="3"/>
                  </a:cubicBezTo>
                  <a:close/>
                  <a:moveTo>
                    <a:pt x="451" y="9"/>
                  </a:moveTo>
                  <a:cubicBezTo>
                    <a:pt x="451" y="9"/>
                    <a:pt x="451" y="9"/>
                    <a:pt x="451" y="9"/>
                  </a:cubicBezTo>
                  <a:cubicBezTo>
                    <a:pt x="451" y="9"/>
                    <a:pt x="451" y="9"/>
                    <a:pt x="451" y="9"/>
                  </a:cubicBezTo>
                  <a:cubicBezTo>
                    <a:pt x="451" y="9"/>
                    <a:pt x="451" y="9"/>
                    <a:pt x="451" y="9"/>
                  </a:cubicBezTo>
                  <a:cubicBezTo>
                    <a:pt x="451" y="9"/>
                    <a:pt x="451" y="9"/>
                    <a:pt x="451" y="9"/>
                  </a:cubicBezTo>
                  <a:cubicBezTo>
                    <a:pt x="451" y="9"/>
                    <a:pt x="451" y="9"/>
                    <a:pt x="452" y="9"/>
                  </a:cubicBezTo>
                  <a:cubicBezTo>
                    <a:pt x="452" y="8"/>
                    <a:pt x="452" y="8"/>
                    <a:pt x="453" y="8"/>
                  </a:cubicBezTo>
                  <a:cubicBezTo>
                    <a:pt x="453" y="8"/>
                    <a:pt x="453" y="8"/>
                    <a:pt x="453" y="8"/>
                  </a:cubicBezTo>
                  <a:cubicBezTo>
                    <a:pt x="453" y="8"/>
                    <a:pt x="453" y="8"/>
                    <a:pt x="454" y="8"/>
                  </a:cubicBezTo>
                  <a:cubicBezTo>
                    <a:pt x="454" y="8"/>
                    <a:pt x="453" y="8"/>
                    <a:pt x="453" y="8"/>
                  </a:cubicBezTo>
                  <a:cubicBezTo>
                    <a:pt x="454" y="8"/>
                    <a:pt x="454" y="8"/>
                    <a:pt x="454" y="8"/>
                  </a:cubicBezTo>
                  <a:cubicBezTo>
                    <a:pt x="454" y="8"/>
                    <a:pt x="454" y="8"/>
                    <a:pt x="453" y="8"/>
                  </a:cubicBezTo>
                  <a:cubicBezTo>
                    <a:pt x="453" y="9"/>
                    <a:pt x="452" y="9"/>
                    <a:pt x="451" y="9"/>
                  </a:cubicBezTo>
                  <a:cubicBezTo>
                    <a:pt x="451" y="9"/>
                    <a:pt x="451" y="9"/>
                    <a:pt x="451" y="9"/>
                  </a:cubicBezTo>
                  <a:cubicBezTo>
                    <a:pt x="451" y="9"/>
                    <a:pt x="451" y="9"/>
                    <a:pt x="451" y="9"/>
                  </a:cubicBezTo>
                  <a:close/>
                  <a:moveTo>
                    <a:pt x="386" y="15"/>
                  </a:moveTo>
                  <a:cubicBezTo>
                    <a:pt x="386" y="15"/>
                    <a:pt x="386" y="15"/>
                    <a:pt x="386" y="15"/>
                  </a:cubicBezTo>
                  <a:cubicBezTo>
                    <a:pt x="386" y="15"/>
                    <a:pt x="387" y="15"/>
                    <a:pt x="387" y="15"/>
                  </a:cubicBezTo>
                  <a:cubicBezTo>
                    <a:pt x="387" y="15"/>
                    <a:pt x="387" y="15"/>
                    <a:pt x="387" y="15"/>
                  </a:cubicBezTo>
                  <a:cubicBezTo>
                    <a:pt x="392" y="13"/>
                    <a:pt x="396" y="13"/>
                    <a:pt x="398" y="12"/>
                  </a:cubicBezTo>
                  <a:cubicBezTo>
                    <a:pt x="398" y="12"/>
                    <a:pt x="399" y="12"/>
                    <a:pt x="399" y="12"/>
                  </a:cubicBezTo>
                  <a:cubicBezTo>
                    <a:pt x="400" y="12"/>
                    <a:pt x="400" y="12"/>
                    <a:pt x="401" y="12"/>
                  </a:cubicBezTo>
                  <a:cubicBezTo>
                    <a:pt x="401" y="12"/>
                    <a:pt x="401" y="12"/>
                    <a:pt x="401" y="12"/>
                  </a:cubicBezTo>
                  <a:cubicBezTo>
                    <a:pt x="402" y="12"/>
                    <a:pt x="402" y="12"/>
                    <a:pt x="402" y="12"/>
                  </a:cubicBezTo>
                  <a:cubicBezTo>
                    <a:pt x="402" y="12"/>
                    <a:pt x="402" y="12"/>
                    <a:pt x="403" y="11"/>
                  </a:cubicBezTo>
                  <a:cubicBezTo>
                    <a:pt x="403" y="11"/>
                    <a:pt x="403" y="11"/>
                    <a:pt x="404" y="11"/>
                  </a:cubicBezTo>
                  <a:cubicBezTo>
                    <a:pt x="403" y="11"/>
                    <a:pt x="403" y="11"/>
                    <a:pt x="403" y="12"/>
                  </a:cubicBezTo>
                  <a:cubicBezTo>
                    <a:pt x="403" y="12"/>
                    <a:pt x="403" y="12"/>
                    <a:pt x="403" y="12"/>
                  </a:cubicBezTo>
                  <a:cubicBezTo>
                    <a:pt x="403" y="12"/>
                    <a:pt x="402" y="12"/>
                    <a:pt x="402" y="12"/>
                  </a:cubicBezTo>
                  <a:cubicBezTo>
                    <a:pt x="398" y="13"/>
                    <a:pt x="394" y="13"/>
                    <a:pt x="390" y="14"/>
                  </a:cubicBezTo>
                  <a:cubicBezTo>
                    <a:pt x="390" y="14"/>
                    <a:pt x="390" y="14"/>
                    <a:pt x="390" y="14"/>
                  </a:cubicBezTo>
                  <a:cubicBezTo>
                    <a:pt x="389" y="15"/>
                    <a:pt x="387" y="15"/>
                    <a:pt x="386" y="15"/>
                  </a:cubicBezTo>
                  <a:close/>
                  <a:moveTo>
                    <a:pt x="571" y="2"/>
                  </a:moveTo>
                  <a:cubicBezTo>
                    <a:pt x="572" y="2"/>
                    <a:pt x="572" y="2"/>
                    <a:pt x="573" y="2"/>
                  </a:cubicBezTo>
                  <a:cubicBezTo>
                    <a:pt x="574" y="2"/>
                    <a:pt x="574" y="2"/>
                    <a:pt x="575" y="2"/>
                  </a:cubicBezTo>
                  <a:cubicBezTo>
                    <a:pt x="575" y="2"/>
                    <a:pt x="575" y="2"/>
                    <a:pt x="575" y="3"/>
                  </a:cubicBezTo>
                  <a:cubicBezTo>
                    <a:pt x="574" y="2"/>
                    <a:pt x="573" y="2"/>
                    <a:pt x="572" y="2"/>
                  </a:cubicBezTo>
                  <a:cubicBezTo>
                    <a:pt x="572" y="2"/>
                    <a:pt x="572" y="2"/>
                    <a:pt x="571" y="2"/>
                  </a:cubicBezTo>
                  <a:close/>
                  <a:moveTo>
                    <a:pt x="574" y="2"/>
                  </a:moveTo>
                  <a:cubicBezTo>
                    <a:pt x="575" y="2"/>
                    <a:pt x="575" y="3"/>
                    <a:pt x="576" y="3"/>
                  </a:cubicBezTo>
                  <a:cubicBezTo>
                    <a:pt x="576" y="3"/>
                    <a:pt x="576" y="3"/>
                    <a:pt x="577" y="3"/>
                  </a:cubicBezTo>
                  <a:cubicBezTo>
                    <a:pt x="577" y="3"/>
                    <a:pt x="578" y="3"/>
                    <a:pt x="579" y="3"/>
                  </a:cubicBezTo>
                  <a:cubicBezTo>
                    <a:pt x="579" y="3"/>
                    <a:pt x="579" y="3"/>
                    <a:pt x="579" y="3"/>
                  </a:cubicBezTo>
                  <a:cubicBezTo>
                    <a:pt x="578" y="3"/>
                    <a:pt x="578" y="3"/>
                    <a:pt x="578" y="3"/>
                  </a:cubicBezTo>
                  <a:cubicBezTo>
                    <a:pt x="577" y="3"/>
                    <a:pt x="577" y="3"/>
                    <a:pt x="577" y="3"/>
                  </a:cubicBezTo>
                  <a:cubicBezTo>
                    <a:pt x="577" y="3"/>
                    <a:pt x="577" y="3"/>
                    <a:pt x="577" y="3"/>
                  </a:cubicBezTo>
                  <a:cubicBezTo>
                    <a:pt x="576" y="3"/>
                    <a:pt x="575" y="3"/>
                    <a:pt x="575" y="3"/>
                  </a:cubicBezTo>
                  <a:cubicBezTo>
                    <a:pt x="575" y="2"/>
                    <a:pt x="575" y="2"/>
                    <a:pt x="574" y="2"/>
                  </a:cubicBezTo>
                  <a:close/>
                  <a:moveTo>
                    <a:pt x="567" y="2"/>
                  </a:moveTo>
                  <a:cubicBezTo>
                    <a:pt x="568" y="2"/>
                    <a:pt x="568" y="2"/>
                    <a:pt x="568" y="2"/>
                  </a:cubicBezTo>
                  <a:cubicBezTo>
                    <a:pt x="569" y="2"/>
                    <a:pt x="569" y="2"/>
                    <a:pt x="569" y="2"/>
                  </a:cubicBezTo>
                  <a:cubicBezTo>
                    <a:pt x="569" y="2"/>
                    <a:pt x="569" y="2"/>
                    <a:pt x="569" y="2"/>
                  </a:cubicBezTo>
                  <a:cubicBezTo>
                    <a:pt x="569" y="2"/>
                    <a:pt x="569" y="2"/>
                    <a:pt x="569" y="2"/>
                  </a:cubicBezTo>
                  <a:cubicBezTo>
                    <a:pt x="568" y="2"/>
                    <a:pt x="568" y="2"/>
                    <a:pt x="567" y="2"/>
                  </a:cubicBezTo>
                  <a:cubicBezTo>
                    <a:pt x="567" y="2"/>
                    <a:pt x="568" y="2"/>
                    <a:pt x="568" y="2"/>
                  </a:cubicBezTo>
                  <a:cubicBezTo>
                    <a:pt x="568" y="2"/>
                    <a:pt x="567" y="2"/>
                    <a:pt x="567" y="2"/>
                  </a:cubicBezTo>
                  <a:close/>
                  <a:moveTo>
                    <a:pt x="403" y="13"/>
                  </a:moveTo>
                  <a:cubicBezTo>
                    <a:pt x="404" y="13"/>
                    <a:pt x="404" y="13"/>
                    <a:pt x="405" y="13"/>
                  </a:cubicBezTo>
                  <a:cubicBezTo>
                    <a:pt x="407" y="12"/>
                    <a:pt x="407" y="12"/>
                    <a:pt x="407" y="12"/>
                  </a:cubicBezTo>
                  <a:cubicBezTo>
                    <a:pt x="407" y="12"/>
                    <a:pt x="407" y="12"/>
                    <a:pt x="407" y="12"/>
                  </a:cubicBezTo>
                  <a:cubicBezTo>
                    <a:pt x="407" y="12"/>
                    <a:pt x="406" y="12"/>
                    <a:pt x="406" y="12"/>
                  </a:cubicBezTo>
                  <a:cubicBezTo>
                    <a:pt x="406" y="12"/>
                    <a:pt x="405" y="13"/>
                    <a:pt x="405" y="13"/>
                  </a:cubicBezTo>
                  <a:cubicBezTo>
                    <a:pt x="404" y="13"/>
                    <a:pt x="404" y="13"/>
                    <a:pt x="403" y="13"/>
                  </a:cubicBezTo>
                  <a:close/>
                  <a:moveTo>
                    <a:pt x="404" y="12"/>
                  </a:moveTo>
                  <a:cubicBezTo>
                    <a:pt x="404" y="12"/>
                    <a:pt x="404" y="12"/>
                    <a:pt x="404" y="12"/>
                  </a:cubicBezTo>
                  <a:cubicBezTo>
                    <a:pt x="403" y="12"/>
                    <a:pt x="399" y="14"/>
                    <a:pt x="398" y="14"/>
                  </a:cubicBezTo>
                  <a:cubicBezTo>
                    <a:pt x="398" y="14"/>
                    <a:pt x="397" y="14"/>
                    <a:pt x="397" y="14"/>
                  </a:cubicBezTo>
                  <a:cubicBezTo>
                    <a:pt x="397" y="14"/>
                    <a:pt x="397" y="14"/>
                    <a:pt x="397" y="14"/>
                  </a:cubicBezTo>
                  <a:cubicBezTo>
                    <a:pt x="397" y="14"/>
                    <a:pt x="402" y="12"/>
                    <a:pt x="404" y="12"/>
                  </a:cubicBezTo>
                  <a:close/>
                  <a:moveTo>
                    <a:pt x="496" y="2"/>
                  </a:moveTo>
                  <a:cubicBezTo>
                    <a:pt x="496" y="2"/>
                    <a:pt x="496" y="2"/>
                    <a:pt x="497" y="2"/>
                  </a:cubicBezTo>
                  <a:cubicBezTo>
                    <a:pt x="497" y="2"/>
                    <a:pt x="497" y="2"/>
                    <a:pt x="497" y="2"/>
                  </a:cubicBezTo>
                  <a:cubicBezTo>
                    <a:pt x="497" y="2"/>
                    <a:pt x="496" y="3"/>
                    <a:pt x="496" y="3"/>
                  </a:cubicBezTo>
                  <a:cubicBezTo>
                    <a:pt x="496" y="3"/>
                    <a:pt x="496" y="3"/>
                    <a:pt x="497" y="3"/>
                  </a:cubicBezTo>
                  <a:cubicBezTo>
                    <a:pt x="496" y="3"/>
                    <a:pt x="496" y="3"/>
                    <a:pt x="496" y="3"/>
                  </a:cubicBezTo>
                  <a:cubicBezTo>
                    <a:pt x="496" y="3"/>
                    <a:pt x="496" y="3"/>
                    <a:pt x="496" y="3"/>
                  </a:cubicBezTo>
                  <a:cubicBezTo>
                    <a:pt x="496" y="3"/>
                    <a:pt x="496" y="3"/>
                    <a:pt x="496" y="3"/>
                  </a:cubicBezTo>
                  <a:cubicBezTo>
                    <a:pt x="495" y="3"/>
                    <a:pt x="495" y="3"/>
                    <a:pt x="496" y="2"/>
                  </a:cubicBezTo>
                  <a:close/>
                  <a:moveTo>
                    <a:pt x="597" y="5"/>
                  </a:moveTo>
                  <a:cubicBezTo>
                    <a:pt x="597" y="5"/>
                    <a:pt x="597" y="5"/>
                    <a:pt x="597" y="5"/>
                  </a:cubicBezTo>
                  <a:cubicBezTo>
                    <a:pt x="597" y="5"/>
                    <a:pt x="597" y="5"/>
                    <a:pt x="597" y="5"/>
                  </a:cubicBezTo>
                  <a:close/>
                  <a:moveTo>
                    <a:pt x="603" y="6"/>
                  </a:moveTo>
                  <a:cubicBezTo>
                    <a:pt x="604" y="6"/>
                    <a:pt x="604" y="7"/>
                    <a:pt x="605" y="7"/>
                  </a:cubicBezTo>
                  <a:cubicBezTo>
                    <a:pt x="605" y="7"/>
                    <a:pt x="605" y="7"/>
                    <a:pt x="605" y="7"/>
                  </a:cubicBezTo>
                  <a:cubicBezTo>
                    <a:pt x="604" y="7"/>
                    <a:pt x="603" y="6"/>
                    <a:pt x="602" y="6"/>
                  </a:cubicBezTo>
                  <a:cubicBezTo>
                    <a:pt x="602" y="6"/>
                    <a:pt x="602" y="6"/>
                    <a:pt x="602" y="6"/>
                  </a:cubicBezTo>
                  <a:cubicBezTo>
                    <a:pt x="602" y="6"/>
                    <a:pt x="601" y="6"/>
                    <a:pt x="601" y="6"/>
                  </a:cubicBezTo>
                  <a:cubicBezTo>
                    <a:pt x="601" y="6"/>
                    <a:pt x="601" y="6"/>
                    <a:pt x="600" y="6"/>
                  </a:cubicBezTo>
                  <a:cubicBezTo>
                    <a:pt x="601" y="6"/>
                    <a:pt x="602" y="6"/>
                    <a:pt x="603" y="6"/>
                  </a:cubicBezTo>
                  <a:close/>
                  <a:moveTo>
                    <a:pt x="602" y="6"/>
                  </a:moveTo>
                  <a:cubicBezTo>
                    <a:pt x="600" y="6"/>
                    <a:pt x="599" y="6"/>
                    <a:pt x="599" y="6"/>
                  </a:cubicBezTo>
                  <a:cubicBezTo>
                    <a:pt x="599" y="6"/>
                    <a:pt x="598" y="6"/>
                    <a:pt x="598" y="6"/>
                  </a:cubicBezTo>
                  <a:cubicBezTo>
                    <a:pt x="598" y="6"/>
                    <a:pt x="598" y="6"/>
                    <a:pt x="598" y="6"/>
                  </a:cubicBezTo>
                  <a:cubicBezTo>
                    <a:pt x="599" y="6"/>
                    <a:pt x="599" y="6"/>
                    <a:pt x="600" y="6"/>
                  </a:cubicBezTo>
                  <a:cubicBezTo>
                    <a:pt x="599" y="6"/>
                    <a:pt x="598" y="6"/>
                    <a:pt x="597" y="6"/>
                  </a:cubicBezTo>
                  <a:cubicBezTo>
                    <a:pt x="597" y="6"/>
                    <a:pt x="596" y="5"/>
                    <a:pt x="596" y="5"/>
                  </a:cubicBezTo>
                  <a:cubicBezTo>
                    <a:pt x="596" y="5"/>
                    <a:pt x="595" y="5"/>
                    <a:pt x="595" y="5"/>
                  </a:cubicBezTo>
                  <a:cubicBezTo>
                    <a:pt x="595" y="5"/>
                    <a:pt x="595" y="5"/>
                    <a:pt x="595" y="5"/>
                  </a:cubicBezTo>
                  <a:cubicBezTo>
                    <a:pt x="595" y="5"/>
                    <a:pt x="595" y="5"/>
                    <a:pt x="596" y="5"/>
                  </a:cubicBezTo>
                  <a:cubicBezTo>
                    <a:pt x="596" y="5"/>
                    <a:pt x="595" y="5"/>
                    <a:pt x="595" y="5"/>
                  </a:cubicBezTo>
                  <a:cubicBezTo>
                    <a:pt x="596" y="5"/>
                    <a:pt x="597" y="6"/>
                    <a:pt x="598" y="6"/>
                  </a:cubicBezTo>
                  <a:cubicBezTo>
                    <a:pt x="597" y="6"/>
                    <a:pt x="597" y="6"/>
                    <a:pt x="597" y="5"/>
                  </a:cubicBezTo>
                  <a:cubicBezTo>
                    <a:pt x="598" y="6"/>
                    <a:pt x="599" y="6"/>
                    <a:pt x="600" y="6"/>
                  </a:cubicBezTo>
                  <a:cubicBezTo>
                    <a:pt x="600" y="6"/>
                    <a:pt x="600" y="6"/>
                    <a:pt x="600" y="6"/>
                  </a:cubicBezTo>
                  <a:cubicBezTo>
                    <a:pt x="600" y="6"/>
                    <a:pt x="600" y="6"/>
                    <a:pt x="601" y="6"/>
                  </a:cubicBezTo>
                  <a:cubicBezTo>
                    <a:pt x="601" y="6"/>
                    <a:pt x="601" y="6"/>
                    <a:pt x="601" y="6"/>
                  </a:cubicBezTo>
                  <a:cubicBezTo>
                    <a:pt x="601" y="6"/>
                    <a:pt x="601" y="6"/>
                    <a:pt x="601" y="6"/>
                  </a:cubicBezTo>
                  <a:cubicBezTo>
                    <a:pt x="601" y="6"/>
                    <a:pt x="601" y="6"/>
                    <a:pt x="601" y="6"/>
                  </a:cubicBezTo>
                  <a:cubicBezTo>
                    <a:pt x="602" y="6"/>
                    <a:pt x="603" y="6"/>
                    <a:pt x="603" y="7"/>
                  </a:cubicBezTo>
                  <a:cubicBezTo>
                    <a:pt x="603" y="7"/>
                    <a:pt x="603" y="7"/>
                    <a:pt x="602" y="6"/>
                  </a:cubicBezTo>
                  <a:cubicBezTo>
                    <a:pt x="603" y="7"/>
                    <a:pt x="604" y="7"/>
                    <a:pt x="604" y="7"/>
                  </a:cubicBezTo>
                  <a:cubicBezTo>
                    <a:pt x="605" y="7"/>
                    <a:pt x="605" y="7"/>
                    <a:pt x="605" y="7"/>
                  </a:cubicBezTo>
                  <a:cubicBezTo>
                    <a:pt x="605" y="7"/>
                    <a:pt x="605" y="7"/>
                    <a:pt x="605" y="7"/>
                  </a:cubicBezTo>
                  <a:cubicBezTo>
                    <a:pt x="605" y="7"/>
                    <a:pt x="605" y="7"/>
                    <a:pt x="605" y="7"/>
                  </a:cubicBezTo>
                  <a:cubicBezTo>
                    <a:pt x="605" y="7"/>
                    <a:pt x="606" y="7"/>
                    <a:pt x="606" y="7"/>
                  </a:cubicBezTo>
                  <a:cubicBezTo>
                    <a:pt x="606" y="7"/>
                    <a:pt x="605" y="7"/>
                    <a:pt x="604" y="7"/>
                  </a:cubicBezTo>
                  <a:cubicBezTo>
                    <a:pt x="604" y="7"/>
                    <a:pt x="604" y="7"/>
                    <a:pt x="604" y="7"/>
                  </a:cubicBezTo>
                  <a:cubicBezTo>
                    <a:pt x="604" y="7"/>
                    <a:pt x="603" y="7"/>
                    <a:pt x="603" y="7"/>
                  </a:cubicBezTo>
                  <a:cubicBezTo>
                    <a:pt x="603" y="7"/>
                    <a:pt x="602" y="7"/>
                    <a:pt x="602" y="6"/>
                  </a:cubicBezTo>
                  <a:close/>
                  <a:moveTo>
                    <a:pt x="597" y="5"/>
                  </a:moveTo>
                  <a:cubicBezTo>
                    <a:pt x="597" y="5"/>
                    <a:pt x="597" y="5"/>
                    <a:pt x="598" y="6"/>
                  </a:cubicBezTo>
                  <a:cubicBezTo>
                    <a:pt x="598" y="5"/>
                    <a:pt x="597" y="5"/>
                    <a:pt x="597" y="5"/>
                  </a:cubicBezTo>
                  <a:cubicBezTo>
                    <a:pt x="597" y="5"/>
                    <a:pt x="597" y="5"/>
                    <a:pt x="597" y="5"/>
                  </a:cubicBezTo>
                  <a:close/>
                  <a:moveTo>
                    <a:pt x="604" y="6"/>
                  </a:moveTo>
                  <a:cubicBezTo>
                    <a:pt x="604" y="6"/>
                    <a:pt x="604" y="7"/>
                    <a:pt x="605" y="7"/>
                  </a:cubicBezTo>
                  <a:cubicBezTo>
                    <a:pt x="604" y="7"/>
                    <a:pt x="604" y="6"/>
                    <a:pt x="604" y="6"/>
                  </a:cubicBezTo>
                  <a:close/>
                  <a:moveTo>
                    <a:pt x="605" y="7"/>
                  </a:moveTo>
                  <a:cubicBezTo>
                    <a:pt x="605" y="7"/>
                    <a:pt x="605" y="7"/>
                    <a:pt x="604" y="6"/>
                  </a:cubicBezTo>
                  <a:cubicBezTo>
                    <a:pt x="604" y="6"/>
                    <a:pt x="603" y="6"/>
                    <a:pt x="603" y="6"/>
                  </a:cubicBezTo>
                  <a:cubicBezTo>
                    <a:pt x="604" y="6"/>
                    <a:pt x="604" y="6"/>
                    <a:pt x="605" y="7"/>
                  </a:cubicBezTo>
                  <a:close/>
                  <a:moveTo>
                    <a:pt x="598" y="6"/>
                  </a:moveTo>
                  <a:cubicBezTo>
                    <a:pt x="598" y="6"/>
                    <a:pt x="598" y="6"/>
                    <a:pt x="598" y="6"/>
                  </a:cubicBezTo>
                  <a:cubicBezTo>
                    <a:pt x="598" y="6"/>
                    <a:pt x="598" y="6"/>
                    <a:pt x="598" y="6"/>
                  </a:cubicBezTo>
                  <a:cubicBezTo>
                    <a:pt x="600" y="6"/>
                    <a:pt x="600" y="6"/>
                    <a:pt x="600" y="6"/>
                  </a:cubicBezTo>
                  <a:cubicBezTo>
                    <a:pt x="600" y="6"/>
                    <a:pt x="598" y="6"/>
                    <a:pt x="598" y="6"/>
                  </a:cubicBezTo>
                  <a:close/>
                  <a:moveTo>
                    <a:pt x="591" y="11"/>
                  </a:moveTo>
                  <a:cubicBezTo>
                    <a:pt x="591" y="11"/>
                    <a:pt x="591" y="11"/>
                    <a:pt x="591" y="11"/>
                  </a:cubicBezTo>
                  <a:cubicBezTo>
                    <a:pt x="591" y="11"/>
                    <a:pt x="591" y="11"/>
                    <a:pt x="591" y="11"/>
                  </a:cubicBezTo>
                  <a:cubicBezTo>
                    <a:pt x="590" y="11"/>
                    <a:pt x="590" y="11"/>
                    <a:pt x="589" y="11"/>
                  </a:cubicBezTo>
                  <a:cubicBezTo>
                    <a:pt x="589" y="11"/>
                    <a:pt x="589" y="11"/>
                    <a:pt x="588" y="10"/>
                  </a:cubicBezTo>
                  <a:cubicBezTo>
                    <a:pt x="587" y="10"/>
                    <a:pt x="586" y="10"/>
                    <a:pt x="585" y="9"/>
                  </a:cubicBezTo>
                  <a:cubicBezTo>
                    <a:pt x="585" y="10"/>
                    <a:pt x="586" y="10"/>
                    <a:pt x="587" y="10"/>
                  </a:cubicBezTo>
                  <a:cubicBezTo>
                    <a:pt x="589" y="11"/>
                    <a:pt x="590" y="11"/>
                    <a:pt x="591" y="11"/>
                  </a:cubicBezTo>
                  <a:close/>
                  <a:moveTo>
                    <a:pt x="593" y="5"/>
                  </a:moveTo>
                  <a:cubicBezTo>
                    <a:pt x="592" y="5"/>
                    <a:pt x="591" y="4"/>
                    <a:pt x="590" y="4"/>
                  </a:cubicBezTo>
                  <a:cubicBezTo>
                    <a:pt x="590" y="4"/>
                    <a:pt x="590" y="4"/>
                    <a:pt x="590" y="4"/>
                  </a:cubicBezTo>
                  <a:cubicBezTo>
                    <a:pt x="590" y="4"/>
                    <a:pt x="590" y="4"/>
                    <a:pt x="589" y="4"/>
                  </a:cubicBezTo>
                  <a:cubicBezTo>
                    <a:pt x="590" y="4"/>
                    <a:pt x="590" y="4"/>
                    <a:pt x="590" y="4"/>
                  </a:cubicBezTo>
                  <a:cubicBezTo>
                    <a:pt x="591" y="4"/>
                    <a:pt x="592" y="5"/>
                    <a:pt x="593" y="5"/>
                  </a:cubicBezTo>
                  <a:cubicBezTo>
                    <a:pt x="593" y="5"/>
                    <a:pt x="592" y="5"/>
                    <a:pt x="592" y="5"/>
                  </a:cubicBezTo>
                  <a:cubicBezTo>
                    <a:pt x="592" y="5"/>
                    <a:pt x="592" y="5"/>
                    <a:pt x="593" y="5"/>
                  </a:cubicBezTo>
                  <a:close/>
                  <a:moveTo>
                    <a:pt x="402" y="11"/>
                  </a:moveTo>
                  <a:cubicBezTo>
                    <a:pt x="402" y="11"/>
                    <a:pt x="402" y="11"/>
                    <a:pt x="402" y="11"/>
                  </a:cubicBezTo>
                  <a:cubicBezTo>
                    <a:pt x="401" y="11"/>
                    <a:pt x="400" y="12"/>
                    <a:pt x="398" y="12"/>
                  </a:cubicBezTo>
                  <a:cubicBezTo>
                    <a:pt x="398" y="12"/>
                    <a:pt x="397" y="12"/>
                    <a:pt x="396" y="12"/>
                  </a:cubicBezTo>
                  <a:cubicBezTo>
                    <a:pt x="396" y="12"/>
                    <a:pt x="396" y="12"/>
                    <a:pt x="395" y="13"/>
                  </a:cubicBezTo>
                  <a:cubicBezTo>
                    <a:pt x="395" y="13"/>
                    <a:pt x="395" y="13"/>
                    <a:pt x="395" y="13"/>
                  </a:cubicBezTo>
                  <a:cubicBezTo>
                    <a:pt x="395" y="13"/>
                    <a:pt x="395" y="13"/>
                    <a:pt x="395" y="13"/>
                  </a:cubicBezTo>
                  <a:cubicBezTo>
                    <a:pt x="398" y="12"/>
                    <a:pt x="399" y="12"/>
                    <a:pt x="402" y="11"/>
                  </a:cubicBezTo>
                  <a:close/>
                  <a:moveTo>
                    <a:pt x="598" y="6"/>
                  </a:moveTo>
                  <a:cubicBezTo>
                    <a:pt x="598" y="6"/>
                    <a:pt x="598" y="6"/>
                    <a:pt x="598" y="6"/>
                  </a:cubicBezTo>
                  <a:cubicBezTo>
                    <a:pt x="599" y="6"/>
                    <a:pt x="599" y="6"/>
                    <a:pt x="600" y="6"/>
                  </a:cubicBezTo>
                  <a:cubicBezTo>
                    <a:pt x="600" y="6"/>
                    <a:pt x="600" y="6"/>
                    <a:pt x="600" y="6"/>
                  </a:cubicBezTo>
                  <a:cubicBezTo>
                    <a:pt x="599" y="6"/>
                    <a:pt x="599" y="6"/>
                    <a:pt x="599" y="6"/>
                  </a:cubicBezTo>
                  <a:cubicBezTo>
                    <a:pt x="599" y="6"/>
                    <a:pt x="599" y="6"/>
                    <a:pt x="598" y="6"/>
                  </a:cubicBezTo>
                  <a:cubicBezTo>
                    <a:pt x="598" y="6"/>
                    <a:pt x="598" y="6"/>
                    <a:pt x="598" y="6"/>
                  </a:cubicBezTo>
                  <a:cubicBezTo>
                    <a:pt x="597" y="6"/>
                    <a:pt x="597" y="6"/>
                    <a:pt x="596" y="6"/>
                  </a:cubicBezTo>
                  <a:cubicBezTo>
                    <a:pt x="596" y="6"/>
                    <a:pt x="595" y="6"/>
                    <a:pt x="595" y="6"/>
                  </a:cubicBezTo>
                  <a:cubicBezTo>
                    <a:pt x="595" y="6"/>
                    <a:pt x="594" y="6"/>
                    <a:pt x="594" y="6"/>
                  </a:cubicBezTo>
                  <a:cubicBezTo>
                    <a:pt x="594" y="5"/>
                    <a:pt x="593" y="5"/>
                    <a:pt x="593" y="5"/>
                  </a:cubicBezTo>
                  <a:cubicBezTo>
                    <a:pt x="593" y="5"/>
                    <a:pt x="594" y="5"/>
                    <a:pt x="594" y="6"/>
                  </a:cubicBezTo>
                  <a:cubicBezTo>
                    <a:pt x="594" y="5"/>
                    <a:pt x="594" y="5"/>
                    <a:pt x="593" y="5"/>
                  </a:cubicBezTo>
                  <a:cubicBezTo>
                    <a:pt x="593" y="5"/>
                    <a:pt x="593" y="5"/>
                    <a:pt x="593" y="5"/>
                  </a:cubicBezTo>
                  <a:cubicBezTo>
                    <a:pt x="593" y="5"/>
                    <a:pt x="593" y="5"/>
                    <a:pt x="593" y="5"/>
                  </a:cubicBezTo>
                  <a:cubicBezTo>
                    <a:pt x="592" y="5"/>
                    <a:pt x="592" y="5"/>
                    <a:pt x="592" y="5"/>
                  </a:cubicBezTo>
                  <a:cubicBezTo>
                    <a:pt x="591" y="5"/>
                    <a:pt x="591" y="5"/>
                    <a:pt x="591" y="5"/>
                  </a:cubicBezTo>
                  <a:cubicBezTo>
                    <a:pt x="591" y="5"/>
                    <a:pt x="592" y="5"/>
                    <a:pt x="592" y="5"/>
                  </a:cubicBezTo>
                  <a:cubicBezTo>
                    <a:pt x="592" y="5"/>
                    <a:pt x="592" y="5"/>
                    <a:pt x="592" y="5"/>
                  </a:cubicBezTo>
                  <a:cubicBezTo>
                    <a:pt x="592" y="5"/>
                    <a:pt x="592" y="5"/>
                    <a:pt x="593" y="5"/>
                  </a:cubicBezTo>
                  <a:cubicBezTo>
                    <a:pt x="593" y="5"/>
                    <a:pt x="593" y="5"/>
                    <a:pt x="593" y="5"/>
                  </a:cubicBezTo>
                  <a:cubicBezTo>
                    <a:pt x="594" y="5"/>
                    <a:pt x="594" y="5"/>
                    <a:pt x="594" y="5"/>
                  </a:cubicBezTo>
                  <a:cubicBezTo>
                    <a:pt x="595" y="5"/>
                    <a:pt x="596" y="5"/>
                    <a:pt x="597" y="6"/>
                  </a:cubicBezTo>
                  <a:cubicBezTo>
                    <a:pt x="597" y="6"/>
                    <a:pt x="597" y="6"/>
                    <a:pt x="597" y="6"/>
                  </a:cubicBezTo>
                  <a:cubicBezTo>
                    <a:pt x="597" y="6"/>
                    <a:pt x="597" y="6"/>
                    <a:pt x="598" y="6"/>
                  </a:cubicBezTo>
                  <a:cubicBezTo>
                    <a:pt x="597" y="6"/>
                    <a:pt x="597" y="6"/>
                    <a:pt x="597" y="6"/>
                  </a:cubicBezTo>
                  <a:cubicBezTo>
                    <a:pt x="597" y="6"/>
                    <a:pt x="596" y="6"/>
                    <a:pt x="596" y="6"/>
                  </a:cubicBezTo>
                  <a:cubicBezTo>
                    <a:pt x="596" y="6"/>
                    <a:pt x="596" y="6"/>
                    <a:pt x="596" y="5"/>
                  </a:cubicBezTo>
                  <a:cubicBezTo>
                    <a:pt x="596" y="6"/>
                    <a:pt x="596" y="6"/>
                    <a:pt x="596" y="6"/>
                  </a:cubicBezTo>
                  <a:cubicBezTo>
                    <a:pt x="597" y="6"/>
                    <a:pt x="597" y="6"/>
                    <a:pt x="597" y="6"/>
                  </a:cubicBezTo>
                  <a:cubicBezTo>
                    <a:pt x="597" y="6"/>
                    <a:pt x="596" y="6"/>
                    <a:pt x="596" y="6"/>
                  </a:cubicBezTo>
                  <a:cubicBezTo>
                    <a:pt x="597" y="6"/>
                    <a:pt x="598" y="6"/>
                    <a:pt x="599" y="6"/>
                  </a:cubicBezTo>
                  <a:cubicBezTo>
                    <a:pt x="600" y="6"/>
                    <a:pt x="600" y="6"/>
                    <a:pt x="600" y="6"/>
                  </a:cubicBezTo>
                  <a:cubicBezTo>
                    <a:pt x="599" y="6"/>
                    <a:pt x="598" y="6"/>
                    <a:pt x="598" y="6"/>
                  </a:cubicBezTo>
                  <a:close/>
                  <a:moveTo>
                    <a:pt x="589" y="4"/>
                  </a:moveTo>
                  <a:cubicBezTo>
                    <a:pt x="589" y="4"/>
                    <a:pt x="590" y="4"/>
                    <a:pt x="590" y="4"/>
                  </a:cubicBezTo>
                  <a:cubicBezTo>
                    <a:pt x="589" y="4"/>
                    <a:pt x="589" y="4"/>
                    <a:pt x="589" y="4"/>
                  </a:cubicBezTo>
                  <a:cubicBezTo>
                    <a:pt x="588" y="4"/>
                    <a:pt x="588" y="4"/>
                    <a:pt x="588" y="4"/>
                  </a:cubicBezTo>
                  <a:cubicBezTo>
                    <a:pt x="588" y="4"/>
                    <a:pt x="588" y="4"/>
                    <a:pt x="588" y="4"/>
                  </a:cubicBezTo>
                  <a:cubicBezTo>
                    <a:pt x="588" y="4"/>
                    <a:pt x="588" y="4"/>
                    <a:pt x="588" y="4"/>
                  </a:cubicBezTo>
                  <a:cubicBezTo>
                    <a:pt x="588" y="4"/>
                    <a:pt x="588" y="4"/>
                    <a:pt x="589" y="4"/>
                  </a:cubicBezTo>
                  <a:cubicBezTo>
                    <a:pt x="589" y="4"/>
                    <a:pt x="589" y="4"/>
                    <a:pt x="589" y="4"/>
                  </a:cubicBezTo>
                  <a:cubicBezTo>
                    <a:pt x="589" y="4"/>
                    <a:pt x="590" y="4"/>
                    <a:pt x="590" y="4"/>
                  </a:cubicBezTo>
                  <a:cubicBezTo>
                    <a:pt x="590" y="4"/>
                    <a:pt x="590" y="4"/>
                    <a:pt x="591" y="4"/>
                  </a:cubicBezTo>
                  <a:cubicBezTo>
                    <a:pt x="590" y="4"/>
                    <a:pt x="590" y="4"/>
                    <a:pt x="589" y="4"/>
                  </a:cubicBezTo>
                  <a:close/>
                  <a:moveTo>
                    <a:pt x="589" y="4"/>
                  </a:moveTo>
                  <a:cubicBezTo>
                    <a:pt x="588" y="4"/>
                    <a:pt x="587" y="4"/>
                    <a:pt x="586" y="4"/>
                  </a:cubicBezTo>
                  <a:cubicBezTo>
                    <a:pt x="587" y="4"/>
                    <a:pt x="587" y="4"/>
                    <a:pt x="587" y="4"/>
                  </a:cubicBezTo>
                  <a:cubicBezTo>
                    <a:pt x="586" y="4"/>
                    <a:pt x="586" y="4"/>
                    <a:pt x="586" y="4"/>
                  </a:cubicBezTo>
                  <a:cubicBezTo>
                    <a:pt x="585" y="4"/>
                    <a:pt x="584" y="4"/>
                    <a:pt x="583" y="3"/>
                  </a:cubicBezTo>
                  <a:cubicBezTo>
                    <a:pt x="584" y="3"/>
                    <a:pt x="584" y="4"/>
                    <a:pt x="585" y="4"/>
                  </a:cubicBezTo>
                  <a:cubicBezTo>
                    <a:pt x="586" y="4"/>
                    <a:pt x="586" y="4"/>
                    <a:pt x="587" y="4"/>
                  </a:cubicBezTo>
                  <a:cubicBezTo>
                    <a:pt x="588" y="4"/>
                    <a:pt x="588" y="4"/>
                    <a:pt x="588" y="4"/>
                  </a:cubicBezTo>
                  <a:cubicBezTo>
                    <a:pt x="588" y="4"/>
                    <a:pt x="588" y="4"/>
                    <a:pt x="589" y="4"/>
                  </a:cubicBezTo>
                  <a:cubicBezTo>
                    <a:pt x="589" y="4"/>
                    <a:pt x="589" y="4"/>
                    <a:pt x="589" y="4"/>
                  </a:cubicBezTo>
                  <a:cubicBezTo>
                    <a:pt x="589" y="4"/>
                    <a:pt x="589" y="4"/>
                    <a:pt x="590" y="4"/>
                  </a:cubicBezTo>
                  <a:cubicBezTo>
                    <a:pt x="590" y="4"/>
                    <a:pt x="590" y="4"/>
                    <a:pt x="590" y="4"/>
                  </a:cubicBezTo>
                  <a:cubicBezTo>
                    <a:pt x="590" y="4"/>
                    <a:pt x="589" y="4"/>
                    <a:pt x="588" y="4"/>
                  </a:cubicBezTo>
                  <a:cubicBezTo>
                    <a:pt x="588" y="4"/>
                    <a:pt x="588" y="4"/>
                    <a:pt x="588" y="4"/>
                  </a:cubicBezTo>
                  <a:cubicBezTo>
                    <a:pt x="588" y="4"/>
                    <a:pt x="588" y="4"/>
                    <a:pt x="589" y="4"/>
                  </a:cubicBezTo>
                  <a:close/>
                  <a:moveTo>
                    <a:pt x="607" y="16"/>
                  </a:moveTo>
                  <a:cubicBezTo>
                    <a:pt x="608" y="16"/>
                    <a:pt x="608" y="16"/>
                    <a:pt x="608" y="16"/>
                  </a:cubicBezTo>
                  <a:cubicBezTo>
                    <a:pt x="609" y="16"/>
                    <a:pt x="609" y="16"/>
                    <a:pt x="612" y="17"/>
                  </a:cubicBezTo>
                  <a:cubicBezTo>
                    <a:pt x="612" y="17"/>
                    <a:pt x="613" y="17"/>
                    <a:pt x="613" y="17"/>
                  </a:cubicBezTo>
                  <a:cubicBezTo>
                    <a:pt x="614" y="17"/>
                    <a:pt x="614" y="17"/>
                    <a:pt x="618" y="18"/>
                  </a:cubicBezTo>
                  <a:cubicBezTo>
                    <a:pt x="618" y="18"/>
                    <a:pt x="618" y="18"/>
                    <a:pt x="618" y="18"/>
                  </a:cubicBezTo>
                  <a:cubicBezTo>
                    <a:pt x="618" y="18"/>
                    <a:pt x="618" y="18"/>
                    <a:pt x="617" y="18"/>
                  </a:cubicBezTo>
                  <a:cubicBezTo>
                    <a:pt x="618" y="18"/>
                    <a:pt x="618" y="18"/>
                    <a:pt x="618" y="18"/>
                  </a:cubicBezTo>
                  <a:cubicBezTo>
                    <a:pt x="617" y="17"/>
                    <a:pt x="615" y="18"/>
                    <a:pt x="614" y="17"/>
                  </a:cubicBezTo>
                  <a:cubicBezTo>
                    <a:pt x="614" y="16"/>
                    <a:pt x="615" y="17"/>
                    <a:pt x="615" y="17"/>
                  </a:cubicBezTo>
                  <a:cubicBezTo>
                    <a:pt x="615" y="17"/>
                    <a:pt x="615" y="17"/>
                    <a:pt x="616" y="17"/>
                  </a:cubicBezTo>
                  <a:cubicBezTo>
                    <a:pt x="615" y="16"/>
                    <a:pt x="615" y="16"/>
                    <a:pt x="615" y="16"/>
                  </a:cubicBezTo>
                  <a:cubicBezTo>
                    <a:pt x="614" y="16"/>
                    <a:pt x="614" y="16"/>
                    <a:pt x="612" y="15"/>
                  </a:cubicBezTo>
                  <a:cubicBezTo>
                    <a:pt x="612" y="15"/>
                    <a:pt x="612" y="15"/>
                    <a:pt x="613" y="15"/>
                  </a:cubicBezTo>
                  <a:cubicBezTo>
                    <a:pt x="612" y="15"/>
                    <a:pt x="612" y="15"/>
                    <a:pt x="609" y="14"/>
                  </a:cubicBezTo>
                  <a:cubicBezTo>
                    <a:pt x="609" y="14"/>
                    <a:pt x="609" y="14"/>
                    <a:pt x="609" y="14"/>
                  </a:cubicBezTo>
                  <a:cubicBezTo>
                    <a:pt x="609" y="14"/>
                    <a:pt x="609" y="14"/>
                    <a:pt x="609" y="14"/>
                  </a:cubicBezTo>
                  <a:cubicBezTo>
                    <a:pt x="609" y="14"/>
                    <a:pt x="608" y="13"/>
                    <a:pt x="608" y="13"/>
                  </a:cubicBezTo>
                  <a:cubicBezTo>
                    <a:pt x="607" y="13"/>
                    <a:pt x="606" y="13"/>
                    <a:pt x="606" y="13"/>
                  </a:cubicBezTo>
                  <a:cubicBezTo>
                    <a:pt x="603" y="12"/>
                    <a:pt x="603" y="12"/>
                    <a:pt x="602" y="11"/>
                  </a:cubicBezTo>
                  <a:cubicBezTo>
                    <a:pt x="602" y="11"/>
                    <a:pt x="603" y="11"/>
                    <a:pt x="603" y="11"/>
                  </a:cubicBezTo>
                  <a:cubicBezTo>
                    <a:pt x="601" y="11"/>
                    <a:pt x="601" y="11"/>
                    <a:pt x="600" y="11"/>
                  </a:cubicBezTo>
                  <a:cubicBezTo>
                    <a:pt x="600" y="11"/>
                    <a:pt x="600" y="11"/>
                    <a:pt x="600" y="11"/>
                  </a:cubicBezTo>
                  <a:cubicBezTo>
                    <a:pt x="599" y="11"/>
                    <a:pt x="599" y="11"/>
                    <a:pt x="599" y="11"/>
                  </a:cubicBezTo>
                  <a:cubicBezTo>
                    <a:pt x="599" y="11"/>
                    <a:pt x="599" y="11"/>
                    <a:pt x="599" y="10"/>
                  </a:cubicBezTo>
                  <a:cubicBezTo>
                    <a:pt x="598" y="10"/>
                    <a:pt x="598" y="10"/>
                    <a:pt x="598" y="10"/>
                  </a:cubicBezTo>
                  <a:cubicBezTo>
                    <a:pt x="596" y="10"/>
                    <a:pt x="593" y="9"/>
                    <a:pt x="591" y="9"/>
                  </a:cubicBezTo>
                  <a:cubicBezTo>
                    <a:pt x="591" y="9"/>
                    <a:pt x="591" y="9"/>
                    <a:pt x="591" y="9"/>
                  </a:cubicBezTo>
                  <a:cubicBezTo>
                    <a:pt x="592" y="9"/>
                    <a:pt x="592" y="9"/>
                    <a:pt x="592" y="9"/>
                  </a:cubicBezTo>
                  <a:cubicBezTo>
                    <a:pt x="591" y="9"/>
                    <a:pt x="590" y="9"/>
                    <a:pt x="589" y="9"/>
                  </a:cubicBezTo>
                  <a:cubicBezTo>
                    <a:pt x="589" y="8"/>
                    <a:pt x="588" y="8"/>
                    <a:pt x="588" y="8"/>
                  </a:cubicBezTo>
                  <a:cubicBezTo>
                    <a:pt x="588" y="8"/>
                    <a:pt x="587" y="8"/>
                    <a:pt x="587" y="8"/>
                  </a:cubicBezTo>
                  <a:cubicBezTo>
                    <a:pt x="587" y="8"/>
                    <a:pt x="587" y="8"/>
                    <a:pt x="587" y="8"/>
                  </a:cubicBezTo>
                  <a:cubicBezTo>
                    <a:pt x="586" y="8"/>
                    <a:pt x="586" y="8"/>
                    <a:pt x="585" y="8"/>
                  </a:cubicBezTo>
                  <a:cubicBezTo>
                    <a:pt x="584" y="7"/>
                    <a:pt x="583" y="7"/>
                    <a:pt x="583" y="7"/>
                  </a:cubicBezTo>
                  <a:cubicBezTo>
                    <a:pt x="583" y="7"/>
                    <a:pt x="583" y="7"/>
                    <a:pt x="583" y="7"/>
                  </a:cubicBezTo>
                  <a:cubicBezTo>
                    <a:pt x="583" y="7"/>
                    <a:pt x="583" y="7"/>
                    <a:pt x="583" y="7"/>
                  </a:cubicBezTo>
                  <a:cubicBezTo>
                    <a:pt x="582" y="7"/>
                    <a:pt x="581" y="7"/>
                    <a:pt x="580" y="7"/>
                  </a:cubicBezTo>
                  <a:cubicBezTo>
                    <a:pt x="582" y="7"/>
                    <a:pt x="585" y="8"/>
                    <a:pt x="588" y="9"/>
                  </a:cubicBezTo>
                  <a:cubicBezTo>
                    <a:pt x="588" y="9"/>
                    <a:pt x="589" y="9"/>
                    <a:pt x="589" y="9"/>
                  </a:cubicBezTo>
                  <a:cubicBezTo>
                    <a:pt x="590" y="9"/>
                    <a:pt x="591" y="10"/>
                    <a:pt x="592" y="10"/>
                  </a:cubicBezTo>
                  <a:cubicBezTo>
                    <a:pt x="592" y="10"/>
                    <a:pt x="593" y="10"/>
                    <a:pt x="593" y="10"/>
                  </a:cubicBezTo>
                  <a:cubicBezTo>
                    <a:pt x="592" y="10"/>
                    <a:pt x="592" y="10"/>
                    <a:pt x="592" y="10"/>
                  </a:cubicBezTo>
                  <a:cubicBezTo>
                    <a:pt x="591" y="10"/>
                    <a:pt x="591" y="10"/>
                    <a:pt x="590" y="10"/>
                  </a:cubicBezTo>
                  <a:cubicBezTo>
                    <a:pt x="590" y="10"/>
                    <a:pt x="590" y="9"/>
                    <a:pt x="590" y="9"/>
                  </a:cubicBezTo>
                  <a:cubicBezTo>
                    <a:pt x="590" y="9"/>
                    <a:pt x="589" y="9"/>
                    <a:pt x="589" y="9"/>
                  </a:cubicBezTo>
                  <a:cubicBezTo>
                    <a:pt x="589" y="9"/>
                    <a:pt x="588" y="9"/>
                    <a:pt x="588" y="9"/>
                  </a:cubicBezTo>
                  <a:cubicBezTo>
                    <a:pt x="587" y="9"/>
                    <a:pt x="587" y="9"/>
                    <a:pt x="586" y="9"/>
                  </a:cubicBezTo>
                  <a:cubicBezTo>
                    <a:pt x="585" y="8"/>
                    <a:pt x="585" y="8"/>
                    <a:pt x="585" y="8"/>
                  </a:cubicBezTo>
                  <a:cubicBezTo>
                    <a:pt x="584" y="8"/>
                    <a:pt x="583" y="8"/>
                    <a:pt x="581" y="8"/>
                  </a:cubicBezTo>
                  <a:cubicBezTo>
                    <a:pt x="582" y="8"/>
                    <a:pt x="582" y="8"/>
                    <a:pt x="585" y="9"/>
                  </a:cubicBezTo>
                  <a:cubicBezTo>
                    <a:pt x="585" y="9"/>
                    <a:pt x="584" y="9"/>
                    <a:pt x="584" y="8"/>
                  </a:cubicBezTo>
                  <a:cubicBezTo>
                    <a:pt x="584" y="8"/>
                    <a:pt x="584" y="8"/>
                    <a:pt x="584" y="8"/>
                  </a:cubicBezTo>
                  <a:cubicBezTo>
                    <a:pt x="584" y="8"/>
                    <a:pt x="583" y="8"/>
                    <a:pt x="583" y="8"/>
                  </a:cubicBezTo>
                  <a:cubicBezTo>
                    <a:pt x="583" y="8"/>
                    <a:pt x="583" y="8"/>
                    <a:pt x="582" y="8"/>
                  </a:cubicBezTo>
                  <a:cubicBezTo>
                    <a:pt x="582" y="8"/>
                    <a:pt x="582" y="8"/>
                    <a:pt x="582" y="8"/>
                  </a:cubicBezTo>
                  <a:cubicBezTo>
                    <a:pt x="581" y="8"/>
                    <a:pt x="581" y="8"/>
                    <a:pt x="581" y="8"/>
                  </a:cubicBezTo>
                  <a:cubicBezTo>
                    <a:pt x="581" y="8"/>
                    <a:pt x="580" y="7"/>
                    <a:pt x="580" y="7"/>
                  </a:cubicBezTo>
                  <a:cubicBezTo>
                    <a:pt x="580" y="7"/>
                    <a:pt x="579" y="7"/>
                    <a:pt x="579" y="7"/>
                  </a:cubicBezTo>
                  <a:cubicBezTo>
                    <a:pt x="579" y="7"/>
                    <a:pt x="579" y="7"/>
                    <a:pt x="579" y="7"/>
                  </a:cubicBezTo>
                  <a:cubicBezTo>
                    <a:pt x="579" y="7"/>
                    <a:pt x="579" y="7"/>
                    <a:pt x="579" y="7"/>
                  </a:cubicBezTo>
                  <a:cubicBezTo>
                    <a:pt x="579" y="7"/>
                    <a:pt x="579" y="7"/>
                    <a:pt x="579" y="7"/>
                  </a:cubicBezTo>
                  <a:cubicBezTo>
                    <a:pt x="579" y="7"/>
                    <a:pt x="578" y="7"/>
                    <a:pt x="578" y="7"/>
                  </a:cubicBezTo>
                  <a:cubicBezTo>
                    <a:pt x="578" y="7"/>
                    <a:pt x="579" y="7"/>
                    <a:pt x="579" y="7"/>
                  </a:cubicBezTo>
                  <a:cubicBezTo>
                    <a:pt x="579" y="7"/>
                    <a:pt x="579" y="8"/>
                    <a:pt x="579" y="8"/>
                  </a:cubicBezTo>
                  <a:cubicBezTo>
                    <a:pt x="579" y="8"/>
                    <a:pt x="579" y="8"/>
                    <a:pt x="578" y="7"/>
                  </a:cubicBezTo>
                  <a:cubicBezTo>
                    <a:pt x="579" y="8"/>
                    <a:pt x="581" y="8"/>
                    <a:pt x="582" y="9"/>
                  </a:cubicBezTo>
                  <a:cubicBezTo>
                    <a:pt x="582" y="8"/>
                    <a:pt x="582" y="8"/>
                    <a:pt x="581" y="8"/>
                  </a:cubicBezTo>
                  <a:cubicBezTo>
                    <a:pt x="582" y="9"/>
                    <a:pt x="583" y="9"/>
                    <a:pt x="584" y="9"/>
                  </a:cubicBezTo>
                  <a:cubicBezTo>
                    <a:pt x="584" y="9"/>
                    <a:pt x="584" y="9"/>
                    <a:pt x="584" y="9"/>
                  </a:cubicBezTo>
                  <a:cubicBezTo>
                    <a:pt x="584" y="9"/>
                    <a:pt x="585" y="9"/>
                    <a:pt x="585" y="9"/>
                  </a:cubicBezTo>
                  <a:cubicBezTo>
                    <a:pt x="585" y="9"/>
                    <a:pt x="585" y="9"/>
                    <a:pt x="584" y="9"/>
                  </a:cubicBezTo>
                  <a:cubicBezTo>
                    <a:pt x="586" y="10"/>
                    <a:pt x="588" y="10"/>
                    <a:pt x="590" y="10"/>
                  </a:cubicBezTo>
                  <a:cubicBezTo>
                    <a:pt x="590" y="11"/>
                    <a:pt x="590" y="11"/>
                    <a:pt x="590" y="11"/>
                  </a:cubicBezTo>
                  <a:cubicBezTo>
                    <a:pt x="591" y="11"/>
                    <a:pt x="592" y="11"/>
                    <a:pt x="593" y="12"/>
                  </a:cubicBezTo>
                  <a:cubicBezTo>
                    <a:pt x="594" y="12"/>
                    <a:pt x="594" y="12"/>
                    <a:pt x="594" y="12"/>
                  </a:cubicBezTo>
                  <a:cubicBezTo>
                    <a:pt x="594" y="12"/>
                    <a:pt x="594" y="12"/>
                    <a:pt x="594" y="12"/>
                  </a:cubicBezTo>
                  <a:cubicBezTo>
                    <a:pt x="594" y="11"/>
                    <a:pt x="594" y="11"/>
                    <a:pt x="593" y="11"/>
                  </a:cubicBezTo>
                  <a:cubicBezTo>
                    <a:pt x="593" y="11"/>
                    <a:pt x="594" y="11"/>
                    <a:pt x="594" y="11"/>
                  </a:cubicBezTo>
                  <a:cubicBezTo>
                    <a:pt x="593" y="11"/>
                    <a:pt x="593" y="11"/>
                    <a:pt x="592" y="10"/>
                  </a:cubicBezTo>
                  <a:cubicBezTo>
                    <a:pt x="592" y="10"/>
                    <a:pt x="592" y="11"/>
                    <a:pt x="593" y="11"/>
                  </a:cubicBezTo>
                  <a:cubicBezTo>
                    <a:pt x="592" y="10"/>
                    <a:pt x="592" y="10"/>
                    <a:pt x="592" y="10"/>
                  </a:cubicBezTo>
                  <a:cubicBezTo>
                    <a:pt x="593" y="11"/>
                    <a:pt x="594" y="11"/>
                    <a:pt x="595" y="11"/>
                  </a:cubicBezTo>
                  <a:cubicBezTo>
                    <a:pt x="596" y="11"/>
                    <a:pt x="596" y="11"/>
                    <a:pt x="596" y="11"/>
                  </a:cubicBezTo>
                  <a:cubicBezTo>
                    <a:pt x="596" y="11"/>
                    <a:pt x="596" y="11"/>
                    <a:pt x="596" y="11"/>
                  </a:cubicBezTo>
                  <a:cubicBezTo>
                    <a:pt x="596" y="11"/>
                    <a:pt x="596" y="11"/>
                    <a:pt x="597" y="11"/>
                  </a:cubicBezTo>
                  <a:cubicBezTo>
                    <a:pt x="597" y="11"/>
                    <a:pt x="597" y="11"/>
                    <a:pt x="598" y="12"/>
                  </a:cubicBezTo>
                  <a:cubicBezTo>
                    <a:pt x="598" y="12"/>
                    <a:pt x="598" y="12"/>
                    <a:pt x="598" y="12"/>
                  </a:cubicBezTo>
                  <a:cubicBezTo>
                    <a:pt x="599" y="12"/>
                    <a:pt x="599" y="12"/>
                    <a:pt x="599" y="12"/>
                  </a:cubicBezTo>
                  <a:cubicBezTo>
                    <a:pt x="599" y="12"/>
                    <a:pt x="599" y="12"/>
                    <a:pt x="599" y="12"/>
                  </a:cubicBezTo>
                  <a:cubicBezTo>
                    <a:pt x="599" y="12"/>
                    <a:pt x="599" y="12"/>
                    <a:pt x="600" y="12"/>
                  </a:cubicBezTo>
                  <a:cubicBezTo>
                    <a:pt x="600" y="12"/>
                    <a:pt x="600" y="12"/>
                    <a:pt x="600" y="12"/>
                  </a:cubicBezTo>
                  <a:cubicBezTo>
                    <a:pt x="600" y="12"/>
                    <a:pt x="600" y="12"/>
                    <a:pt x="601" y="12"/>
                  </a:cubicBezTo>
                  <a:cubicBezTo>
                    <a:pt x="600" y="12"/>
                    <a:pt x="600" y="12"/>
                    <a:pt x="598" y="12"/>
                  </a:cubicBezTo>
                  <a:cubicBezTo>
                    <a:pt x="598" y="12"/>
                    <a:pt x="598" y="12"/>
                    <a:pt x="599" y="12"/>
                  </a:cubicBezTo>
                  <a:cubicBezTo>
                    <a:pt x="599" y="12"/>
                    <a:pt x="599" y="12"/>
                    <a:pt x="599" y="13"/>
                  </a:cubicBezTo>
                  <a:cubicBezTo>
                    <a:pt x="599" y="13"/>
                    <a:pt x="598" y="12"/>
                    <a:pt x="598" y="12"/>
                  </a:cubicBezTo>
                  <a:cubicBezTo>
                    <a:pt x="598" y="12"/>
                    <a:pt x="598" y="12"/>
                    <a:pt x="597" y="12"/>
                  </a:cubicBezTo>
                  <a:cubicBezTo>
                    <a:pt x="597" y="12"/>
                    <a:pt x="597" y="12"/>
                    <a:pt x="597" y="12"/>
                  </a:cubicBezTo>
                  <a:cubicBezTo>
                    <a:pt x="597" y="12"/>
                    <a:pt x="597" y="12"/>
                    <a:pt x="598" y="12"/>
                  </a:cubicBezTo>
                  <a:cubicBezTo>
                    <a:pt x="597" y="12"/>
                    <a:pt x="597" y="12"/>
                    <a:pt x="597" y="12"/>
                  </a:cubicBezTo>
                  <a:cubicBezTo>
                    <a:pt x="597" y="12"/>
                    <a:pt x="600" y="13"/>
                    <a:pt x="601" y="14"/>
                  </a:cubicBezTo>
                  <a:cubicBezTo>
                    <a:pt x="601" y="14"/>
                    <a:pt x="601" y="13"/>
                    <a:pt x="600" y="13"/>
                  </a:cubicBezTo>
                  <a:cubicBezTo>
                    <a:pt x="600" y="13"/>
                    <a:pt x="601" y="13"/>
                    <a:pt x="601" y="13"/>
                  </a:cubicBezTo>
                  <a:cubicBezTo>
                    <a:pt x="601" y="13"/>
                    <a:pt x="601" y="13"/>
                    <a:pt x="601" y="13"/>
                  </a:cubicBezTo>
                  <a:cubicBezTo>
                    <a:pt x="601" y="13"/>
                    <a:pt x="602" y="13"/>
                    <a:pt x="602" y="13"/>
                  </a:cubicBezTo>
                  <a:cubicBezTo>
                    <a:pt x="602" y="13"/>
                    <a:pt x="602" y="13"/>
                    <a:pt x="603" y="13"/>
                  </a:cubicBezTo>
                  <a:cubicBezTo>
                    <a:pt x="603" y="13"/>
                    <a:pt x="603" y="13"/>
                    <a:pt x="603" y="13"/>
                  </a:cubicBezTo>
                  <a:cubicBezTo>
                    <a:pt x="603" y="13"/>
                    <a:pt x="603" y="13"/>
                    <a:pt x="603" y="13"/>
                  </a:cubicBezTo>
                  <a:cubicBezTo>
                    <a:pt x="603" y="13"/>
                    <a:pt x="603" y="13"/>
                    <a:pt x="603" y="13"/>
                  </a:cubicBezTo>
                  <a:cubicBezTo>
                    <a:pt x="603" y="14"/>
                    <a:pt x="603" y="14"/>
                    <a:pt x="603" y="14"/>
                  </a:cubicBezTo>
                  <a:cubicBezTo>
                    <a:pt x="604" y="14"/>
                    <a:pt x="606" y="15"/>
                    <a:pt x="606" y="15"/>
                  </a:cubicBezTo>
                  <a:cubicBezTo>
                    <a:pt x="606" y="15"/>
                    <a:pt x="606" y="15"/>
                    <a:pt x="605" y="15"/>
                  </a:cubicBezTo>
                  <a:cubicBezTo>
                    <a:pt x="605" y="15"/>
                    <a:pt x="605" y="15"/>
                    <a:pt x="605" y="15"/>
                  </a:cubicBezTo>
                  <a:cubicBezTo>
                    <a:pt x="605" y="15"/>
                    <a:pt x="605" y="15"/>
                    <a:pt x="605" y="15"/>
                  </a:cubicBezTo>
                  <a:cubicBezTo>
                    <a:pt x="604" y="15"/>
                    <a:pt x="604" y="14"/>
                    <a:pt x="603" y="14"/>
                  </a:cubicBezTo>
                  <a:cubicBezTo>
                    <a:pt x="605" y="15"/>
                    <a:pt x="606" y="15"/>
                    <a:pt x="607" y="16"/>
                  </a:cubicBezTo>
                  <a:close/>
                  <a:moveTo>
                    <a:pt x="605" y="13"/>
                  </a:moveTo>
                  <a:cubicBezTo>
                    <a:pt x="605" y="13"/>
                    <a:pt x="605" y="13"/>
                    <a:pt x="604" y="13"/>
                  </a:cubicBezTo>
                  <a:cubicBezTo>
                    <a:pt x="605" y="13"/>
                    <a:pt x="605" y="13"/>
                    <a:pt x="605" y="13"/>
                  </a:cubicBezTo>
                  <a:close/>
                  <a:moveTo>
                    <a:pt x="601" y="6"/>
                  </a:moveTo>
                  <a:cubicBezTo>
                    <a:pt x="603" y="6"/>
                    <a:pt x="604" y="6"/>
                    <a:pt x="606" y="7"/>
                  </a:cubicBezTo>
                  <a:cubicBezTo>
                    <a:pt x="606" y="7"/>
                    <a:pt x="606" y="7"/>
                    <a:pt x="606" y="6"/>
                  </a:cubicBezTo>
                  <a:cubicBezTo>
                    <a:pt x="606" y="6"/>
                    <a:pt x="605" y="6"/>
                    <a:pt x="605" y="6"/>
                  </a:cubicBezTo>
                  <a:cubicBezTo>
                    <a:pt x="605" y="6"/>
                    <a:pt x="605" y="6"/>
                    <a:pt x="606" y="6"/>
                  </a:cubicBezTo>
                  <a:cubicBezTo>
                    <a:pt x="605" y="6"/>
                    <a:pt x="605" y="6"/>
                    <a:pt x="603" y="6"/>
                  </a:cubicBezTo>
                  <a:cubicBezTo>
                    <a:pt x="603" y="6"/>
                    <a:pt x="602" y="6"/>
                    <a:pt x="601" y="6"/>
                  </a:cubicBezTo>
                  <a:cubicBezTo>
                    <a:pt x="598" y="5"/>
                    <a:pt x="595" y="5"/>
                    <a:pt x="593" y="5"/>
                  </a:cubicBezTo>
                  <a:cubicBezTo>
                    <a:pt x="593" y="5"/>
                    <a:pt x="593" y="5"/>
                    <a:pt x="593" y="5"/>
                  </a:cubicBezTo>
                  <a:cubicBezTo>
                    <a:pt x="593" y="5"/>
                    <a:pt x="593" y="5"/>
                    <a:pt x="592" y="5"/>
                  </a:cubicBezTo>
                  <a:cubicBezTo>
                    <a:pt x="593" y="5"/>
                    <a:pt x="594" y="5"/>
                    <a:pt x="595" y="5"/>
                  </a:cubicBezTo>
                  <a:cubicBezTo>
                    <a:pt x="595" y="5"/>
                    <a:pt x="595" y="5"/>
                    <a:pt x="595" y="5"/>
                  </a:cubicBezTo>
                  <a:cubicBezTo>
                    <a:pt x="595" y="5"/>
                    <a:pt x="595" y="5"/>
                    <a:pt x="595" y="5"/>
                  </a:cubicBezTo>
                  <a:cubicBezTo>
                    <a:pt x="596" y="5"/>
                    <a:pt x="597" y="5"/>
                    <a:pt x="598" y="5"/>
                  </a:cubicBezTo>
                  <a:cubicBezTo>
                    <a:pt x="599" y="5"/>
                    <a:pt x="599" y="5"/>
                    <a:pt x="600" y="6"/>
                  </a:cubicBezTo>
                  <a:cubicBezTo>
                    <a:pt x="600" y="6"/>
                    <a:pt x="600" y="6"/>
                    <a:pt x="599" y="6"/>
                  </a:cubicBezTo>
                  <a:cubicBezTo>
                    <a:pt x="600" y="6"/>
                    <a:pt x="600" y="6"/>
                    <a:pt x="600" y="6"/>
                  </a:cubicBezTo>
                  <a:cubicBezTo>
                    <a:pt x="600" y="6"/>
                    <a:pt x="600" y="6"/>
                    <a:pt x="601" y="6"/>
                  </a:cubicBezTo>
                  <a:close/>
                  <a:moveTo>
                    <a:pt x="589" y="4"/>
                  </a:moveTo>
                  <a:cubicBezTo>
                    <a:pt x="589" y="4"/>
                    <a:pt x="589" y="4"/>
                    <a:pt x="590" y="4"/>
                  </a:cubicBezTo>
                  <a:cubicBezTo>
                    <a:pt x="590" y="4"/>
                    <a:pt x="590" y="4"/>
                    <a:pt x="590" y="4"/>
                  </a:cubicBezTo>
                  <a:cubicBezTo>
                    <a:pt x="590" y="4"/>
                    <a:pt x="590" y="4"/>
                    <a:pt x="591" y="4"/>
                  </a:cubicBezTo>
                  <a:cubicBezTo>
                    <a:pt x="591" y="4"/>
                    <a:pt x="592" y="4"/>
                    <a:pt x="593" y="5"/>
                  </a:cubicBezTo>
                  <a:cubicBezTo>
                    <a:pt x="593" y="5"/>
                    <a:pt x="593" y="5"/>
                    <a:pt x="593" y="5"/>
                  </a:cubicBezTo>
                  <a:cubicBezTo>
                    <a:pt x="593" y="5"/>
                    <a:pt x="596" y="5"/>
                    <a:pt x="596" y="5"/>
                  </a:cubicBezTo>
                  <a:cubicBezTo>
                    <a:pt x="596" y="5"/>
                    <a:pt x="597" y="5"/>
                    <a:pt x="597" y="5"/>
                  </a:cubicBezTo>
                  <a:cubicBezTo>
                    <a:pt x="598" y="5"/>
                    <a:pt x="598" y="5"/>
                    <a:pt x="599" y="5"/>
                  </a:cubicBezTo>
                  <a:cubicBezTo>
                    <a:pt x="599" y="5"/>
                    <a:pt x="600" y="6"/>
                    <a:pt x="600" y="6"/>
                  </a:cubicBezTo>
                  <a:cubicBezTo>
                    <a:pt x="600" y="6"/>
                    <a:pt x="600" y="6"/>
                    <a:pt x="600" y="6"/>
                  </a:cubicBezTo>
                  <a:cubicBezTo>
                    <a:pt x="599" y="5"/>
                    <a:pt x="599" y="5"/>
                    <a:pt x="599" y="5"/>
                  </a:cubicBezTo>
                  <a:cubicBezTo>
                    <a:pt x="598" y="5"/>
                    <a:pt x="598" y="5"/>
                    <a:pt x="598" y="5"/>
                  </a:cubicBezTo>
                  <a:cubicBezTo>
                    <a:pt x="597" y="5"/>
                    <a:pt x="597" y="5"/>
                    <a:pt x="596" y="5"/>
                  </a:cubicBezTo>
                  <a:cubicBezTo>
                    <a:pt x="596" y="5"/>
                    <a:pt x="595" y="5"/>
                    <a:pt x="595" y="5"/>
                  </a:cubicBezTo>
                  <a:cubicBezTo>
                    <a:pt x="595" y="5"/>
                    <a:pt x="594" y="5"/>
                    <a:pt x="594" y="5"/>
                  </a:cubicBezTo>
                  <a:cubicBezTo>
                    <a:pt x="594" y="5"/>
                    <a:pt x="593" y="5"/>
                    <a:pt x="593" y="5"/>
                  </a:cubicBezTo>
                  <a:cubicBezTo>
                    <a:pt x="593" y="4"/>
                    <a:pt x="592" y="4"/>
                    <a:pt x="592" y="4"/>
                  </a:cubicBezTo>
                  <a:cubicBezTo>
                    <a:pt x="592" y="4"/>
                    <a:pt x="591" y="4"/>
                    <a:pt x="591" y="4"/>
                  </a:cubicBezTo>
                  <a:cubicBezTo>
                    <a:pt x="590" y="4"/>
                    <a:pt x="590" y="4"/>
                    <a:pt x="589" y="4"/>
                  </a:cubicBezTo>
                  <a:close/>
                  <a:moveTo>
                    <a:pt x="603" y="6"/>
                  </a:moveTo>
                  <a:cubicBezTo>
                    <a:pt x="605" y="6"/>
                    <a:pt x="606" y="7"/>
                    <a:pt x="607" y="7"/>
                  </a:cubicBezTo>
                  <a:cubicBezTo>
                    <a:pt x="607" y="7"/>
                    <a:pt x="607" y="7"/>
                    <a:pt x="606" y="7"/>
                  </a:cubicBezTo>
                  <a:cubicBezTo>
                    <a:pt x="604" y="6"/>
                    <a:pt x="602" y="6"/>
                    <a:pt x="599" y="6"/>
                  </a:cubicBezTo>
                  <a:cubicBezTo>
                    <a:pt x="600" y="6"/>
                    <a:pt x="601" y="6"/>
                    <a:pt x="602" y="6"/>
                  </a:cubicBezTo>
                  <a:cubicBezTo>
                    <a:pt x="602" y="6"/>
                    <a:pt x="603" y="6"/>
                    <a:pt x="603" y="6"/>
                  </a:cubicBezTo>
                  <a:close/>
                  <a:moveTo>
                    <a:pt x="365" y="19"/>
                  </a:moveTo>
                  <a:cubicBezTo>
                    <a:pt x="366" y="19"/>
                    <a:pt x="366" y="19"/>
                    <a:pt x="367" y="19"/>
                  </a:cubicBezTo>
                  <a:cubicBezTo>
                    <a:pt x="367" y="19"/>
                    <a:pt x="367" y="18"/>
                    <a:pt x="368" y="18"/>
                  </a:cubicBezTo>
                  <a:cubicBezTo>
                    <a:pt x="367" y="19"/>
                    <a:pt x="367" y="19"/>
                    <a:pt x="366" y="19"/>
                  </a:cubicBezTo>
                  <a:cubicBezTo>
                    <a:pt x="366" y="19"/>
                    <a:pt x="367" y="19"/>
                    <a:pt x="367" y="19"/>
                  </a:cubicBezTo>
                  <a:cubicBezTo>
                    <a:pt x="367" y="19"/>
                    <a:pt x="367" y="19"/>
                    <a:pt x="367" y="19"/>
                  </a:cubicBezTo>
                  <a:cubicBezTo>
                    <a:pt x="368" y="18"/>
                    <a:pt x="369" y="18"/>
                    <a:pt x="369" y="18"/>
                  </a:cubicBezTo>
                  <a:cubicBezTo>
                    <a:pt x="369" y="18"/>
                    <a:pt x="368" y="18"/>
                    <a:pt x="368" y="19"/>
                  </a:cubicBezTo>
                  <a:cubicBezTo>
                    <a:pt x="369" y="18"/>
                    <a:pt x="371" y="18"/>
                    <a:pt x="372" y="17"/>
                  </a:cubicBezTo>
                  <a:cubicBezTo>
                    <a:pt x="371" y="18"/>
                    <a:pt x="370" y="18"/>
                    <a:pt x="368" y="18"/>
                  </a:cubicBezTo>
                  <a:cubicBezTo>
                    <a:pt x="368" y="19"/>
                    <a:pt x="367" y="19"/>
                    <a:pt x="367" y="19"/>
                  </a:cubicBezTo>
                  <a:cubicBezTo>
                    <a:pt x="367" y="19"/>
                    <a:pt x="366" y="19"/>
                    <a:pt x="366" y="19"/>
                  </a:cubicBezTo>
                  <a:cubicBezTo>
                    <a:pt x="368" y="19"/>
                    <a:pt x="369" y="18"/>
                    <a:pt x="371" y="18"/>
                  </a:cubicBezTo>
                  <a:cubicBezTo>
                    <a:pt x="372" y="18"/>
                    <a:pt x="373" y="17"/>
                    <a:pt x="374" y="17"/>
                  </a:cubicBezTo>
                  <a:cubicBezTo>
                    <a:pt x="375" y="17"/>
                    <a:pt x="375" y="17"/>
                    <a:pt x="375" y="17"/>
                  </a:cubicBezTo>
                  <a:cubicBezTo>
                    <a:pt x="375" y="17"/>
                    <a:pt x="374" y="17"/>
                    <a:pt x="373" y="17"/>
                  </a:cubicBezTo>
                  <a:cubicBezTo>
                    <a:pt x="373" y="17"/>
                    <a:pt x="373" y="17"/>
                    <a:pt x="372" y="17"/>
                  </a:cubicBezTo>
                  <a:cubicBezTo>
                    <a:pt x="374" y="17"/>
                    <a:pt x="379" y="16"/>
                    <a:pt x="381" y="15"/>
                  </a:cubicBezTo>
                  <a:cubicBezTo>
                    <a:pt x="381" y="15"/>
                    <a:pt x="380" y="16"/>
                    <a:pt x="380" y="16"/>
                  </a:cubicBezTo>
                  <a:cubicBezTo>
                    <a:pt x="381" y="15"/>
                    <a:pt x="383" y="15"/>
                    <a:pt x="384" y="15"/>
                  </a:cubicBezTo>
                  <a:cubicBezTo>
                    <a:pt x="384" y="15"/>
                    <a:pt x="384" y="15"/>
                    <a:pt x="384" y="15"/>
                  </a:cubicBezTo>
                  <a:cubicBezTo>
                    <a:pt x="381" y="15"/>
                    <a:pt x="379" y="16"/>
                    <a:pt x="377" y="16"/>
                  </a:cubicBezTo>
                  <a:cubicBezTo>
                    <a:pt x="377" y="17"/>
                    <a:pt x="376" y="17"/>
                    <a:pt x="376" y="17"/>
                  </a:cubicBezTo>
                  <a:cubicBezTo>
                    <a:pt x="377" y="16"/>
                    <a:pt x="379" y="16"/>
                    <a:pt x="381" y="16"/>
                  </a:cubicBezTo>
                  <a:cubicBezTo>
                    <a:pt x="381" y="16"/>
                    <a:pt x="382" y="16"/>
                    <a:pt x="382" y="15"/>
                  </a:cubicBezTo>
                  <a:cubicBezTo>
                    <a:pt x="382" y="15"/>
                    <a:pt x="382" y="15"/>
                    <a:pt x="382" y="15"/>
                  </a:cubicBezTo>
                  <a:cubicBezTo>
                    <a:pt x="384" y="15"/>
                    <a:pt x="385" y="15"/>
                    <a:pt x="387" y="14"/>
                  </a:cubicBezTo>
                  <a:cubicBezTo>
                    <a:pt x="386" y="14"/>
                    <a:pt x="386" y="15"/>
                    <a:pt x="385" y="15"/>
                  </a:cubicBezTo>
                  <a:cubicBezTo>
                    <a:pt x="388" y="14"/>
                    <a:pt x="388" y="14"/>
                    <a:pt x="393" y="13"/>
                  </a:cubicBezTo>
                  <a:cubicBezTo>
                    <a:pt x="395" y="13"/>
                    <a:pt x="396" y="12"/>
                    <a:pt x="398" y="12"/>
                  </a:cubicBezTo>
                  <a:cubicBezTo>
                    <a:pt x="397" y="12"/>
                    <a:pt x="397" y="12"/>
                    <a:pt x="396" y="12"/>
                  </a:cubicBezTo>
                  <a:cubicBezTo>
                    <a:pt x="396" y="12"/>
                    <a:pt x="396" y="12"/>
                    <a:pt x="395" y="12"/>
                  </a:cubicBezTo>
                  <a:cubicBezTo>
                    <a:pt x="395" y="12"/>
                    <a:pt x="394" y="12"/>
                    <a:pt x="394" y="13"/>
                  </a:cubicBezTo>
                  <a:cubicBezTo>
                    <a:pt x="393" y="13"/>
                    <a:pt x="392" y="13"/>
                    <a:pt x="392" y="13"/>
                  </a:cubicBezTo>
                  <a:cubicBezTo>
                    <a:pt x="392" y="13"/>
                    <a:pt x="393" y="13"/>
                    <a:pt x="393" y="13"/>
                  </a:cubicBezTo>
                  <a:cubicBezTo>
                    <a:pt x="393" y="13"/>
                    <a:pt x="393" y="13"/>
                    <a:pt x="392" y="13"/>
                  </a:cubicBezTo>
                  <a:cubicBezTo>
                    <a:pt x="392" y="13"/>
                    <a:pt x="391" y="13"/>
                    <a:pt x="391" y="13"/>
                  </a:cubicBezTo>
                  <a:cubicBezTo>
                    <a:pt x="390" y="13"/>
                    <a:pt x="389" y="13"/>
                    <a:pt x="387" y="14"/>
                  </a:cubicBezTo>
                  <a:cubicBezTo>
                    <a:pt x="387" y="14"/>
                    <a:pt x="387" y="14"/>
                    <a:pt x="387" y="14"/>
                  </a:cubicBezTo>
                  <a:cubicBezTo>
                    <a:pt x="386" y="14"/>
                    <a:pt x="385" y="14"/>
                    <a:pt x="384" y="15"/>
                  </a:cubicBezTo>
                  <a:cubicBezTo>
                    <a:pt x="383" y="15"/>
                    <a:pt x="383" y="15"/>
                    <a:pt x="383" y="15"/>
                  </a:cubicBezTo>
                  <a:cubicBezTo>
                    <a:pt x="383" y="15"/>
                    <a:pt x="383" y="15"/>
                    <a:pt x="383" y="15"/>
                  </a:cubicBezTo>
                  <a:cubicBezTo>
                    <a:pt x="383" y="15"/>
                    <a:pt x="382" y="15"/>
                    <a:pt x="382" y="15"/>
                  </a:cubicBezTo>
                  <a:cubicBezTo>
                    <a:pt x="381" y="15"/>
                    <a:pt x="381" y="15"/>
                    <a:pt x="381" y="15"/>
                  </a:cubicBezTo>
                  <a:cubicBezTo>
                    <a:pt x="380" y="15"/>
                    <a:pt x="380" y="15"/>
                    <a:pt x="379" y="15"/>
                  </a:cubicBezTo>
                  <a:cubicBezTo>
                    <a:pt x="378" y="16"/>
                    <a:pt x="377" y="16"/>
                    <a:pt x="376" y="16"/>
                  </a:cubicBezTo>
                  <a:cubicBezTo>
                    <a:pt x="376" y="16"/>
                    <a:pt x="376" y="16"/>
                    <a:pt x="376" y="16"/>
                  </a:cubicBezTo>
                  <a:cubicBezTo>
                    <a:pt x="376" y="16"/>
                    <a:pt x="374" y="17"/>
                    <a:pt x="374" y="17"/>
                  </a:cubicBezTo>
                  <a:cubicBezTo>
                    <a:pt x="374" y="17"/>
                    <a:pt x="374" y="17"/>
                    <a:pt x="374" y="17"/>
                  </a:cubicBezTo>
                  <a:cubicBezTo>
                    <a:pt x="374" y="17"/>
                    <a:pt x="373" y="17"/>
                    <a:pt x="373" y="17"/>
                  </a:cubicBezTo>
                  <a:cubicBezTo>
                    <a:pt x="373" y="17"/>
                    <a:pt x="372" y="17"/>
                    <a:pt x="372" y="17"/>
                  </a:cubicBezTo>
                  <a:cubicBezTo>
                    <a:pt x="372" y="17"/>
                    <a:pt x="371" y="17"/>
                    <a:pt x="371" y="17"/>
                  </a:cubicBezTo>
                  <a:cubicBezTo>
                    <a:pt x="371" y="18"/>
                    <a:pt x="370" y="18"/>
                    <a:pt x="369" y="18"/>
                  </a:cubicBezTo>
                  <a:cubicBezTo>
                    <a:pt x="369" y="18"/>
                    <a:pt x="368" y="18"/>
                    <a:pt x="368" y="18"/>
                  </a:cubicBezTo>
                  <a:cubicBezTo>
                    <a:pt x="367" y="19"/>
                    <a:pt x="366" y="19"/>
                    <a:pt x="365" y="19"/>
                  </a:cubicBezTo>
                  <a:close/>
                  <a:moveTo>
                    <a:pt x="377" y="16"/>
                  </a:moveTo>
                  <a:cubicBezTo>
                    <a:pt x="377" y="16"/>
                    <a:pt x="376" y="16"/>
                    <a:pt x="376" y="17"/>
                  </a:cubicBezTo>
                  <a:cubicBezTo>
                    <a:pt x="376" y="16"/>
                    <a:pt x="376" y="16"/>
                    <a:pt x="377" y="16"/>
                  </a:cubicBezTo>
                  <a:close/>
                  <a:moveTo>
                    <a:pt x="608" y="7"/>
                  </a:moveTo>
                  <a:cubicBezTo>
                    <a:pt x="608" y="7"/>
                    <a:pt x="608" y="7"/>
                    <a:pt x="608" y="7"/>
                  </a:cubicBezTo>
                  <a:cubicBezTo>
                    <a:pt x="608" y="7"/>
                    <a:pt x="608" y="7"/>
                    <a:pt x="608" y="7"/>
                  </a:cubicBezTo>
                  <a:cubicBezTo>
                    <a:pt x="607" y="7"/>
                    <a:pt x="605" y="7"/>
                    <a:pt x="604" y="6"/>
                  </a:cubicBezTo>
                  <a:cubicBezTo>
                    <a:pt x="604" y="6"/>
                    <a:pt x="604" y="6"/>
                    <a:pt x="604" y="6"/>
                  </a:cubicBezTo>
                  <a:cubicBezTo>
                    <a:pt x="604" y="6"/>
                    <a:pt x="603" y="6"/>
                    <a:pt x="603" y="6"/>
                  </a:cubicBezTo>
                  <a:cubicBezTo>
                    <a:pt x="603" y="6"/>
                    <a:pt x="603" y="6"/>
                    <a:pt x="603" y="6"/>
                  </a:cubicBezTo>
                  <a:cubicBezTo>
                    <a:pt x="603" y="6"/>
                    <a:pt x="602" y="6"/>
                    <a:pt x="602" y="6"/>
                  </a:cubicBezTo>
                  <a:cubicBezTo>
                    <a:pt x="603" y="6"/>
                    <a:pt x="604" y="6"/>
                    <a:pt x="605" y="6"/>
                  </a:cubicBezTo>
                  <a:cubicBezTo>
                    <a:pt x="606" y="7"/>
                    <a:pt x="607" y="7"/>
                    <a:pt x="608" y="7"/>
                  </a:cubicBezTo>
                  <a:close/>
                  <a:moveTo>
                    <a:pt x="583" y="3"/>
                  </a:moveTo>
                  <a:cubicBezTo>
                    <a:pt x="583" y="3"/>
                    <a:pt x="584" y="4"/>
                    <a:pt x="585" y="4"/>
                  </a:cubicBezTo>
                  <a:cubicBezTo>
                    <a:pt x="586" y="4"/>
                    <a:pt x="587" y="4"/>
                    <a:pt x="587" y="4"/>
                  </a:cubicBezTo>
                  <a:cubicBezTo>
                    <a:pt x="587" y="4"/>
                    <a:pt x="586" y="4"/>
                    <a:pt x="585" y="4"/>
                  </a:cubicBezTo>
                  <a:cubicBezTo>
                    <a:pt x="584" y="4"/>
                    <a:pt x="584" y="4"/>
                    <a:pt x="584" y="4"/>
                  </a:cubicBezTo>
                  <a:cubicBezTo>
                    <a:pt x="584" y="4"/>
                    <a:pt x="583" y="3"/>
                    <a:pt x="583" y="3"/>
                  </a:cubicBezTo>
                  <a:cubicBezTo>
                    <a:pt x="583" y="3"/>
                    <a:pt x="583" y="3"/>
                    <a:pt x="583" y="3"/>
                  </a:cubicBezTo>
                  <a:close/>
                  <a:moveTo>
                    <a:pt x="585" y="4"/>
                  </a:moveTo>
                  <a:cubicBezTo>
                    <a:pt x="586" y="4"/>
                    <a:pt x="587" y="4"/>
                    <a:pt x="588" y="4"/>
                  </a:cubicBezTo>
                  <a:cubicBezTo>
                    <a:pt x="589" y="4"/>
                    <a:pt x="589" y="4"/>
                    <a:pt x="589" y="4"/>
                  </a:cubicBezTo>
                  <a:cubicBezTo>
                    <a:pt x="588" y="4"/>
                    <a:pt x="587" y="4"/>
                    <a:pt x="585" y="4"/>
                  </a:cubicBezTo>
                  <a:close/>
                  <a:moveTo>
                    <a:pt x="607" y="7"/>
                  </a:moveTo>
                  <a:cubicBezTo>
                    <a:pt x="607" y="7"/>
                    <a:pt x="608" y="7"/>
                    <a:pt x="608" y="7"/>
                  </a:cubicBezTo>
                  <a:cubicBezTo>
                    <a:pt x="607" y="7"/>
                    <a:pt x="607" y="7"/>
                    <a:pt x="607" y="7"/>
                  </a:cubicBezTo>
                  <a:cubicBezTo>
                    <a:pt x="607" y="7"/>
                    <a:pt x="607" y="7"/>
                    <a:pt x="606" y="7"/>
                  </a:cubicBezTo>
                  <a:cubicBezTo>
                    <a:pt x="606" y="7"/>
                    <a:pt x="605" y="7"/>
                    <a:pt x="605" y="7"/>
                  </a:cubicBezTo>
                  <a:cubicBezTo>
                    <a:pt x="605" y="7"/>
                    <a:pt x="606" y="7"/>
                    <a:pt x="607" y="7"/>
                  </a:cubicBezTo>
                  <a:close/>
                  <a:moveTo>
                    <a:pt x="611" y="11"/>
                  </a:moveTo>
                  <a:cubicBezTo>
                    <a:pt x="611" y="11"/>
                    <a:pt x="611" y="11"/>
                    <a:pt x="611" y="11"/>
                  </a:cubicBezTo>
                  <a:cubicBezTo>
                    <a:pt x="610" y="11"/>
                    <a:pt x="610" y="11"/>
                    <a:pt x="609" y="11"/>
                  </a:cubicBezTo>
                  <a:cubicBezTo>
                    <a:pt x="609" y="11"/>
                    <a:pt x="609" y="11"/>
                    <a:pt x="608" y="11"/>
                  </a:cubicBezTo>
                  <a:cubicBezTo>
                    <a:pt x="609" y="11"/>
                    <a:pt x="610" y="11"/>
                    <a:pt x="611" y="11"/>
                  </a:cubicBezTo>
                  <a:close/>
                  <a:moveTo>
                    <a:pt x="608" y="7"/>
                  </a:moveTo>
                  <a:cubicBezTo>
                    <a:pt x="610" y="7"/>
                    <a:pt x="611" y="7"/>
                    <a:pt x="613" y="8"/>
                  </a:cubicBezTo>
                  <a:cubicBezTo>
                    <a:pt x="613" y="8"/>
                    <a:pt x="613" y="8"/>
                    <a:pt x="614" y="8"/>
                  </a:cubicBezTo>
                  <a:cubicBezTo>
                    <a:pt x="613" y="8"/>
                    <a:pt x="609" y="7"/>
                    <a:pt x="608" y="7"/>
                  </a:cubicBezTo>
                  <a:close/>
                  <a:moveTo>
                    <a:pt x="610" y="11"/>
                  </a:moveTo>
                  <a:cubicBezTo>
                    <a:pt x="610" y="11"/>
                    <a:pt x="610" y="11"/>
                    <a:pt x="609" y="10"/>
                  </a:cubicBezTo>
                  <a:cubicBezTo>
                    <a:pt x="609" y="10"/>
                    <a:pt x="609" y="10"/>
                    <a:pt x="609" y="10"/>
                  </a:cubicBezTo>
                  <a:cubicBezTo>
                    <a:pt x="609" y="10"/>
                    <a:pt x="609" y="10"/>
                    <a:pt x="609" y="10"/>
                  </a:cubicBezTo>
                  <a:cubicBezTo>
                    <a:pt x="608" y="10"/>
                    <a:pt x="608" y="10"/>
                    <a:pt x="607" y="10"/>
                  </a:cubicBezTo>
                  <a:cubicBezTo>
                    <a:pt x="607" y="10"/>
                    <a:pt x="607" y="10"/>
                    <a:pt x="607" y="10"/>
                  </a:cubicBezTo>
                  <a:cubicBezTo>
                    <a:pt x="607" y="10"/>
                    <a:pt x="608" y="10"/>
                    <a:pt x="609" y="10"/>
                  </a:cubicBezTo>
                  <a:cubicBezTo>
                    <a:pt x="609" y="10"/>
                    <a:pt x="609" y="10"/>
                    <a:pt x="609" y="10"/>
                  </a:cubicBezTo>
                  <a:cubicBezTo>
                    <a:pt x="609" y="10"/>
                    <a:pt x="610" y="10"/>
                    <a:pt x="610" y="11"/>
                  </a:cubicBezTo>
                  <a:close/>
                  <a:moveTo>
                    <a:pt x="610" y="13"/>
                  </a:moveTo>
                  <a:cubicBezTo>
                    <a:pt x="610" y="13"/>
                    <a:pt x="610" y="13"/>
                    <a:pt x="610" y="13"/>
                  </a:cubicBezTo>
                  <a:cubicBezTo>
                    <a:pt x="610" y="13"/>
                    <a:pt x="610" y="13"/>
                    <a:pt x="610" y="13"/>
                  </a:cubicBezTo>
                  <a:cubicBezTo>
                    <a:pt x="610" y="13"/>
                    <a:pt x="610" y="13"/>
                    <a:pt x="609" y="13"/>
                  </a:cubicBezTo>
                  <a:cubicBezTo>
                    <a:pt x="609" y="13"/>
                    <a:pt x="608" y="13"/>
                    <a:pt x="607" y="13"/>
                  </a:cubicBezTo>
                  <a:cubicBezTo>
                    <a:pt x="607" y="13"/>
                    <a:pt x="606" y="12"/>
                    <a:pt x="605" y="12"/>
                  </a:cubicBezTo>
                  <a:cubicBezTo>
                    <a:pt x="605" y="12"/>
                    <a:pt x="605" y="12"/>
                    <a:pt x="605" y="12"/>
                  </a:cubicBezTo>
                  <a:cubicBezTo>
                    <a:pt x="605" y="12"/>
                    <a:pt x="605" y="12"/>
                    <a:pt x="605" y="12"/>
                  </a:cubicBezTo>
                  <a:cubicBezTo>
                    <a:pt x="605" y="12"/>
                    <a:pt x="605" y="12"/>
                    <a:pt x="605" y="12"/>
                  </a:cubicBezTo>
                  <a:cubicBezTo>
                    <a:pt x="605" y="12"/>
                    <a:pt x="604" y="12"/>
                    <a:pt x="604" y="12"/>
                  </a:cubicBezTo>
                  <a:cubicBezTo>
                    <a:pt x="606" y="12"/>
                    <a:pt x="609" y="12"/>
                    <a:pt x="609" y="13"/>
                  </a:cubicBezTo>
                  <a:cubicBezTo>
                    <a:pt x="610" y="13"/>
                    <a:pt x="610" y="13"/>
                    <a:pt x="611" y="13"/>
                  </a:cubicBezTo>
                  <a:cubicBezTo>
                    <a:pt x="611" y="13"/>
                    <a:pt x="611" y="13"/>
                    <a:pt x="611" y="13"/>
                  </a:cubicBezTo>
                  <a:cubicBezTo>
                    <a:pt x="611" y="13"/>
                    <a:pt x="611" y="13"/>
                    <a:pt x="611" y="13"/>
                  </a:cubicBezTo>
                  <a:cubicBezTo>
                    <a:pt x="611" y="13"/>
                    <a:pt x="611" y="13"/>
                    <a:pt x="610" y="13"/>
                  </a:cubicBezTo>
                  <a:close/>
                  <a:moveTo>
                    <a:pt x="611" y="8"/>
                  </a:moveTo>
                  <a:cubicBezTo>
                    <a:pt x="611" y="8"/>
                    <a:pt x="611" y="8"/>
                    <a:pt x="611" y="8"/>
                  </a:cubicBezTo>
                  <a:cubicBezTo>
                    <a:pt x="611" y="8"/>
                    <a:pt x="610" y="8"/>
                    <a:pt x="610" y="8"/>
                  </a:cubicBezTo>
                  <a:cubicBezTo>
                    <a:pt x="609" y="8"/>
                    <a:pt x="608" y="7"/>
                    <a:pt x="607" y="7"/>
                  </a:cubicBezTo>
                  <a:cubicBezTo>
                    <a:pt x="607" y="7"/>
                    <a:pt x="607" y="7"/>
                    <a:pt x="607" y="7"/>
                  </a:cubicBezTo>
                  <a:cubicBezTo>
                    <a:pt x="608" y="7"/>
                    <a:pt x="610" y="8"/>
                    <a:pt x="611" y="8"/>
                  </a:cubicBezTo>
                  <a:close/>
                  <a:moveTo>
                    <a:pt x="1064" y="381"/>
                  </a:moveTo>
                  <a:cubicBezTo>
                    <a:pt x="1064" y="380"/>
                    <a:pt x="1063" y="379"/>
                    <a:pt x="1063" y="378"/>
                  </a:cubicBezTo>
                  <a:cubicBezTo>
                    <a:pt x="1063" y="379"/>
                    <a:pt x="1064" y="380"/>
                    <a:pt x="1064" y="381"/>
                  </a:cubicBezTo>
                  <a:close/>
                  <a:moveTo>
                    <a:pt x="1063" y="378"/>
                  </a:moveTo>
                  <a:cubicBezTo>
                    <a:pt x="1063" y="378"/>
                    <a:pt x="1063" y="377"/>
                    <a:pt x="1062" y="377"/>
                  </a:cubicBezTo>
                  <a:cubicBezTo>
                    <a:pt x="1062" y="377"/>
                    <a:pt x="1063" y="377"/>
                    <a:pt x="1063" y="378"/>
                  </a:cubicBezTo>
                  <a:cubicBezTo>
                    <a:pt x="1063" y="378"/>
                    <a:pt x="1063" y="378"/>
                    <a:pt x="1063" y="378"/>
                  </a:cubicBezTo>
                  <a:close/>
                  <a:moveTo>
                    <a:pt x="744" y="46"/>
                  </a:moveTo>
                  <a:cubicBezTo>
                    <a:pt x="744" y="46"/>
                    <a:pt x="745" y="47"/>
                    <a:pt x="745" y="47"/>
                  </a:cubicBezTo>
                  <a:cubicBezTo>
                    <a:pt x="720" y="36"/>
                    <a:pt x="720" y="36"/>
                    <a:pt x="720" y="36"/>
                  </a:cubicBezTo>
                  <a:cubicBezTo>
                    <a:pt x="720" y="36"/>
                    <a:pt x="720" y="36"/>
                    <a:pt x="720" y="36"/>
                  </a:cubicBezTo>
                  <a:cubicBezTo>
                    <a:pt x="721" y="37"/>
                    <a:pt x="723" y="37"/>
                    <a:pt x="724" y="38"/>
                  </a:cubicBezTo>
                  <a:cubicBezTo>
                    <a:pt x="724" y="38"/>
                    <a:pt x="725" y="38"/>
                    <a:pt x="725" y="38"/>
                  </a:cubicBezTo>
                  <a:cubicBezTo>
                    <a:pt x="725" y="38"/>
                    <a:pt x="725" y="38"/>
                    <a:pt x="726" y="39"/>
                  </a:cubicBezTo>
                  <a:cubicBezTo>
                    <a:pt x="727" y="39"/>
                    <a:pt x="729" y="40"/>
                    <a:pt x="730" y="40"/>
                  </a:cubicBezTo>
                  <a:cubicBezTo>
                    <a:pt x="731" y="41"/>
                    <a:pt x="732" y="41"/>
                    <a:pt x="732" y="41"/>
                  </a:cubicBezTo>
                  <a:cubicBezTo>
                    <a:pt x="732" y="41"/>
                    <a:pt x="732" y="41"/>
                    <a:pt x="733" y="41"/>
                  </a:cubicBezTo>
                  <a:cubicBezTo>
                    <a:pt x="733" y="42"/>
                    <a:pt x="734" y="42"/>
                    <a:pt x="734" y="42"/>
                  </a:cubicBezTo>
                  <a:cubicBezTo>
                    <a:pt x="735" y="42"/>
                    <a:pt x="735" y="42"/>
                    <a:pt x="736" y="43"/>
                  </a:cubicBezTo>
                  <a:cubicBezTo>
                    <a:pt x="738" y="43"/>
                    <a:pt x="740" y="44"/>
                    <a:pt x="742" y="45"/>
                  </a:cubicBezTo>
                  <a:cubicBezTo>
                    <a:pt x="744" y="46"/>
                    <a:pt x="747" y="47"/>
                    <a:pt x="749" y="48"/>
                  </a:cubicBezTo>
                  <a:cubicBezTo>
                    <a:pt x="749" y="48"/>
                    <a:pt x="750" y="48"/>
                    <a:pt x="750" y="48"/>
                  </a:cubicBezTo>
                  <a:cubicBezTo>
                    <a:pt x="752" y="49"/>
                    <a:pt x="754" y="50"/>
                    <a:pt x="756" y="51"/>
                  </a:cubicBezTo>
                  <a:cubicBezTo>
                    <a:pt x="757" y="52"/>
                    <a:pt x="757" y="52"/>
                    <a:pt x="758" y="52"/>
                  </a:cubicBezTo>
                  <a:cubicBezTo>
                    <a:pt x="757" y="52"/>
                    <a:pt x="757" y="52"/>
                    <a:pt x="757" y="52"/>
                  </a:cubicBezTo>
                  <a:cubicBezTo>
                    <a:pt x="757" y="52"/>
                    <a:pt x="757" y="52"/>
                    <a:pt x="757" y="52"/>
                  </a:cubicBezTo>
                  <a:cubicBezTo>
                    <a:pt x="757" y="52"/>
                    <a:pt x="757" y="52"/>
                    <a:pt x="756" y="51"/>
                  </a:cubicBezTo>
                  <a:cubicBezTo>
                    <a:pt x="755" y="51"/>
                    <a:pt x="754" y="50"/>
                    <a:pt x="752" y="50"/>
                  </a:cubicBezTo>
                  <a:cubicBezTo>
                    <a:pt x="753" y="50"/>
                    <a:pt x="754" y="50"/>
                    <a:pt x="754" y="51"/>
                  </a:cubicBezTo>
                  <a:cubicBezTo>
                    <a:pt x="754" y="51"/>
                    <a:pt x="754" y="50"/>
                    <a:pt x="753" y="50"/>
                  </a:cubicBezTo>
                  <a:cubicBezTo>
                    <a:pt x="752" y="50"/>
                    <a:pt x="751" y="49"/>
                    <a:pt x="749" y="48"/>
                  </a:cubicBezTo>
                  <a:cubicBezTo>
                    <a:pt x="749" y="48"/>
                    <a:pt x="749" y="48"/>
                    <a:pt x="748" y="48"/>
                  </a:cubicBezTo>
                  <a:cubicBezTo>
                    <a:pt x="747" y="48"/>
                    <a:pt x="747" y="47"/>
                    <a:pt x="746" y="47"/>
                  </a:cubicBezTo>
                  <a:cubicBezTo>
                    <a:pt x="746" y="47"/>
                    <a:pt x="746" y="47"/>
                    <a:pt x="745" y="47"/>
                  </a:cubicBezTo>
                  <a:cubicBezTo>
                    <a:pt x="745" y="47"/>
                    <a:pt x="745" y="46"/>
                    <a:pt x="744" y="46"/>
                  </a:cubicBezTo>
                  <a:close/>
                  <a:moveTo>
                    <a:pt x="750" y="48"/>
                  </a:moveTo>
                  <a:cubicBezTo>
                    <a:pt x="749" y="48"/>
                    <a:pt x="749" y="48"/>
                    <a:pt x="749" y="48"/>
                  </a:cubicBezTo>
                  <a:cubicBezTo>
                    <a:pt x="749" y="48"/>
                    <a:pt x="749" y="48"/>
                    <a:pt x="749" y="48"/>
                  </a:cubicBezTo>
                  <a:cubicBezTo>
                    <a:pt x="749" y="48"/>
                    <a:pt x="750" y="48"/>
                    <a:pt x="750" y="48"/>
                  </a:cubicBezTo>
                  <a:close/>
                  <a:moveTo>
                    <a:pt x="764" y="55"/>
                  </a:moveTo>
                  <a:cubicBezTo>
                    <a:pt x="764" y="55"/>
                    <a:pt x="764" y="55"/>
                    <a:pt x="764" y="55"/>
                  </a:cubicBezTo>
                  <a:cubicBezTo>
                    <a:pt x="764" y="55"/>
                    <a:pt x="763" y="55"/>
                    <a:pt x="763" y="55"/>
                  </a:cubicBezTo>
                  <a:cubicBezTo>
                    <a:pt x="764" y="55"/>
                    <a:pt x="764" y="55"/>
                    <a:pt x="765" y="55"/>
                  </a:cubicBezTo>
                  <a:cubicBezTo>
                    <a:pt x="765" y="55"/>
                    <a:pt x="765" y="56"/>
                    <a:pt x="766" y="56"/>
                  </a:cubicBezTo>
                  <a:cubicBezTo>
                    <a:pt x="766" y="56"/>
                    <a:pt x="766" y="56"/>
                    <a:pt x="766" y="56"/>
                  </a:cubicBezTo>
                  <a:cubicBezTo>
                    <a:pt x="765" y="56"/>
                    <a:pt x="765" y="55"/>
                    <a:pt x="764" y="55"/>
                  </a:cubicBezTo>
                  <a:close/>
                  <a:moveTo>
                    <a:pt x="950" y="211"/>
                  </a:moveTo>
                  <a:cubicBezTo>
                    <a:pt x="951" y="211"/>
                    <a:pt x="951" y="212"/>
                    <a:pt x="952" y="213"/>
                  </a:cubicBezTo>
                  <a:cubicBezTo>
                    <a:pt x="952" y="213"/>
                    <a:pt x="952" y="213"/>
                    <a:pt x="952" y="213"/>
                  </a:cubicBezTo>
                  <a:cubicBezTo>
                    <a:pt x="952" y="213"/>
                    <a:pt x="951" y="213"/>
                    <a:pt x="951" y="213"/>
                  </a:cubicBezTo>
                  <a:cubicBezTo>
                    <a:pt x="950" y="212"/>
                    <a:pt x="949" y="211"/>
                    <a:pt x="949" y="210"/>
                  </a:cubicBezTo>
                  <a:cubicBezTo>
                    <a:pt x="949" y="210"/>
                    <a:pt x="949" y="210"/>
                    <a:pt x="948" y="210"/>
                  </a:cubicBezTo>
                  <a:cubicBezTo>
                    <a:pt x="949" y="210"/>
                    <a:pt x="949" y="210"/>
                    <a:pt x="950" y="210"/>
                  </a:cubicBezTo>
                  <a:cubicBezTo>
                    <a:pt x="950" y="210"/>
                    <a:pt x="950" y="211"/>
                    <a:pt x="950" y="211"/>
                  </a:cubicBezTo>
                  <a:close/>
                  <a:moveTo>
                    <a:pt x="1073" y="497"/>
                  </a:moveTo>
                  <a:cubicBezTo>
                    <a:pt x="1073" y="497"/>
                    <a:pt x="1073" y="496"/>
                    <a:pt x="1073" y="495"/>
                  </a:cubicBezTo>
                  <a:cubicBezTo>
                    <a:pt x="1073" y="494"/>
                    <a:pt x="1073" y="494"/>
                    <a:pt x="1073" y="494"/>
                  </a:cubicBezTo>
                  <a:cubicBezTo>
                    <a:pt x="1073" y="493"/>
                    <a:pt x="1073" y="492"/>
                    <a:pt x="1072" y="490"/>
                  </a:cubicBezTo>
                  <a:cubicBezTo>
                    <a:pt x="1072" y="488"/>
                    <a:pt x="1072" y="485"/>
                    <a:pt x="1071" y="483"/>
                  </a:cubicBezTo>
                  <a:cubicBezTo>
                    <a:pt x="1071" y="482"/>
                    <a:pt x="1071" y="481"/>
                    <a:pt x="1071" y="481"/>
                  </a:cubicBezTo>
                  <a:cubicBezTo>
                    <a:pt x="1070" y="481"/>
                    <a:pt x="1070" y="481"/>
                    <a:pt x="1070" y="481"/>
                  </a:cubicBezTo>
                  <a:cubicBezTo>
                    <a:pt x="1069" y="481"/>
                    <a:pt x="1069" y="481"/>
                    <a:pt x="1069" y="481"/>
                  </a:cubicBezTo>
                  <a:cubicBezTo>
                    <a:pt x="1069" y="482"/>
                    <a:pt x="1070" y="482"/>
                    <a:pt x="1070" y="482"/>
                  </a:cubicBezTo>
                  <a:cubicBezTo>
                    <a:pt x="1069" y="482"/>
                    <a:pt x="1069" y="482"/>
                    <a:pt x="1069" y="482"/>
                  </a:cubicBezTo>
                  <a:cubicBezTo>
                    <a:pt x="1069" y="482"/>
                    <a:pt x="1069" y="482"/>
                    <a:pt x="1069" y="482"/>
                  </a:cubicBezTo>
                  <a:cubicBezTo>
                    <a:pt x="1068" y="483"/>
                    <a:pt x="1068" y="483"/>
                    <a:pt x="1068" y="483"/>
                  </a:cubicBezTo>
                  <a:cubicBezTo>
                    <a:pt x="1068" y="483"/>
                    <a:pt x="1068" y="483"/>
                    <a:pt x="1068" y="483"/>
                  </a:cubicBezTo>
                  <a:cubicBezTo>
                    <a:pt x="1068" y="484"/>
                    <a:pt x="1068" y="484"/>
                    <a:pt x="1068" y="484"/>
                  </a:cubicBezTo>
                  <a:cubicBezTo>
                    <a:pt x="1067" y="484"/>
                    <a:pt x="1066" y="484"/>
                    <a:pt x="1066" y="484"/>
                  </a:cubicBezTo>
                  <a:cubicBezTo>
                    <a:pt x="1065" y="484"/>
                    <a:pt x="1065" y="484"/>
                    <a:pt x="1065" y="485"/>
                  </a:cubicBezTo>
                  <a:cubicBezTo>
                    <a:pt x="1065" y="485"/>
                    <a:pt x="1065" y="485"/>
                    <a:pt x="1065" y="485"/>
                  </a:cubicBezTo>
                  <a:cubicBezTo>
                    <a:pt x="1064" y="486"/>
                    <a:pt x="1064" y="486"/>
                    <a:pt x="1064" y="486"/>
                  </a:cubicBezTo>
                  <a:cubicBezTo>
                    <a:pt x="1064" y="486"/>
                    <a:pt x="1064" y="486"/>
                    <a:pt x="1064" y="486"/>
                  </a:cubicBezTo>
                  <a:cubicBezTo>
                    <a:pt x="1063" y="487"/>
                    <a:pt x="1063" y="488"/>
                    <a:pt x="1063" y="488"/>
                  </a:cubicBezTo>
                  <a:cubicBezTo>
                    <a:pt x="1062" y="488"/>
                    <a:pt x="1062" y="488"/>
                    <a:pt x="1062" y="488"/>
                  </a:cubicBezTo>
                  <a:cubicBezTo>
                    <a:pt x="1062" y="488"/>
                    <a:pt x="1062" y="489"/>
                    <a:pt x="1062" y="489"/>
                  </a:cubicBezTo>
                  <a:cubicBezTo>
                    <a:pt x="1062" y="489"/>
                    <a:pt x="1062" y="489"/>
                    <a:pt x="1062" y="489"/>
                  </a:cubicBezTo>
                  <a:cubicBezTo>
                    <a:pt x="1062" y="489"/>
                    <a:pt x="1062" y="489"/>
                    <a:pt x="1062" y="489"/>
                  </a:cubicBezTo>
                  <a:cubicBezTo>
                    <a:pt x="1061" y="489"/>
                    <a:pt x="1061" y="489"/>
                    <a:pt x="1061" y="489"/>
                  </a:cubicBezTo>
                  <a:cubicBezTo>
                    <a:pt x="1060" y="489"/>
                    <a:pt x="1058" y="489"/>
                    <a:pt x="1057" y="490"/>
                  </a:cubicBezTo>
                  <a:cubicBezTo>
                    <a:pt x="1055" y="491"/>
                    <a:pt x="1055" y="491"/>
                    <a:pt x="1055" y="491"/>
                  </a:cubicBezTo>
                  <a:cubicBezTo>
                    <a:pt x="1054" y="490"/>
                    <a:pt x="1054" y="490"/>
                    <a:pt x="1054" y="490"/>
                  </a:cubicBezTo>
                  <a:cubicBezTo>
                    <a:pt x="1054" y="490"/>
                    <a:pt x="1054" y="490"/>
                    <a:pt x="1054" y="489"/>
                  </a:cubicBezTo>
                  <a:cubicBezTo>
                    <a:pt x="1053" y="489"/>
                    <a:pt x="1053" y="489"/>
                    <a:pt x="1053" y="489"/>
                  </a:cubicBezTo>
                  <a:cubicBezTo>
                    <a:pt x="1053" y="489"/>
                    <a:pt x="1053" y="489"/>
                    <a:pt x="1053" y="489"/>
                  </a:cubicBezTo>
                  <a:cubicBezTo>
                    <a:pt x="1051" y="486"/>
                    <a:pt x="1051" y="486"/>
                    <a:pt x="1051" y="486"/>
                  </a:cubicBezTo>
                  <a:cubicBezTo>
                    <a:pt x="1050" y="484"/>
                    <a:pt x="1050" y="483"/>
                    <a:pt x="1050" y="483"/>
                  </a:cubicBezTo>
                  <a:cubicBezTo>
                    <a:pt x="1050" y="482"/>
                    <a:pt x="1049" y="482"/>
                    <a:pt x="1049" y="481"/>
                  </a:cubicBezTo>
                  <a:cubicBezTo>
                    <a:pt x="1048" y="479"/>
                    <a:pt x="1048" y="479"/>
                    <a:pt x="1048" y="479"/>
                  </a:cubicBezTo>
                  <a:cubicBezTo>
                    <a:pt x="1049" y="479"/>
                    <a:pt x="1049" y="479"/>
                    <a:pt x="1049" y="479"/>
                  </a:cubicBezTo>
                  <a:cubicBezTo>
                    <a:pt x="1049" y="477"/>
                    <a:pt x="1049" y="477"/>
                    <a:pt x="1049" y="477"/>
                  </a:cubicBezTo>
                  <a:cubicBezTo>
                    <a:pt x="1049" y="476"/>
                    <a:pt x="1049" y="475"/>
                    <a:pt x="1049" y="474"/>
                  </a:cubicBezTo>
                  <a:cubicBezTo>
                    <a:pt x="1049" y="474"/>
                    <a:pt x="1049" y="474"/>
                    <a:pt x="1048" y="474"/>
                  </a:cubicBezTo>
                  <a:cubicBezTo>
                    <a:pt x="1048" y="473"/>
                    <a:pt x="1048" y="472"/>
                    <a:pt x="1048" y="472"/>
                  </a:cubicBezTo>
                  <a:cubicBezTo>
                    <a:pt x="1047" y="471"/>
                    <a:pt x="1047" y="471"/>
                    <a:pt x="1047" y="471"/>
                  </a:cubicBezTo>
                  <a:cubicBezTo>
                    <a:pt x="1043" y="465"/>
                    <a:pt x="1043" y="465"/>
                    <a:pt x="1043" y="464"/>
                  </a:cubicBezTo>
                  <a:cubicBezTo>
                    <a:pt x="1043" y="463"/>
                    <a:pt x="1043" y="463"/>
                    <a:pt x="1043" y="463"/>
                  </a:cubicBezTo>
                  <a:cubicBezTo>
                    <a:pt x="1040" y="460"/>
                    <a:pt x="1039" y="456"/>
                    <a:pt x="1036" y="452"/>
                  </a:cubicBezTo>
                  <a:cubicBezTo>
                    <a:pt x="1035" y="452"/>
                    <a:pt x="1035" y="452"/>
                    <a:pt x="1035" y="452"/>
                  </a:cubicBezTo>
                  <a:cubicBezTo>
                    <a:pt x="1034" y="452"/>
                    <a:pt x="1034" y="452"/>
                    <a:pt x="1034" y="452"/>
                  </a:cubicBezTo>
                  <a:cubicBezTo>
                    <a:pt x="1034" y="451"/>
                    <a:pt x="1034" y="450"/>
                    <a:pt x="1034" y="450"/>
                  </a:cubicBezTo>
                  <a:cubicBezTo>
                    <a:pt x="1033" y="449"/>
                    <a:pt x="1032" y="447"/>
                    <a:pt x="1031" y="446"/>
                  </a:cubicBezTo>
                  <a:cubicBezTo>
                    <a:pt x="1029" y="445"/>
                    <a:pt x="1029" y="445"/>
                    <a:pt x="1027" y="440"/>
                  </a:cubicBezTo>
                  <a:cubicBezTo>
                    <a:pt x="1027" y="437"/>
                    <a:pt x="1026" y="436"/>
                    <a:pt x="1026" y="434"/>
                  </a:cubicBezTo>
                  <a:cubicBezTo>
                    <a:pt x="1026" y="434"/>
                    <a:pt x="1026" y="434"/>
                    <a:pt x="1026" y="434"/>
                  </a:cubicBezTo>
                  <a:cubicBezTo>
                    <a:pt x="1026" y="433"/>
                    <a:pt x="1025" y="432"/>
                    <a:pt x="1025" y="432"/>
                  </a:cubicBezTo>
                  <a:cubicBezTo>
                    <a:pt x="1025" y="431"/>
                    <a:pt x="1025" y="431"/>
                    <a:pt x="1025" y="431"/>
                  </a:cubicBezTo>
                  <a:cubicBezTo>
                    <a:pt x="1025" y="431"/>
                    <a:pt x="1025" y="431"/>
                    <a:pt x="1025" y="430"/>
                  </a:cubicBezTo>
                  <a:cubicBezTo>
                    <a:pt x="1024" y="430"/>
                    <a:pt x="1024" y="429"/>
                    <a:pt x="1024" y="429"/>
                  </a:cubicBezTo>
                  <a:cubicBezTo>
                    <a:pt x="1024" y="428"/>
                    <a:pt x="1024" y="428"/>
                    <a:pt x="1024" y="428"/>
                  </a:cubicBezTo>
                  <a:cubicBezTo>
                    <a:pt x="1023" y="428"/>
                    <a:pt x="1023" y="428"/>
                    <a:pt x="1023" y="428"/>
                  </a:cubicBezTo>
                  <a:cubicBezTo>
                    <a:pt x="1023" y="427"/>
                    <a:pt x="1023" y="426"/>
                    <a:pt x="1023" y="425"/>
                  </a:cubicBezTo>
                  <a:cubicBezTo>
                    <a:pt x="1022" y="425"/>
                    <a:pt x="1022" y="425"/>
                    <a:pt x="1022" y="425"/>
                  </a:cubicBezTo>
                  <a:cubicBezTo>
                    <a:pt x="1021" y="424"/>
                    <a:pt x="1021" y="424"/>
                    <a:pt x="1021" y="424"/>
                  </a:cubicBezTo>
                  <a:cubicBezTo>
                    <a:pt x="1018" y="420"/>
                    <a:pt x="1017" y="416"/>
                    <a:pt x="1013" y="413"/>
                  </a:cubicBezTo>
                  <a:cubicBezTo>
                    <a:pt x="1013" y="412"/>
                    <a:pt x="1012" y="410"/>
                    <a:pt x="1012" y="409"/>
                  </a:cubicBezTo>
                  <a:cubicBezTo>
                    <a:pt x="1012" y="409"/>
                    <a:pt x="1012" y="409"/>
                    <a:pt x="1012" y="409"/>
                  </a:cubicBezTo>
                  <a:cubicBezTo>
                    <a:pt x="1011" y="407"/>
                    <a:pt x="1011" y="404"/>
                    <a:pt x="1010" y="402"/>
                  </a:cubicBezTo>
                  <a:cubicBezTo>
                    <a:pt x="1010" y="401"/>
                    <a:pt x="1010" y="401"/>
                    <a:pt x="1010" y="401"/>
                  </a:cubicBezTo>
                  <a:cubicBezTo>
                    <a:pt x="1010" y="400"/>
                    <a:pt x="1010" y="400"/>
                    <a:pt x="1009" y="400"/>
                  </a:cubicBezTo>
                  <a:cubicBezTo>
                    <a:pt x="1009" y="400"/>
                    <a:pt x="1009" y="400"/>
                    <a:pt x="1009" y="400"/>
                  </a:cubicBezTo>
                  <a:cubicBezTo>
                    <a:pt x="1009" y="399"/>
                    <a:pt x="1009" y="398"/>
                    <a:pt x="1008" y="397"/>
                  </a:cubicBezTo>
                  <a:cubicBezTo>
                    <a:pt x="1009" y="397"/>
                    <a:pt x="1009" y="397"/>
                    <a:pt x="1009" y="397"/>
                  </a:cubicBezTo>
                  <a:cubicBezTo>
                    <a:pt x="1008" y="396"/>
                    <a:pt x="1008" y="396"/>
                    <a:pt x="1008" y="396"/>
                  </a:cubicBezTo>
                  <a:cubicBezTo>
                    <a:pt x="1008" y="396"/>
                    <a:pt x="1007" y="395"/>
                    <a:pt x="1007" y="395"/>
                  </a:cubicBezTo>
                  <a:cubicBezTo>
                    <a:pt x="1006" y="394"/>
                    <a:pt x="1006" y="393"/>
                    <a:pt x="1006" y="393"/>
                  </a:cubicBezTo>
                  <a:cubicBezTo>
                    <a:pt x="1006" y="393"/>
                    <a:pt x="1006" y="393"/>
                    <a:pt x="1006" y="393"/>
                  </a:cubicBezTo>
                  <a:cubicBezTo>
                    <a:pt x="1006" y="392"/>
                    <a:pt x="1005" y="392"/>
                    <a:pt x="1005" y="391"/>
                  </a:cubicBezTo>
                  <a:cubicBezTo>
                    <a:pt x="1005" y="391"/>
                    <a:pt x="1005" y="391"/>
                    <a:pt x="1005" y="391"/>
                  </a:cubicBezTo>
                  <a:cubicBezTo>
                    <a:pt x="1005" y="390"/>
                    <a:pt x="1005" y="390"/>
                    <a:pt x="1004" y="389"/>
                  </a:cubicBezTo>
                  <a:cubicBezTo>
                    <a:pt x="1004" y="389"/>
                    <a:pt x="1004" y="389"/>
                    <a:pt x="1004" y="389"/>
                  </a:cubicBezTo>
                  <a:cubicBezTo>
                    <a:pt x="1003" y="388"/>
                    <a:pt x="1003" y="388"/>
                    <a:pt x="1003" y="388"/>
                  </a:cubicBezTo>
                  <a:cubicBezTo>
                    <a:pt x="1002" y="388"/>
                    <a:pt x="1002" y="388"/>
                    <a:pt x="1002" y="388"/>
                  </a:cubicBezTo>
                  <a:cubicBezTo>
                    <a:pt x="1001" y="387"/>
                    <a:pt x="1000" y="385"/>
                    <a:pt x="999" y="384"/>
                  </a:cubicBezTo>
                  <a:cubicBezTo>
                    <a:pt x="998" y="383"/>
                    <a:pt x="998" y="383"/>
                    <a:pt x="998" y="383"/>
                  </a:cubicBezTo>
                  <a:cubicBezTo>
                    <a:pt x="998" y="382"/>
                    <a:pt x="998" y="381"/>
                    <a:pt x="997" y="380"/>
                  </a:cubicBezTo>
                  <a:cubicBezTo>
                    <a:pt x="997" y="380"/>
                    <a:pt x="997" y="380"/>
                    <a:pt x="997" y="380"/>
                  </a:cubicBezTo>
                  <a:cubicBezTo>
                    <a:pt x="996" y="379"/>
                    <a:pt x="995" y="377"/>
                    <a:pt x="995" y="375"/>
                  </a:cubicBezTo>
                  <a:cubicBezTo>
                    <a:pt x="994" y="374"/>
                    <a:pt x="995" y="374"/>
                    <a:pt x="995" y="374"/>
                  </a:cubicBezTo>
                  <a:cubicBezTo>
                    <a:pt x="995" y="373"/>
                    <a:pt x="994" y="373"/>
                    <a:pt x="994" y="372"/>
                  </a:cubicBezTo>
                  <a:cubicBezTo>
                    <a:pt x="993" y="372"/>
                    <a:pt x="993" y="372"/>
                    <a:pt x="993" y="372"/>
                  </a:cubicBezTo>
                  <a:cubicBezTo>
                    <a:pt x="993" y="371"/>
                    <a:pt x="993" y="370"/>
                    <a:pt x="992" y="370"/>
                  </a:cubicBezTo>
                  <a:cubicBezTo>
                    <a:pt x="992" y="369"/>
                    <a:pt x="991" y="368"/>
                    <a:pt x="991" y="368"/>
                  </a:cubicBezTo>
                  <a:cubicBezTo>
                    <a:pt x="990" y="367"/>
                    <a:pt x="990" y="367"/>
                    <a:pt x="990" y="367"/>
                  </a:cubicBezTo>
                  <a:cubicBezTo>
                    <a:pt x="990" y="366"/>
                    <a:pt x="990" y="366"/>
                    <a:pt x="990" y="366"/>
                  </a:cubicBezTo>
                  <a:cubicBezTo>
                    <a:pt x="990" y="366"/>
                    <a:pt x="990" y="366"/>
                    <a:pt x="990" y="366"/>
                  </a:cubicBezTo>
                  <a:cubicBezTo>
                    <a:pt x="989" y="366"/>
                    <a:pt x="989" y="365"/>
                    <a:pt x="989" y="365"/>
                  </a:cubicBezTo>
                  <a:cubicBezTo>
                    <a:pt x="989" y="365"/>
                    <a:pt x="989" y="365"/>
                    <a:pt x="989" y="365"/>
                  </a:cubicBezTo>
                  <a:cubicBezTo>
                    <a:pt x="989" y="364"/>
                    <a:pt x="988" y="363"/>
                    <a:pt x="988" y="363"/>
                  </a:cubicBezTo>
                  <a:cubicBezTo>
                    <a:pt x="987" y="362"/>
                    <a:pt x="987" y="362"/>
                    <a:pt x="987" y="362"/>
                  </a:cubicBezTo>
                  <a:cubicBezTo>
                    <a:pt x="984" y="359"/>
                    <a:pt x="984" y="359"/>
                    <a:pt x="975" y="345"/>
                  </a:cubicBezTo>
                  <a:cubicBezTo>
                    <a:pt x="975" y="344"/>
                    <a:pt x="975" y="344"/>
                    <a:pt x="975" y="344"/>
                  </a:cubicBezTo>
                  <a:cubicBezTo>
                    <a:pt x="974" y="342"/>
                    <a:pt x="974" y="342"/>
                    <a:pt x="974" y="342"/>
                  </a:cubicBezTo>
                  <a:cubicBezTo>
                    <a:pt x="972" y="340"/>
                    <a:pt x="972" y="340"/>
                    <a:pt x="972" y="340"/>
                  </a:cubicBezTo>
                  <a:cubicBezTo>
                    <a:pt x="971" y="339"/>
                    <a:pt x="969" y="337"/>
                    <a:pt x="967" y="333"/>
                  </a:cubicBezTo>
                  <a:cubicBezTo>
                    <a:pt x="967" y="333"/>
                    <a:pt x="967" y="333"/>
                    <a:pt x="967" y="333"/>
                  </a:cubicBezTo>
                  <a:cubicBezTo>
                    <a:pt x="967" y="332"/>
                    <a:pt x="967" y="332"/>
                    <a:pt x="967" y="332"/>
                  </a:cubicBezTo>
                  <a:cubicBezTo>
                    <a:pt x="967" y="332"/>
                    <a:pt x="967" y="332"/>
                    <a:pt x="967" y="332"/>
                  </a:cubicBezTo>
                  <a:cubicBezTo>
                    <a:pt x="967" y="332"/>
                    <a:pt x="968" y="333"/>
                    <a:pt x="969" y="333"/>
                  </a:cubicBezTo>
                  <a:cubicBezTo>
                    <a:pt x="969" y="333"/>
                    <a:pt x="969" y="333"/>
                    <a:pt x="969" y="333"/>
                  </a:cubicBezTo>
                  <a:cubicBezTo>
                    <a:pt x="969" y="334"/>
                    <a:pt x="969" y="334"/>
                    <a:pt x="969" y="334"/>
                  </a:cubicBezTo>
                  <a:cubicBezTo>
                    <a:pt x="970" y="335"/>
                    <a:pt x="970" y="335"/>
                    <a:pt x="970" y="335"/>
                  </a:cubicBezTo>
                  <a:cubicBezTo>
                    <a:pt x="971" y="335"/>
                    <a:pt x="971" y="336"/>
                    <a:pt x="971" y="337"/>
                  </a:cubicBezTo>
                  <a:cubicBezTo>
                    <a:pt x="972" y="337"/>
                    <a:pt x="972" y="337"/>
                    <a:pt x="972" y="337"/>
                  </a:cubicBezTo>
                  <a:cubicBezTo>
                    <a:pt x="972" y="338"/>
                    <a:pt x="972" y="338"/>
                    <a:pt x="973" y="339"/>
                  </a:cubicBezTo>
                  <a:cubicBezTo>
                    <a:pt x="974" y="340"/>
                    <a:pt x="975" y="341"/>
                    <a:pt x="976" y="343"/>
                  </a:cubicBezTo>
                  <a:cubicBezTo>
                    <a:pt x="977" y="343"/>
                    <a:pt x="978" y="343"/>
                    <a:pt x="978" y="343"/>
                  </a:cubicBezTo>
                  <a:cubicBezTo>
                    <a:pt x="978" y="342"/>
                    <a:pt x="978" y="340"/>
                    <a:pt x="977" y="339"/>
                  </a:cubicBezTo>
                  <a:cubicBezTo>
                    <a:pt x="978" y="339"/>
                    <a:pt x="978" y="339"/>
                    <a:pt x="978" y="339"/>
                  </a:cubicBezTo>
                  <a:cubicBezTo>
                    <a:pt x="978" y="338"/>
                    <a:pt x="978" y="338"/>
                    <a:pt x="977" y="338"/>
                  </a:cubicBezTo>
                  <a:cubicBezTo>
                    <a:pt x="978" y="338"/>
                    <a:pt x="978" y="338"/>
                    <a:pt x="978" y="338"/>
                  </a:cubicBezTo>
                  <a:cubicBezTo>
                    <a:pt x="979" y="340"/>
                    <a:pt x="979" y="340"/>
                    <a:pt x="982" y="343"/>
                  </a:cubicBezTo>
                  <a:cubicBezTo>
                    <a:pt x="983" y="344"/>
                    <a:pt x="983" y="344"/>
                    <a:pt x="983" y="344"/>
                  </a:cubicBezTo>
                  <a:cubicBezTo>
                    <a:pt x="984" y="345"/>
                    <a:pt x="985" y="346"/>
                    <a:pt x="985" y="347"/>
                  </a:cubicBezTo>
                  <a:cubicBezTo>
                    <a:pt x="985" y="347"/>
                    <a:pt x="985" y="347"/>
                    <a:pt x="985" y="347"/>
                  </a:cubicBezTo>
                  <a:cubicBezTo>
                    <a:pt x="986" y="347"/>
                    <a:pt x="986" y="348"/>
                    <a:pt x="986" y="349"/>
                  </a:cubicBezTo>
                  <a:cubicBezTo>
                    <a:pt x="987" y="349"/>
                    <a:pt x="987" y="349"/>
                    <a:pt x="987" y="349"/>
                  </a:cubicBezTo>
                  <a:cubicBezTo>
                    <a:pt x="987" y="349"/>
                    <a:pt x="987" y="350"/>
                    <a:pt x="987" y="350"/>
                  </a:cubicBezTo>
                  <a:cubicBezTo>
                    <a:pt x="989" y="352"/>
                    <a:pt x="990" y="354"/>
                    <a:pt x="992" y="355"/>
                  </a:cubicBezTo>
                  <a:cubicBezTo>
                    <a:pt x="992" y="356"/>
                    <a:pt x="992" y="356"/>
                    <a:pt x="992" y="357"/>
                  </a:cubicBezTo>
                  <a:cubicBezTo>
                    <a:pt x="993" y="357"/>
                    <a:pt x="994" y="358"/>
                    <a:pt x="994" y="359"/>
                  </a:cubicBezTo>
                  <a:cubicBezTo>
                    <a:pt x="995" y="359"/>
                    <a:pt x="995" y="360"/>
                    <a:pt x="995" y="360"/>
                  </a:cubicBezTo>
                  <a:cubicBezTo>
                    <a:pt x="996" y="360"/>
                    <a:pt x="996" y="360"/>
                    <a:pt x="996" y="360"/>
                  </a:cubicBezTo>
                  <a:cubicBezTo>
                    <a:pt x="996" y="361"/>
                    <a:pt x="997" y="361"/>
                    <a:pt x="997" y="362"/>
                  </a:cubicBezTo>
                  <a:cubicBezTo>
                    <a:pt x="997" y="362"/>
                    <a:pt x="997" y="362"/>
                    <a:pt x="997" y="362"/>
                  </a:cubicBezTo>
                  <a:cubicBezTo>
                    <a:pt x="998" y="364"/>
                    <a:pt x="998" y="365"/>
                    <a:pt x="999" y="366"/>
                  </a:cubicBezTo>
                  <a:cubicBezTo>
                    <a:pt x="999" y="367"/>
                    <a:pt x="1000" y="368"/>
                    <a:pt x="1000" y="368"/>
                  </a:cubicBezTo>
                  <a:cubicBezTo>
                    <a:pt x="1001" y="370"/>
                    <a:pt x="1001" y="370"/>
                    <a:pt x="1001" y="370"/>
                  </a:cubicBezTo>
                  <a:cubicBezTo>
                    <a:pt x="1001" y="370"/>
                    <a:pt x="1002" y="370"/>
                    <a:pt x="1002" y="370"/>
                  </a:cubicBezTo>
                  <a:cubicBezTo>
                    <a:pt x="1003" y="371"/>
                    <a:pt x="1004" y="373"/>
                    <a:pt x="1005" y="374"/>
                  </a:cubicBezTo>
                  <a:cubicBezTo>
                    <a:pt x="1006" y="374"/>
                    <a:pt x="1006" y="375"/>
                    <a:pt x="1006" y="375"/>
                  </a:cubicBezTo>
                  <a:cubicBezTo>
                    <a:pt x="1007" y="376"/>
                    <a:pt x="1007" y="376"/>
                    <a:pt x="1007" y="377"/>
                  </a:cubicBezTo>
                  <a:cubicBezTo>
                    <a:pt x="1007" y="377"/>
                    <a:pt x="1007" y="377"/>
                    <a:pt x="1007" y="377"/>
                  </a:cubicBezTo>
                  <a:cubicBezTo>
                    <a:pt x="1007" y="377"/>
                    <a:pt x="1008" y="378"/>
                    <a:pt x="1008" y="378"/>
                  </a:cubicBezTo>
                  <a:cubicBezTo>
                    <a:pt x="1008" y="378"/>
                    <a:pt x="1008" y="379"/>
                    <a:pt x="1008" y="379"/>
                  </a:cubicBezTo>
                  <a:cubicBezTo>
                    <a:pt x="1009" y="381"/>
                    <a:pt x="1010" y="383"/>
                    <a:pt x="1011" y="385"/>
                  </a:cubicBezTo>
                  <a:cubicBezTo>
                    <a:pt x="1012" y="387"/>
                    <a:pt x="1012" y="390"/>
                    <a:pt x="1013" y="393"/>
                  </a:cubicBezTo>
                  <a:cubicBezTo>
                    <a:pt x="1014" y="393"/>
                    <a:pt x="1014" y="393"/>
                    <a:pt x="1014" y="393"/>
                  </a:cubicBezTo>
                  <a:cubicBezTo>
                    <a:pt x="1014" y="393"/>
                    <a:pt x="1014" y="394"/>
                    <a:pt x="1014" y="394"/>
                  </a:cubicBezTo>
                  <a:cubicBezTo>
                    <a:pt x="1014" y="394"/>
                    <a:pt x="1014" y="394"/>
                    <a:pt x="1014" y="394"/>
                  </a:cubicBezTo>
                  <a:cubicBezTo>
                    <a:pt x="1015" y="396"/>
                    <a:pt x="1016" y="398"/>
                    <a:pt x="1016" y="400"/>
                  </a:cubicBezTo>
                  <a:cubicBezTo>
                    <a:pt x="1017" y="401"/>
                    <a:pt x="1017" y="402"/>
                    <a:pt x="1017" y="402"/>
                  </a:cubicBezTo>
                  <a:cubicBezTo>
                    <a:pt x="1018" y="404"/>
                    <a:pt x="1019" y="405"/>
                    <a:pt x="1020" y="406"/>
                  </a:cubicBezTo>
                  <a:cubicBezTo>
                    <a:pt x="1020" y="407"/>
                    <a:pt x="1020" y="407"/>
                    <a:pt x="1021" y="407"/>
                  </a:cubicBezTo>
                  <a:cubicBezTo>
                    <a:pt x="1021" y="408"/>
                    <a:pt x="1021" y="408"/>
                    <a:pt x="1021" y="408"/>
                  </a:cubicBezTo>
                  <a:cubicBezTo>
                    <a:pt x="1022" y="410"/>
                    <a:pt x="1022" y="410"/>
                    <a:pt x="1022" y="410"/>
                  </a:cubicBezTo>
                  <a:cubicBezTo>
                    <a:pt x="1023" y="409"/>
                    <a:pt x="1023" y="409"/>
                    <a:pt x="1023" y="409"/>
                  </a:cubicBezTo>
                  <a:cubicBezTo>
                    <a:pt x="1023" y="410"/>
                    <a:pt x="1023" y="410"/>
                    <a:pt x="1023" y="410"/>
                  </a:cubicBezTo>
                  <a:cubicBezTo>
                    <a:pt x="1023" y="410"/>
                    <a:pt x="1023" y="410"/>
                    <a:pt x="1023" y="410"/>
                  </a:cubicBezTo>
                  <a:cubicBezTo>
                    <a:pt x="1024" y="411"/>
                    <a:pt x="1024" y="412"/>
                    <a:pt x="1025" y="412"/>
                  </a:cubicBezTo>
                  <a:cubicBezTo>
                    <a:pt x="1026" y="413"/>
                    <a:pt x="1026" y="413"/>
                    <a:pt x="1026" y="413"/>
                  </a:cubicBezTo>
                  <a:cubicBezTo>
                    <a:pt x="1026" y="413"/>
                    <a:pt x="1026" y="414"/>
                    <a:pt x="1026" y="414"/>
                  </a:cubicBezTo>
                  <a:cubicBezTo>
                    <a:pt x="1027" y="414"/>
                    <a:pt x="1027" y="414"/>
                    <a:pt x="1027" y="414"/>
                  </a:cubicBezTo>
                  <a:cubicBezTo>
                    <a:pt x="1027" y="415"/>
                    <a:pt x="1027" y="415"/>
                    <a:pt x="1028" y="416"/>
                  </a:cubicBezTo>
                  <a:cubicBezTo>
                    <a:pt x="1028" y="417"/>
                    <a:pt x="1028" y="418"/>
                    <a:pt x="1029" y="419"/>
                  </a:cubicBezTo>
                  <a:cubicBezTo>
                    <a:pt x="1031" y="421"/>
                    <a:pt x="1031" y="425"/>
                    <a:pt x="1033" y="427"/>
                  </a:cubicBezTo>
                  <a:cubicBezTo>
                    <a:pt x="1034" y="428"/>
                    <a:pt x="1034" y="428"/>
                    <a:pt x="1034" y="428"/>
                  </a:cubicBezTo>
                  <a:cubicBezTo>
                    <a:pt x="1034" y="429"/>
                    <a:pt x="1034" y="429"/>
                    <a:pt x="1034" y="430"/>
                  </a:cubicBezTo>
                  <a:cubicBezTo>
                    <a:pt x="1036" y="431"/>
                    <a:pt x="1036" y="432"/>
                    <a:pt x="1036" y="432"/>
                  </a:cubicBezTo>
                  <a:cubicBezTo>
                    <a:pt x="1037" y="433"/>
                    <a:pt x="1038" y="435"/>
                    <a:pt x="1039" y="436"/>
                  </a:cubicBezTo>
                  <a:cubicBezTo>
                    <a:pt x="1039" y="439"/>
                    <a:pt x="1040" y="442"/>
                    <a:pt x="1040" y="444"/>
                  </a:cubicBezTo>
                  <a:cubicBezTo>
                    <a:pt x="1040" y="445"/>
                    <a:pt x="1040" y="445"/>
                    <a:pt x="1040" y="445"/>
                  </a:cubicBezTo>
                  <a:cubicBezTo>
                    <a:pt x="1041" y="447"/>
                    <a:pt x="1042" y="448"/>
                    <a:pt x="1042" y="450"/>
                  </a:cubicBezTo>
                  <a:cubicBezTo>
                    <a:pt x="1042" y="451"/>
                    <a:pt x="1042" y="451"/>
                    <a:pt x="1042" y="451"/>
                  </a:cubicBezTo>
                  <a:cubicBezTo>
                    <a:pt x="1042" y="452"/>
                    <a:pt x="1042" y="453"/>
                    <a:pt x="1043" y="453"/>
                  </a:cubicBezTo>
                  <a:cubicBezTo>
                    <a:pt x="1043" y="455"/>
                    <a:pt x="1043" y="455"/>
                    <a:pt x="1043" y="455"/>
                  </a:cubicBezTo>
                  <a:cubicBezTo>
                    <a:pt x="1043" y="455"/>
                    <a:pt x="1043" y="456"/>
                    <a:pt x="1044" y="456"/>
                  </a:cubicBezTo>
                  <a:cubicBezTo>
                    <a:pt x="1044" y="457"/>
                    <a:pt x="1044" y="458"/>
                    <a:pt x="1044" y="458"/>
                  </a:cubicBezTo>
                  <a:cubicBezTo>
                    <a:pt x="1045" y="460"/>
                    <a:pt x="1045" y="460"/>
                    <a:pt x="1045" y="461"/>
                  </a:cubicBezTo>
                  <a:cubicBezTo>
                    <a:pt x="1046" y="462"/>
                    <a:pt x="1046" y="464"/>
                    <a:pt x="1047" y="466"/>
                  </a:cubicBezTo>
                  <a:cubicBezTo>
                    <a:pt x="1047" y="467"/>
                    <a:pt x="1047" y="467"/>
                    <a:pt x="1047" y="467"/>
                  </a:cubicBezTo>
                  <a:cubicBezTo>
                    <a:pt x="1048" y="470"/>
                    <a:pt x="1048" y="470"/>
                    <a:pt x="1052" y="472"/>
                  </a:cubicBezTo>
                  <a:cubicBezTo>
                    <a:pt x="1052" y="471"/>
                    <a:pt x="1053" y="471"/>
                    <a:pt x="1053" y="471"/>
                  </a:cubicBezTo>
                  <a:cubicBezTo>
                    <a:pt x="1053" y="471"/>
                    <a:pt x="1053" y="470"/>
                    <a:pt x="1053" y="470"/>
                  </a:cubicBezTo>
                  <a:cubicBezTo>
                    <a:pt x="1054" y="470"/>
                    <a:pt x="1054" y="470"/>
                    <a:pt x="1054" y="470"/>
                  </a:cubicBezTo>
                  <a:cubicBezTo>
                    <a:pt x="1054" y="469"/>
                    <a:pt x="1054" y="469"/>
                    <a:pt x="1054" y="468"/>
                  </a:cubicBezTo>
                  <a:cubicBezTo>
                    <a:pt x="1054" y="466"/>
                    <a:pt x="1054" y="466"/>
                    <a:pt x="1055" y="466"/>
                  </a:cubicBezTo>
                  <a:cubicBezTo>
                    <a:pt x="1055" y="466"/>
                    <a:pt x="1055" y="466"/>
                    <a:pt x="1055" y="466"/>
                  </a:cubicBezTo>
                  <a:cubicBezTo>
                    <a:pt x="1057" y="466"/>
                    <a:pt x="1057" y="466"/>
                    <a:pt x="1057" y="466"/>
                  </a:cubicBezTo>
                  <a:cubicBezTo>
                    <a:pt x="1058" y="466"/>
                    <a:pt x="1058" y="466"/>
                    <a:pt x="1058" y="466"/>
                  </a:cubicBezTo>
                  <a:cubicBezTo>
                    <a:pt x="1058" y="466"/>
                    <a:pt x="1058" y="466"/>
                    <a:pt x="1057" y="465"/>
                  </a:cubicBezTo>
                  <a:cubicBezTo>
                    <a:pt x="1058" y="464"/>
                    <a:pt x="1058" y="464"/>
                    <a:pt x="1059" y="464"/>
                  </a:cubicBezTo>
                  <a:cubicBezTo>
                    <a:pt x="1059" y="462"/>
                    <a:pt x="1059" y="462"/>
                    <a:pt x="1059" y="461"/>
                  </a:cubicBezTo>
                  <a:cubicBezTo>
                    <a:pt x="1060" y="461"/>
                    <a:pt x="1060" y="461"/>
                    <a:pt x="1060" y="461"/>
                  </a:cubicBezTo>
                  <a:cubicBezTo>
                    <a:pt x="1060" y="461"/>
                    <a:pt x="1060" y="461"/>
                    <a:pt x="1060" y="461"/>
                  </a:cubicBezTo>
                  <a:cubicBezTo>
                    <a:pt x="1061" y="461"/>
                    <a:pt x="1061" y="461"/>
                    <a:pt x="1061" y="461"/>
                  </a:cubicBezTo>
                  <a:cubicBezTo>
                    <a:pt x="1062" y="460"/>
                    <a:pt x="1062" y="459"/>
                    <a:pt x="1062" y="458"/>
                  </a:cubicBezTo>
                  <a:cubicBezTo>
                    <a:pt x="1062" y="457"/>
                    <a:pt x="1062" y="457"/>
                    <a:pt x="1062" y="456"/>
                  </a:cubicBezTo>
                  <a:cubicBezTo>
                    <a:pt x="1062" y="456"/>
                    <a:pt x="1062" y="456"/>
                    <a:pt x="1062" y="456"/>
                  </a:cubicBezTo>
                  <a:cubicBezTo>
                    <a:pt x="1063" y="455"/>
                    <a:pt x="1063" y="455"/>
                    <a:pt x="1063" y="455"/>
                  </a:cubicBezTo>
                  <a:cubicBezTo>
                    <a:pt x="1063" y="455"/>
                    <a:pt x="1063" y="455"/>
                    <a:pt x="1063" y="455"/>
                  </a:cubicBezTo>
                  <a:cubicBezTo>
                    <a:pt x="1064" y="454"/>
                    <a:pt x="1064" y="453"/>
                    <a:pt x="1064" y="453"/>
                  </a:cubicBezTo>
                  <a:cubicBezTo>
                    <a:pt x="1064" y="453"/>
                    <a:pt x="1064" y="453"/>
                    <a:pt x="1064" y="453"/>
                  </a:cubicBezTo>
                  <a:cubicBezTo>
                    <a:pt x="1064" y="453"/>
                    <a:pt x="1064" y="453"/>
                    <a:pt x="1064" y="453"/>
                  </a:cubicBezTo>
                  <a:cubicBezTo>
                    <a:pt x="1065" y="453"/>
                    <a:pt x="1065" y="453"/>
                    <a:pt x="1065" y="453"/>
                  </a:cubicBezTo>
                  <a:cubicBezTo>
                    <a:pt x="1064" y="453"/>
                    <a:pt x="1064" y="452"/>
                    <a:pt x="1064" y="452"/>
                  </a:cubicBezTo>
                  <a:cubicBezTo>
                    <a:pt x="1065" y="452"/>
                    <a:pt x="1065" y="452"/>
                    <a:pt x="1065" y="452"/>
                  </a:cubicBezTo>
                  <a:cubicBezTo>
                    <a:pt x="1065" y="450"/>
                    <a:pt x="1065" y="450"/>
                    <a:pt x="1065" y="450"/>
                  </a:cubicBezTo>
                  <a:cubicBezTo>
                    <a:pt x="1065" y="450"/>
                    <a:pt x="1065" y="450"/>
                    <a:pt x="1065" y="450"/>
                  </a:cubicBezTo>
                  <a:cubicBezTo>
                    <a:pt x="1065" y="450"/>
                    <a:pt x="1065" y="450"/>
                    <a:pt x="1065" y="449"/>
                  </a:cubicBezTo>
                  <a:cubicBezTo>
                    <a:pt x="1066" y="448"/>
                    <a:pt x="1066" y="447"/>
                    <a:pt x="1066" y="445"/>
                  </a:cubicBezTo>
                  <a:cubicBezTo>
                    <a:pt x="1066" y="445"/>
                    <a:pt x="1066" y="445"/>
                    <a:pt x="1066" y="445"/>
                  </a:cubicBezTo>
                  <a:cubicBezTo>
                    <a:pt x="1066" y="445"/>
                    <a:pt x="1066" y="445"/>
                    <a:pt x="1066" y="444"/>
                  </a:cubicBezTo>
                  <a:cubicBezTo>
                    <a:pt x="1066" y="444"/>
                    <a:pt x="1066" y="444"/>
                    <a:pt x="1066" y="443"/>
                  </a:cubicBezTo>
                  <a:cubicBezTo>
                    <a:pt x="1066" y="443"/>
                    <a:pt x="1066" y="443"/>
                    <a:pt x="1066" y="443"/>
                  </a:cubicBezTo>
                  <a:cubicBezTo>
                    <a:pt x="1066" y="443"/>
                    <a:pt x="1066" y="442"/>
                    <a:pt x="1066" y="442"/>
                  </a:cubicBezTo>
                  <a:cubicBezTo>
                    <a:pt x="1066" y="442"/>
                    <a:pt x="1065" y="441"/>
                    <a:pt x="1065" y="440"/>
                  </a:cubicBezTo>
                  <a:cubicBezTo>
                    <a:pt x="1066" y="440"/>
                    <a:pt x="1066" y="440"/>
                    <a:pt x="1066" y="439"/>
                  </a:cubicBezTo>
                  <a:cubicBezTo>
                    <a:pt x="1066" y="439"/>
                    <a:pt x="1066" y="439"/>
                    <a:pt x="1066" y="439"/>
                  </a:cubicBezTo>
                  <a:cubicBezTo>
                    <a:pt x="1066" y="438"/>
                    <a:pt x="1066" y="438"/>
                    <a:pt x="1066" y="438"/>
                  </a:cubicBezTo>
                  <a:cubicBezTo>
                    <a:pt x="1066" y="438"/>
                    <a:pt x="1066" y="438"/>
                    <a:pt x="1066" y="438"/>
                  </a:cubicBezTo>
                  <a:cubicBezTo>
                    <a:pt x="1066" y="437"/>
                    <a:pt x="1066" y="437"/>
                    <a:pt x="1066" y="437"/>
                  </a:cubicBezTo>
                  <a:cubicBezTo>
                    <a:pt x="1067" y="436"/>
                    <a:pt x="1067" y="436"/>
                    <a:pt x="1067" y="436"/>
                  </a:cubicBezTo>
                  <a:cubicBezTo>
                    <a:pt x="1067" y="436"/>
                    <a:pt x="1067" y="435"/>
                    <a:pt x="1067" y="435"/>
                  </a:cubicBezTo>
                  <a:cubicBezTo>
                    <a:pt x="1067" y="435"/>
                    <a:pt x="1067" y="435"/>
                    <a:pt x="1068" y="435"/>
                  </a:cubicBezTo>
                  <a:cubicBezTo>
                    <a:pt x="1068" y="434"/>
                    <a:pt x="1068" y="434"/>
                    <a:pt x="1068" y="434"/>
                  </a:cubicBezTo>
                  <a:cubicBezTo>
                    <a:pt x="1069" y="434"/>
                    <a:pt x="1069" y="434"/>
                    <a:pt x="1069" y="434"/>
                  </a:cubicBezTo>
                  <a:cubicBezTo>
                    <a:pt x="1068" y="434"/>
                    <a:pt x="1068" y="433"/>
                    <a:pt x="1068" y="433"/>
                  </a:cubicBezTo>
                  <a:cubicBezTo>
                    <a:pt x="1069" y="433"/>
                    <a:pt x="1069" y="433"/>
                    <a:pt x="1069" y="433"/>
                  </a:cubicBezTo>
                  <a:cubicBezTo>
                    <a:pt x="1069" y="433"/>
                    <a:pt x="1069" y="433"/>
                    <a:pt x="1069" y="432"/>
                  </a:cubicBezTo>
                  <a:cubicBezTo>
                    <a:pt x="1069" y="432"/>
                    <a:pt x="1069" y="432"/>
                    <a:pt x="1069" y="432"/>
                  </a:cubicBezTo>
                  <a:cubicBezTo>
                    <a:pt x="1068" y="431"/>
                    <a:pt x="1068" y="431"/>
                    <a:pt x="1068" y="430"/>
                  </a:cubicBezTo>
                  <a:cubicBezTo>
                    <a:pt x="1068" y="429"/>
                    <a:pt x="1068" y="429"/>
                    <a:pt x="1068" y="429"/>
                  </a:cubicBezTo>
                  <a:cubicBezTo>
                    <a:pt x="1068" y="429"/>
                    <a:pt x="1068" y="428"/>
                    <a:pt x="1068" y="427"/>
                  </a:cubicBezTo>
                  <a:cubicBezTo>
                    <a:pt x="1068" y="427"/>
                    <a:pt x="1069" y="427"/>
                    <a:pt x="1069" y="427"/>
                  </a:cubicBezTo>
                  <a:cubicBezTo>
                    <a:pt x="1070" y="426"/>
                    <a:pt x="1069" y="424"/>
                    <a:pt x="1069" y="423"/>
                  </a:cubicBezTo>
                  <a:cubicBezTo>
                    <a:pt x="1069" y="423"/>
                    <a:pt x="1069" y="422"/>
                    <a:pt x="1068" y="422"/>
                  </a:cubicBezTo>
                  <a:cubicBezTo>
                    <a:pt x="1069" y="421"/>
                    <a:pt x="1069" y="417"/>
                    <a:pt x="1069" y="417"/>
                  </a:cubicBezTo>
                  <a:cubicBezTo>
                    <a:pt x="1069" y="417"/>
                    <a:pt x="1069" y="417"/>
                    <a:pt x="1069" y="417"/>
                  </a:cubicBezTo>
                  <a:cubicBezTo>
                    <a:pt x="1068" y="415"/>
                    <a:pt x="1068" y="413"/>
                    <a:pt x="1067" y="411"/>
                  </a:cubicBezTo>
                  <a:cubicBezTo>
                    <a:pt x="1067" y="411"/>
                    <a:pt x="1067" y="411"/>
                    <a:pt x="1067" y="410"/>
                  </a:cubicBezTo>
                  <a:cubicBezTo>
                    <a:pt x="1067" y="410"/>
                    <a:pt x="1067" y="410"/>
                    <a:pt x="1067" y="410"/>
                  </a:cubicBezTo>
                  <a:cubicBezTo>
                    <a:pt x="1067" y="409"/>
                    <a:pt x="1066" y="408"/>
                    <a:pt x="1066" y="408"/>
                  </a:cubicBezTo>
                  <a:cubicBezTo>
                    <a:pt x="1066" y="408"/>
                    <a:pt x="1066" y="407"/>
                    <a:pt x="1066" y="407"/>
                  </a:cubicBezTo>
                  <a:cubicBezTo>
                    <a:pt x="1066" y="407"/>
                    <a:pt x="1066" y="407"/>
                    <a:pt x="1066" y="408"/>
                  </a:cubicBezTo>
                  <a:cubicBezTo>
                    <a:pt x="1066" y="404"/>
                    <a:pt x="1065" y="401"/>
                    <a:pt x="1064" y="398"/>
                  </a:cubicBezTo>
                  <a:cubicBezTo>
                    <a:pt x="1064" y="397"/>
                    <a:pt x="1064" y="397"/>
                    <a:pt x="1064" y="396"/>
                  </a:cubicBezTo>
                  <a:cubicBezTo>
                    <a:pt x="1064" y="396"/>
                    <a:pt x="1064" y="395"/>
                    <a:pt x="1064" y="395"/>
                  </a:cubicBezTo>
                  <a:cubicBezTo>
                    <a:pt x="1064" y="395"/>
                    <a:pt x="1064" y="395"/>
                    <a:pt x="1064" y="395"/>
                  </a:cubicBezTo>
                  <a:cubicBezTo>
                    <a:pt x="1063" y="394"/>
                    <a:pt x="1063" y="393"/>
                    <a:pt x="1063" y="393"/>
                  </a:cubicBezTo>
                  <a:cubicBezTo>
                    <a:pt x="1063" y="392"/>
                    <a:pt x="1063" y="392"/>
                    <a:pt x="1063" y="392"/>
                  </a:cubicBezTo>
                  <a:cubicBezTo>
                    <a:pt x="1062" y="389"/>
                    <a:pt x="1062" y="389"/>
                    <a:pt x="1062" y="388"/>
                  </a:cubicBezTo>
                  <a:cubicBezTo>
                    <a:pt x="1062" y="388"/>
                    <a:pt x="1062" y="388"/>
                    <a:pt x="1062" y="388"/>
                  </a:cubicBezTo>
                  <a:cubicBezTo>
                    <a:pt x="1061" y="387"/>
                    <a:pt x="1061" y="387"/>
                    <a:pt x="1061" y="386"/>
                  </a:cubicBezTo>
                  <a:cubicBezTo>
                    <a:pt x="1060" y="385"/>
                    <a:pt x="1060" y="384"/>
                    <a:pt x="1060" y="384"/>
                  </a:cubicBezTo>
                  <a:cubicBezTo>
                    <a:pt x="1059" y="383"/>
                    <a:pt x="1059" y="383"/>
                    <a:pt x="1058" y="381"/>
                  </a:cubicBezTo>
                  <a:cubicBezTo>
                    <a:pt x="1058" y="381"/>
                    <a:pt x="1058" y="381"/>
                    <a:pt x="1058" y="381"/>
                  </a:cubicBezTo>
                  <a:cubicBezTo>
                    <a:pt x="1057" y="380"/>
                    <a:pt x="1057" y="379"/>
                    <a:pt x="1056" y="378"/>
                  </a:cubicBezTo>
                  <a:cubicBezTo>
                    <a:pt x="1056" y="378"/>
                    <a:pt x="1056" y="377"/>
                    <a:pt x="1056" y="377"/>
                  </a:cubicBezTo>
                  <a:cubicBezTo>
                    <a:pt x="1056" y="377"/>
                    <a:pt x="1055" y="377"/>
                    <a:pt x="1055" y="376"/>
                  </a:cubicBezTo>
                  <a:cubicBezTo>
                    <a:pt x="1055" y="376"/>
                    <a:pt x="1055" y="376"/>
                    <a:pt x="1055" y="376"/>
                  </a:cubicBezTo>
                  <a:cubicBezTo>
                    <a:pt x="1054" y="376"/>
                    <a:pt x="1054" y="376"/>
                    <a:pt x="1054" y="376"/>
                  </a:cubicBezTo>
                  <a:cubicBezTo>
                    <a:pt x="1054" y="376"/>
                    <a:pt x="1054" y="375"/>
                    <a:pt x="1054" y="375"/>
                  </a:cubicBezTo>
                  <a:cubicBezTo>
                    <a:pt x="1053" y="374"/>
                    <a:pt x="1053" y="374"/>
                    <a:pt x="1052" y="373"/>
                  </a:cubicBezTo>
                  <a:cubicBezTo>
                    <a:pt x="1052" y="372"/>
                    <a:pt x="1052" y="372"/>
                    <a:pt x="1052" y="372"/>
                  </a:cubicBezTo>
                  <a:cubicBezTo>
                    <a:pt x="1052" y="371"/>
                    <a:pt x="1051" y="371"/>
                    <a:pt x="1051" y="371"/>
                  </a:cubicBezTo>
                  <a:cubicBezTo>
                    <a:pt x="1051" y="371"/>
                    <a:pt x="1051" y="370"/>
                    <a:pt x="1051" y="370"/>
                  </a:cubicBezTo>
                  <a:cubicBezTo>
                    <a:pt x="1050" y="369"/>
                    <a:pt x="1049" y="368"/>
                    <a:pt x="1049" y="366"/>
                  </a:cubicBezTo>
                  <a:cubicBezTo>
                    <a:pt x="1048" y="363"/>
                    <a:pt x="1046" y="360"/>
                    <a:pt x="1045" y="358"/>
                  </a:cubicBezTo>
                  <a:cubicBezTo>
                    <a:pt x="1045" y="358"/>
                    <a:pt x="1045" y="358"/>
                    <a:pt x="1045" y="358"/>
                  </a:cubicBezTo>
                  <a:cubicBezTo>
                    <a:pt x="1045" y="360"/>
                    <a:pt x="1046" y="362"/>
                    <a:pt x="1046" y="365"/>
                  </a:cubicBezTo>
                  <a:cubicBezTo>
                    <a:pt x="1047" y="365"/>
                    <a:pt x="1047" y="366"/>
                    <a:pt x="1047" y="366"/>
                  </a:cubicBezTo>
                  <a:cubicBezTo>
                    <a:pt x="1047" y="367"/>
                    <a:pt x="1047" y="367"/>
                    <a:pt x="1047" y="367"/>
                  </a:cubicBezTo>
                  <a:cubicBezTo>
                    <a:pt x="1047" y="367"/>
                    <a:pt x="1047" y="367"/>
                    <a:pt x="1047" y="368"/>
                  </a:cubicBezTo>
                  <a:cubicBezTo>
                    <a:pt x="1047" y="369"/>
                    <a:pt x="1047" y="369"/>
                    <a:pt x="1047" y="369"/>
                  </a:cubicBezTo>
                  <a:cubicBezTo>
                    <a:pt x="1047" y="370"/>
                    <a:pt x="1047" y="370"/>
                    <a:pt x="1047" y="372"/>
                  </a:cubicBezTo>
                  <a:cubicBezTo>
                    <a:pt x="1047" y="372"/>
                    <a:pt x="1047" y="372"/>
                    <a:pt x="1047" y="372"/>
                  </a:cubicBezTo>
                  <a:cubicBezTo>
                    <a:pt x="1047" y="373"/>
                    <a:pt x="1047" y="373"/>
                    <a:pt x="1047" y="374"/>
                  </a:cubicBezTo>
                  <a:cubicBezTo>
                    <a:pt x="1046" y="373"/>
                    <a:pt x="1046" y="373"/>
                    <a:pt x="1045" y="372"/>
                  </a:cubicBezTo>
                  <a:cubicBezTo>
                    <a:pt x="1045" y="372"/>
                    <a:pt x="1045" y="372"/>
                    <a:pt x="1045" y="372"/>
                  </a:cubicBezTo>
                  <a:cubicBezTo>
                    <a:pt x="1045" y="372"/>
                    <a:pt x="1045" y="371"/>
                    <a:pt x="1044" y="371"/>
                  </a:cubicBezTo>
                  <a:cubicBezTo>
                    <a:pt x="1044" y="371"/>
                    <a:pt x="1044" y="371"/>
                    <a:pt x="1044" y="372"/>
                  </a:cubicBezTo>
                  <a:cubicBezTo>
                    <a:pt x="1044" y="372"/>
                    <a:pt x="1044" y="373"/>
                    <a:pt x="1044" y="373"/>
                  </a:cubicBezTo>
                  <a:cubicBezTo>
                    <a:pt x="1043" y="373"/>
                    <a:pt x="1043" y="373"/>
                    <a:pt x="1042" y="371"/>
                  </a:cubicBezTo>
                  <a:cubicBezTo>
                    <a:pt x="1042" y="372"/>
                    <a:pt x="1042" y="372"/>
                    <a:pt x="1043" y="372"/>
                  </a:cubicBezTo>
                  <a:cubicBezTo>
                    <a:pt x="1042" y="372"/>
                    <a:pt x="1042" y="372"/>
                    <a:pt x="1042" y="371"/>
                  </a:cubicBezTo>
                  <a:cubicBezTo>
                    <a:pt x="1041" y="370"/>
                    <a:pt x="1040" y="369"/>
                    <a:pt x="1040" y="367"/>
                  </a:cubicBezTo>
                  <a:cubicBezTo>
                    <a:pt x="1040" y="367"/>
                    <a:pt x="1040" y="367"/>
                    <a:pt x="1040" y="367"/>
                  </a:cubicBezTo>
                  <a:cubicBezTo>
                    <a:pt x="1040" y="366"/>
                    <a:pt x="1039" y="365"/>
                    <a:pt x="1039" y="364"/>
                  </a:cubicBezTo>
                  <a:cubicBezTo>
                    <a:pt x="1038" y="362"/>
                    <a:pt x="1038" y="362"/>
                    <a:pt x="1038" y="362"/>
                  </a:cubicBezTo>
                  <a:cubicBezTo>
                    <a:pt x="1038" y="362"/>
                    <a:pt x="1038" y="361"/>
                    <a:pt x="1037" y="360"/>
                  </a:cubicBezTo>
                  <a:cubicBezTo>
                    <a:pt x="1036" y="359"/>
                    <a:pt x="1036" y="359"/>
                    <a:pt x="1036" y="359"/>
                  </a:cubicBezTo>
                  <a:cubicBezTo>
                    <a:pt x="1036" y="359"/>
                    <a:pt x="1037" y="360"/>
                    <a:pt x="1037" y="361"/>
                  </a:cubicBezTo>
                  <a:cubicBezTo>
                    <a:pt x="1037" y="362"/>
                    <a:pt x="1037" y="362"/>
                    <a:pt x="1037" y="362"/>
                  </a:cubicBezTo>
                  <a:cubicBezTo>
                    <a:pt x="1037" y="364"/>
                    <a:pt x="1037" y="364"/>
                    <a:pt x="1037" y="365"/>
                  </a:cubicBezTo>
                  <a:cubicBezTo>
                    <a:pt x="1036" y="363"/>
                    <a:pt x="1036" y="363"/>
                    <a:pt x="1036" y="363"/>
                  </a:cubicBezTo>
                  <a:cubicBezTo>
                    <a:pt x="1033" y="356"/>
                    <a:pt x="1033" y="356"/>
                    <a:pt x="1028" y="348"/>
                  </a:cubicBezTo>
                  <a:cubicBezTo>
                    <a:pt x="1027" y="348"/>
                    <a:pt x="1027" y="347"/>
                    <a:pt x="1027" y="346"/>
                  </a:cubicBezTo>
                  <a:cubicBezTo>
                    <a:pt x="1027" y="346"/>
                    <a:pt x="1027" y="346"/>
                    <a:pt x="1026" y="346"/>
                  </a:cubicBezTo>
                  <a:cubicBezTo>
                    <a:pt x="1025" y="344"/>
                    <a:pt x="1024" y="342"/>
                    <a:pt x="1022" y="340"/>
                  </a:cubicBezTo>
                  <a:cubicBezTo>
                    <a:pt x="1022" y="340"/>
                    <a:pt x="1022" y="339"/>
                    <a:pt x="1022" y="339"/>
                  </a:cubicBezTo>
                  <a:cubicBezTo>
                    <a:pt x="1021" y="338"/>
                    <a:pt x="1021" y="338"/>
                    <a:pt x="1021" y="338"/>
                  </a:cubicBezTo>
                  <a:cubicBezTo>
                    <a:pt x="1021" y="337"/>
                    <a:pt x="1020" y="337"/>
                    <a:pt x="1020" y="336"/>
                  </a:cubicBezTo>
                  <a:cubicBezTo>
                    <a:pt x="1019" y="335"/>
                    <a:pt x="1019" y="334"/>
                    <a:pt x="1019" y="334"/>
                  </a:cubicBezTo>
                  <a:cubicBezTo>
                    <a:pt x="1019" y="333"/>
                    <a:pt x="1018" y="333"/>
                    <a:pt x="1018" y="332"/>
                  </a:cubicBezTo>
                  <a:cubicBezTo>
                    <a:pt x="1017" y="332"/>
                    <a:pt x="1017" y="332"/>
                    <a:pt x="1017" y="332"/>
                  </a:cubicBezTo>
                  <a:cubicBezTo>
                    <a:pt x="1016" y="330"/>
                    <a:pt x="1016" y="329"/>
                    <a:pt x="1015" y="327"/>
                  </a:cubicBezTo>
                  <a:cubicBezTo>
                    <a:pt x="1016" y="327"/>
                    <a:pt x="1016" y="327"/>
                    <a:pt x="1016" y="327"/>
                  </a:cubicBezTo>
                  <a:cubicBezTo>
                    <a:pt x="1016" y="326"/>
                    <a:pt x="1016" y="326"/>
                    <a:pt x="1016" y="326"/>
                  </a:cubicBezTo>
                  <a:cubicBezTo>
                    <a:pt x="1016" y="326"/>
                    <a:pt x="1016" y="326"/>
                    <a:pt x="1016" y="326"/>
                  </a:cubicBezTo>
                  <a:cubicBezTo>
                    <a:pt x="1016" y="326"/>
                    <a:pt x="1016" y="326"/>
                    <a:pt x="1016" y="326"/>
                  </a:cubicBezTo>
                  <a:cubicBezTo>
                    <a:pt x="1015" y="325"/>
                    <a:pt x="1015" y="325"/>
                    <a:pt x="1015" y="325"/>
                  </a:cubicBezTo>
                  <a:cubicBezTo>
                    <a:pt x="1015" y="325"/>
                    <a:pt x="1014" y="324"/>
                    <a:pt x="1014" y="323"/>
                  </a:cubicBezTo>
                  <a:cubicBezTo>
                    <a:pt x="1014" y="323"/>
                    <a:pt x="1014" y="323"/>
                    <a:pt x="1013" y="323"/>
                  </a:cubicBezTo>
                  <a:cubicBezTo>
                    <a:pt x="1013" y="323"/>
                    <a:pt x="1013" y="323"/>
                    <a:pt x="1013" y="323"/>
                  </a:cubicBezTo>
                  <a:cubicBezTo>
                    <a:pt x="1014" y="323"/>
                    <a:pt x="1014" y="323"/>
                    <a:pt x="1014" y="323"/>
                  </a:cubicBezTo>
                  <a:cubicBezTo>
                    <a:pt x="1014" y="324"/>
                    <a:pt x="1016" y="325"/>
                    <a:pt x="1017" y="325"/>
                  </a:cubicBezTo>
                  <a:cubicBezTo>
                    <a:pt x="1019" y="326"/>
                    <a:pt x="1019" y="326"/>
                    <a:pt x="1019" y="325"/>
                  </a:cubicBezTo>
                  <a:cubicBezTo>
                    <a:pt x="1019" y="326"/>
                    <a:pt x="1020" y="327"/>
                    <a:pt x="1021" y="327"/>
                  </a:cubicBezTo>
                  <a:cubicBezTo>
                    <a:pt x="1022" y="329"/>
                    <a:pt x="1022" y="329"/>
                    <a:pt x="1022" y="330"/>
                  </a:cubicBezTo>
                  <a:cubicBezTo>
                    <a:pt x="1023" y="332"/>
                    <a:pt x="1025" y="334"/>
                    <a:pt x="1026" y="336"/>
                  </a:cubicBezTo>
                  <a:cubicBezTo>
                    <a:pt x="1027" y="337"/>
                    <a:pt x="1027" y="337"/>
                    <a:pt x="1027" y="338"/>
                  </a:cubicBezTo>
                  <a:cubicBezTo>
                    <a:pt x="1028" y="339"/>
                    <a:pt x="1029" y="340"/>
                    <a:pt x="1029" y="341"/>
                  </a:cubicBezTo>
                  <a:cubicBezTo>
                    <a:pt x="1029" y="341"/>
                    <a:pt x="1029" y="341"/>
                    <a:pt x="1030" y="341"/>
                  </a:cubicBezTo>
                  <a:cubicBezTo>
                    <a:pt x="1030" y="342"/>
                    <a:pt x="1031" y="343"/>
                    <a:pt x="1031" y="343"/>
                  </a:cubicBezTo>
                  <a:cubicBezTo>
                    <a:pt x="1031" y="344"/>
                    <a:pt x="1031" y="344"/>
                    <a:pt x="1032" y="344"/>
                  </a:cubicBezTo>
                  <a:cubicBezTo>
                    <a:pt x="1034" y="347"/>
                    <a:pt x="1035" y="352"/>
                    <a:pt x="1039" y="354"/>
                  </a:cubicBezTo>
                  <a:cubicBezTo>
                    <a:pt x="1039" y="354"/>
                    <a:pt x="1039" y="355"/>
                    <a:pt x="1040" y="355"/>
                  </a:cubicBezTo>
                  <a:cubicBezTo>
                    <a:pt x="1040" y="355"/>
                    <a:pt x="1040" y="355"/>
                    <a:pt x="1040" y="355"/>
                  </a:cubicBezTo>
                  <a:cubicBezTo>
                    <a:pt x="1040" y="355"/>
                    <a:pt x="1040" y="355"/>
                    <a:pt x="1040" y="356"/>
                  </a:cubicBezTo>
                  <a:cubicBezTo>
                    <a:pt x="1041" y="356"/>
                    <a:pt x="1041" y="356"/>
                    <a:pt x="1041" y="356"/>
                  </a:cubicBezTo>
                  <a:cubicBezTo>
                    <a:pt x="1041" y="356"/>
                    <a:pt x="1041" y="356"/>
                    <a:pt x="1042" y="357"/>
                  </a:cubicBezTo>
                  <a:cubicBezTo>
                    <a:pt x="1042" y="356"/>
                    <a:pt x="1042" y="356"/>
                    <a:pt x="1042" y="356"/>
                  </a:cubicBezTo>
                  <a:cubicBezTo>
                    <a:pt x="1042" y="355"/>
                    <a:pt x="1042" y="355"/>
                    <a:pt x="1042" y="355"/>
                  </a:cubicBezTo>
                  <a:cubicBezTo>
                    <a:pt x="1042" y="354"/>
                    <a:pt x="1042" y="354"/>
                    <a:pt x="1042" y="354"/>
                  </a:cubicBezTo>
                  <a:cubicBezTo>
                    <a:pt x="1042" y="354"/>
                    <a:pt x="1042" y="353"/>
                    <a:pt x="1042" y="353"/>
                  </a:cubicBezTo>
                  <a:cubicBezTo>
                    <a:pt x="1042" y="353"/>
                    <a:pt x="1042" y="353"/>
                    <a:pt x="1043" y="353"/>
                  </a:cubicBezTo>
                  <a:cubicBezTo>
                    <a:pt x="1042" y="352"/>
                    <a:pt x="1042" y="351"/>
                    <a:pt x="1042" y="351"/>
                  </a:cubicBezTo>
                  <a:cubicBezTo>
                    <a:pt x="1042" y="350"/>
                    <a:pt x="1042" y="350"/>
                    <a:pt x="1043" y="350"/>
                  </a:cubicBezTo>
                  <a:cubicBezTo>
                    <a:pt x="1043" y="350"/>
                    <a:pt x="1043" y="351"/>
                    <a:pt x="1043" y="351"/>
                  </a:cubicBezTo>
                  <a:cubicBezTo>
                    <a:pt x="1043" y="351"/>
                    <a:pt x="1044" y="352"/>
                    <a:pt x="1044" y="352"/>
                  </a:cubicBezTo>
                  <a:cubicBezTo>
                    <a:pt x="1044" y="353"/>
                    <a:pt x="1045" y="353"/>
                    <a:pt x="1045" y="353"/>
                  </a:cubicBezTo>
                  <a:cubicBezTo>
                    <a:pt x="1045" y="354"/>
                    <a:pt x="1045" y="354"/>
                    <a:pt x="1045" y="355"/>
                  </a:cubicBezTo>
                  <a:cubicBezTo>
                    <a:pt x="1046" y="356"/>
                    <a:pt x="1046" y="356"/>
                    <a:pt x="1046" y="357"/>
                  </a:cubicBezTo>
                  <a:cubicBezTo>
                    <a:pt x="1047" y="358"/>
                    <a:pt x="1047" y="359"/>
                    <a:pt x="1048" y="360"/>
                  </a:cubicBezTo>
                  <a:cubicBezTo>
                    <a:pt x="1048" y="360"/>
                    <a:pt x="1048" y="360"/>
                    <a:pt x="1048" y="360"/>
                  </a:cubicBezTo>
                  <a:cubicBezTo>
                    <a:pt x="1049" y="362"/>
                    <a:pt x="1049" y="363"/>
                    <a:pt x="1050" y="364"/>
                  </a:cubicBezTo>
                  <a:cubicBezTo>
                    <a:pt x="1051" y="364"/>
                    <a:pt x="1052" y="364"/>
                    <a:pt x="1052" y="364"/>
                  </a:cubicBezTo>
                  <a:cubicBezTo>
                    <a:pt x="1052" y="365"/>
                    <a:pt x="1052" y="365"/>
                    <a:pt x="1052" y="365"/>
                  </a:cubicBezTo>
                  <a:cubicBezTo>
                    <a:pt x="1053" y="365"/>
                    <a:pt x="1053" y="365"/>
                    <a:pt x="1053" y="365"/>
                  </a:cubicBezTo>
                  <a:cubicBezTo>
                    <a:pt x="1054" y="366"/>
                    <a:pt x="1054" y="366"/>
                    <a:pt x="1054" y="366"/>
                  </a:cubicBezTo>
                  <a:cubicBezTo>
                    <a:pt x="1055" y="367"/>
                    <a:pt x="1055" y="367"/>
                    <a:pt x="1055" y="367"/>
                  </a:cubicBezTo>
                  <a:cubicBezTo>
                    <a:pt x="1055" y="367"/>
                    <a:pt x="1055" y="367"/>
                    <a:pt x="1055" y="367"/>
                  </a:cubicBezTo>
                  <a:cubicBezTo>
                    <a:pt x="1055" y="367"/>
                    <a:pt x="1055" y="366"/>
                    <a:pt x="1055" y="365"/>
                  </a:cubicBezTo>
                  <a:cubicBezTo>
                    <a:pt x="1056" y="366"/>
                    <a:pt x="1056" y="366"/>
                    <a:pt x="1056" y="366"/>
                  </a:cubicBezTo>
                  <a:cubicBezTo>
                    <a:pt x="1056" y="366"/>
                    <a:pt x="1057" y="366"/>
                    <a:pt x="1057" y="366"/>
                  </a:cubicBezTo>
                  <a:cubicBezTo>
                    <a:pt x="1057" y="366"/>
                    <a:pt x="1057" y="366"/>
                    <a:pt x="1057" y="365"/>
                  </a:cubicBezTo>
                  <a:cubicBezTo>
                    <a:pt x="1057" y="365"/>
                    <a:pt x="1057" y="365"/>
                    <a:pt x="1057" y="365"/>
                  </a:cubicBezTo>
                  <a:cubicBezTo>
                    <a:pt x="1057" y="364"/>
                    <a:pt x="1057" y="364"/>
                    <a:pt x="1056" y="364"/>
                  </a:cubicBezTo>
                  <a:cubicBezTo>
                    <a:pt x="1056" y="364"/>
                    <a:pt x="1056" y="364"/>
                    <a:pt x="1056" y="363"/>
                  </a:cubicBezTo>
                  <a:cubicBezTo>
                    <a:pt x="1057" y="364"/>
                    <a:pt x="1057" y="365"/>
                    <a:pt x="1058" y="365"/>
                  </a:cubicBezTo>
                  <a:cubicBezTo>
                    <a:pt x="1058" y="366"/>
                    <a:pt x="1058" y="367"/>
                    <a:pt x="1059" y="368"/>
                  </a:cubicBezTo>
                  <a:cubicBezTo>
                    <a:pt x="1059" y="369"/>
                    <a:pt x="1059" y="369"/>
                    <a:pt x="1059" y="369"/>
                  </a:cubicBezTo>
                  <a:cubicBezTo>
                    <a:pt x="1059" y="369"/>
                    <a:pt x="1059" y="369"/>
                    <a:pt x="1059" y="370"/>
                  </a:cubicBezTo>
                  <a:cubicBezTo>
                    <a:pt x="1060" y="370"/>
                    <a:pt x="1060" y="370"/>
                    <a:pt x="1060" y="370"/>
                  </a:cubicBezTo>
                  <a:cubicBezTo>
                    <a:pt x="1060" y="370"/>
                    <a:pt x="1060" y="371"/>
                    <a:pt x="1060" y="371"/>
                  </a:cubicBezTo>
                  <a:cubicBezTo>
                    <a:pt x="1060" y="371"/>
                    <a:pt x="1060" y="371"/>
                    <a:pt x="1060" y="371"/>
                  </a:cubicBezTo>
                  <a:cubicBezTo>
                    <a:pt x="1062" y="376"/>
                    <a:pt x="1062" y="376"/>
                    <a:pt x="1062" y="376"/>
                  </a:cubicBezTo>
                  <a:cubicBezTo>
                    <a:pt x="1054" y="355"/>
                    <a:pt x="1045" y="335"/>
                    <a:pt x="1035" y="316"/>
                  </a:cubicBezTo>
                  <a:cubicBezTo>
                    <a:pt x="1021" y="289"/>
                    <a:pt x="1005" y="263"/>
                    <a:pt x="987" y="239"/>
                  </a:cubicBezTo>
                  <a:cubicBezTo>
                    <a:pt x="976" y="223"/>
                    <a:pt x="963" y="207"/>
                    <a:pt x="949" y="193"/>
                  </a:cubicBezTo>
                  <a:cubicBezTo>
                    <a:pt x="943" y="185"/>
                    <a:pt x="936" y="178"/>
                    <a:pt x="929" y="171"/>
                  </a:cubicBezTo>
                  <a:cubicBezTo>
                    <a:pt x="908" y="150"/>
                    <a:pt x="885" y="130"/>
                    <a:pt x="861" y="112"/>
                  </a:cubicBezTo>
                  <a:cubicBezTo>
                    <a:pt x="836" y="95"/>
                    <a:pt x="811" y="79"/>
                    <a:pt x="784" y="65"/>
                  </a:cubicBezTo>
                  <a:cubicBezTo>
                    <a:pt x="777" y="61"/>
                    <a:pt x="770" y="58"/>
                    <a:pt x="764" y="55"/>
                  </a:cubicBezTo>
                  <a:cubicBezTo>
                    <a:pt x="763" y="55"/>
                    <a:pt x="763" y="55"/>
                    <a:pt x="763" y="55"/>
                  </a:cubicBezTo>
                  <a:cubicBezTo>
                    <a:pt x="763" y="55"/>
                    <a:pt x="763" y="54"/>
                    <a:pt x="763" y="54"/>
                  </a:cubicBezTo>
                  <a:cubicBezTo>
                    <a:pt x="762" y="54"/>
                    <a:pt x="762" y="54"/>
                    <a:pt x="762" y="54"/>
                  </a:cubicBezTo>
                  <a:cubicBezTo>
                    <a:pt x="760" y="53"/>
                    <a:pt x="760" y="53"/>
                    <a:pt x="760" y="53"/>
                  </a:cubicBezTo>
                  <a:cubicBezTo>
                    <a:pt x="760" y="53"/>
                    <a:pt x="760" y="53"/>
                    <a:pt x="759" y="53"/>
                  </a:cubicBezTo>
                  <a:cubicBezTo>
                    <a:pt x="759" y="53"/>
                    <a:pt x="758" y="52"/>
                    <a:pt x="757" y="52"/>
                  </a:cubicBezTo>
                  <a:cubicBezTo>
                    <a:pt x="757" y="52"/>
                    <a:pt x="757" y="52"/>
                    <a:pt x="757" y="52"/>
                  </a:cubicBezTo>
                  <a:cubicBezTo>
                    <a:pt x="754" y="51"/>
                    <a:pt x="754" y="51"/>
                    <a:pt x="754" y="51"/>
                  </a:cubicBezTo>
                  <a:cubicBezTo>
                    <a:pt x="755" y="51"/>
                    <a:pt x="755" y="51"/>
                    <a:pt x="755" y="51"/>
                  </a:cubicBezTo>
                  <a:cubicBezTo>
                    <a:pt x="755" y="51"/>
                    <a:pt x="754" y="51"/>
                    <a:pt x="754" y="50"/>
                  </a:cubicBezTo>
                  <a:cubicBezTo>
                    <a:pt x="745" y="47"/>
                    <a:pt x="745" y="47"/>
                    <a:pt x="745" y="47"/>
                  </a:cubicBezTo>
                  <a:cubicBezTo>
                    <a:pt x="745" y="47"/>
                    <a:pt x="746" y="47"/>
                    <a:pt x="746" y="47"/>
                  </a:cubicBezTo>
                  <a:cubicBezTo>
                    <a:pt x="746" y="47"/>
                    <a:pt x="746" y="47"/>
                    <a:pt x="745" y="47"/>
                  </a:cubicBezTo>
                  <a:cubicBezTo>
                    <a:pt x="745" y="47"/>
                    <a:pt x="745" y="47"/>
                    <a:pt x="745" y="47"/>
                  </a:cubicBezTo>
                  <a:cubicBezTo>
                    <a:pt x="745" y="47"/>
                    <a:pt x="746" y="47"/>
                    <a:pt x="746" y="48"/>
                  </a:cubicBezTo>
                  <a:cubicBezTo>
                    <a:pt x="747" y="48"/>
                    <a:pt x="747" y="48"/>
                    <a:pt x="747" y="48"/>
                  </a:cubicBezTo>
                  <a:cubicBezTo>
                    <a:pt x="747" y="48"/>
                    <a:pt x="747" y="48"/>
                    <a:pt x="747" y="48"/>
                  </a:cubicBezTo>
                  <a:cubicBezTo>
                    <a:pt x="748" y="49"/>
                    <a:pt x="749" y="49"/>
                    <a:pt x="751" y="50"/>
                  </a:cubicBezTo>
                  <a:cubicBezTo>
                    <a:pt x="752" y="50"/>
                    <a:pt x="753" y="51"/>
                    <a:pt x="754" y="51"/>
                  </a:cubicBezTo>
                  <a:cubicBezTo>
                    <a:pt x="755" y="52"/>
                    <a:pt x="756" y="52"/>
                    <a:pt x="757" y="53"/>
                  </a:cubicBezTo>
                  <a:cubicBezTo>
                    <a:pt x="758" y="53"/>
                    <a:pt x="758" y="53"/>
                    <a:pt x="759" y="53"/>
                  </a:cubicBezTo>
                  <a:cubicBezTo>
                    <a:pt x="760" y="54"/>
                    <a:pt x="760" y="54"/>
                    <a:pt x="762" y="55"/>
                  </a:cubicBezTo>
                  <a:cubicBezTo>
                    <a:pt x="762" y="55"/>
                    <a:pt x="763" y="55"/>
                    <a:pt x="763" y="55"/>
                  </a:cubicBezTo>
                  <a:cubicBezTo>
                    <a:pt x="763" y="55"/>
                    <a:pt x="762" y="55"/>
                    <a:pt x="762" y="55"/>
                  </a:cubicBezTo>
                  <a:cubicBezTo>
                    <a:pt x="762" y="55"/>
                    <a:pt x="762" y="55"/>
                    <a:pt x="761" y="55"/>
                  </a:cubicBezTo>
                  <a:cubicBezTo>
                    <a:pt x="759" y="54"/>
                    <a:pt x="755" y="52"/>
                    <a:pt x="755" y="52"/>
                  </a:cubicBezTo>
                  <a:cubicBezTo>
                    <a:pt x="756" y="53"/>
                    <a:pt x="756" y="53"/>
                    <a:pt x="758" y="54"/>
                  </a:cubicBezTo>
                  <a:cubicBezTo>
                    <a:pt x="757" y="53"/>
                    <a:pt x="756" y="53"/>
                    <a:pt x="755" y="53"/>
                  </a:cubicBezTo>
                  <a:cubicBezTo>
                    <a:pt x="757" y="54"/>
                    <a:pt x="757" y="54"/>
                    <a:pt x="759" y="55"/>
                  </a:cubicBezTo>
                  <a:cubicBezTo>
                    <a:pt x="759" y="55"/>
                    <a:pt x="758" y="55"/>
                    <a:pt x="758" y="55"/>
                  </a:cubicBezTo>
                  <a:cubicBezTo>
                    <a:pt x="758" y="55"/>
                    <a:pt x="758" y="55"/>
                    <a:pt x="759" y="55"/>
                  </a:cubicBezTo>
                  <a:cubicBezTo>
                    <a:pt x="759" y="55"/>
                    <a:pt x="759" y="55"/>
                    <a:pt x="759" y="55"/>
                  </a:cubicBezTo>
                  <a:cubicBezTo>
                    <a:pt x="759" y="55"/>
                    <a:pt x="758" y="55"/>
                    <a:pt x="757" y="55"/>
                  </a:cubicBezTo>
                  <a:cubicBezTo>
                    <a:pt x="757" y="55"/>
                    <a:pt x="757" y="54"/>
                    <a:pt x="757" y="54"/>
                  </a:cubicBezTo>
                  <a:cubicBezTo>
                    <a:pt x="756" y="54"/>
                    <a:pt x="755" y="54"/>
                    <a:pt x="755" y="53"/>
                  </a:cubicBezTo>
                  <a:cubicBezTo>
                    <a:pt x="754" y="53"/>
                    <a:pt x="753" y="53"/>
                    <a:pt x="752" y="52"/>
                  </a:cubicBezTo>
                  <a:cubicBezTo>
                    <a:pt x="752" y="52"/>
                    <a:pt x="752" y="52"/>
                    <a:pt x="752" y="52"/>
                  </a:cubicBezTo>
                  <a:cubicBezTo>
                    <a:pt x="751" y="52"/>
                    <a:pt x="750" y="52"/>
                    <a:pt x="750" y="51"/>
                  </a:cubicBezTo>
                  <a:cubicBezTo>
                    <a:pt x="750" y="52"/>
                    <a:pt x="751" y="52"/>
                    <a:pt x="751" y="52"/>
                  </a:cubicBezTo>
                  <a:cubicBezTo>
                    <a:pt x="753" y="53"/>
                    <a:pt x="753" y="53"/>
                    <a:pt x="754" y="54"/>
                  </a:cubicBezTo>
                  <a:cubicBezTo>
                    <a:pt x="754" y="54"/>
                    <a:pt x="754" y="54"/>
                    <a:pt x="754" y="54"/>
                  </a:cubicBezTo>
                  <a:cubicBezTo>
                    <a:pt x="754" y="54"/>
                    <a:pt x="754" y="54"/>
                    <a:pt x="755" y="54"/>
                  </a:cubicBezTo>
                  <a:cubicBezTo>
                    <a:pt x="784" y="69"/>
                    <a:pt x="784" y="68"/>
                    <a:pt x="753" y="54"/>
                  </a:cubicBezTo>
                  <a:cubicBezTo>
                    <a:pt x="754" y="54"/>
                    <a:pt x="754" y="54"/>
                    <a:pt x="754" y="54"/>
                  </a:cubicBezTo>
                  <a:cubicBezTo>
                    <a:pt x="754" y="54"/>
                    <a:pt x="754" y="55"/>
                    <a:pt x="754" y="55"/>
                  </a:cubicBezTo>
                  <a:cubicBezTo>
                    <a:pt x="755" y="55"/>
                    <a:pt x="755" y="55"/>
                    <a:pt x="755" y="55"/>
                  </a:cubicBezTo>
                  <a:cubicBezTo>
                    <a:pt x="756" y="56"/>
                    <a:pt x="756" y="56"/>
                    <a:pt x="756" y="56"/>
                  </a:cubicBezTo>
                  <a:cubicBezTo>
                    <a:pt x="756" y="56"/>
                    <a:pt x="757" y="56"/>
                    <a:pt x="757" y="56"/>
                  </a:cubicBezTo>
                  <a:cubicBezTo>
                    <a:pt x="757" y="57"/>
                    <a:pt x="758" y="57"/>
                    <a:pt x="758" y="58"/>
                  </a:cubicBezTo>
                  <a:cubicBezTo>
                    <a:pt x="759" y="58"/>
                    <a:pt x="759" y="58"/>
                    <a:pt x="759" y="58"/>
                  </a:cubicBezTo>
                  <a:cubicBezTo>
                    <a:pt x="759" y="58"/>
                    <a:pt x="759" y="58"/>
                    <a:pt x="759" y="58"/>
                  </a:cubicBezTo>
                  <a:cubicBezTo>
                    <a:pt x="760" y="59"/>
                    <a:pt x="761" y="59"/>
                    <a:pt x="761" y="60"/>
                  </a:cubicBezTo>
                  <a:cubicBezTo>
                    <a:pt x="762" y="60"/>
                    <a:pt x="762" y="60"/>
                    <a:pt x="762" y="60"/>
                  </a:cubicBezTo>
                  <a:cubicBezTo>
                    <a:pt x="763" y="61"/>
                    <a:pt x="765" y="62"/>
                    <a:pt x="766" y="62"/>
                  </a:cubicBezTo>
                  <a:cubicBezTo>
                    <a:pt x="767" y="63"/>
                    <a:pt x="767" y="63"/>
                    <a:pt x="767" y="63"/>
                  </a:cubicBezTo>
                  <a:cubicBezTo>
                    <a:pt x="768" y="64"/>
                    <a:pt x="768" y="64"/>
                    <a:pt x="768" y="64"/>
                  </a:cubicBezTo>
                  <a:cubicBezTo>
                    <a:pt x="767" y="64"/>
                    <a:pt x="767" y="64"/>
                    <a:pt x="767" y="64"/>
                  </a:cubicBezTo>
                  <a:cubicBezTo>
                    <a:pt x="768" y="65"/>
                    <a:pt x="768" y="65"/>
                    <a:pt x="768" y="65"/>
                  </a:cubicBezTo>
                  <a:cubicBezTo>
                    <a:pt x="768" y="65"/>
                    <a:pt x="767" y="64"/>
                    <a:pt x="767" y="64"/>
                  </a:cubicBezTo>
                  <a:cubicBezTo>
                    <a:pt x="764" y="63"/>
                    <a:pt x="759" y="60"/>
                    <a:pt x="759" y="60"/>
                  </a:cubicBezTo>
                  <a:cubicBezTo>
                    <a:pt x="759" y="60"/>
                    <a:pt x="759" y="60"/>
                    <a:pt x="759" y="60"/>
                  </a:cubicBezTo>
                  <a:cubicBezTo>
                    <a:pt x="758" y="60"/>
                    <a:pt x="758" y="59"/>
                    <a:pt x="757" y="59"/>
                  </a:cubicBezTo>
                  <a:cubicBezTo>
                    <a:pt x="757" y="59"/>
                    <a:pt x="757" y="59"/>
                    <a:pt x="757" y="59"/>
                  </a:cubicBezTo>
                  <a:cubicBezTo>
                    <a:pt x="757" y="58"/>
                    <a:pt x="757" y="58"/>
                    <a:pt x="757" y="58"/>
                  </a:cubicBezTo>
                  <a:cubicBezTo>
                    <a:pt x="757" y="58"/>
                    <a:pt x="756" y="58"/>
                    <a:pt x="756" y="58"/>
                  </a:cubicBezTo>
                  <a:cubicBezTo>
                    <a:pt x="756" y="58"/>
                    <a:pt x="756" y="58"/>
                    <a:pt x="756" y="58"/>
                  </a:cubicBezTo>
                  <a:cubicBezTo>
                    <a:pt x="755" y="57"/>
                    <a:pt x="755" y="57"/>
                    <a:pt x="755" y="57"/>
                  </a:cubicBezTo>
                  <a:cubicBezTo>
                    <a:pt x="754" y="57"/>
                    <a:pt x="754" y="57"/>
                    <a:pt x="753" y="56"/>
                  </a:cubicBezTo>
                  <a:cubicBezTo>
                    <a:pt x="753" y="56"/>
                    <a:pt x="751" y="56"/>
                    <a:pt x="751" y="55"/>
                  </a:cubicBezTo>
                  <a:cubicBezTo>
                    <a:pt x="750" y="55"/>
                    <a:pt x="750" y="55"/>
                    <a:pt x="749" y="55"/>
                  </a:cubicBezTo>
                  <a:cubicBezTo>
                    <a:pt x="746" y="53"/>
                    <a:pt x="746" y="53"/>
                    <a:pt x="745" y="53"/>
                  </a:cubicBezTo>
                  <a:cubicBezTo>
                    <a:pt x="744" y="53"/>
                    <a:pt x="744" y="53"/>
                    <a:pt x="743" y="53"/>
                  </a:cubicBezTo>
                  <a:cubicBezTo>
                    <a:pt x="743" y="53"/>
                    <a:pt x="743" y="52"/>
                    <a:pt x="743" y="52"/>
                  </a:cubicBezTo>
                  <a:cubicBezTo>
                    <a:pt x="742" y="52"/>
                    <a:pt x="742" y="52"/>
                    <a:pt x="742" y="52"/>
                  </a:cubicBezTo>
                  <a:cubicBezTo>
                    <a:pt x="742" y="52"/>
                    <a:pt x="740" y="52"/>
                    <a:pt x="740" y="51"/>
                  </a:cubicBezTo>
                  <a:cubicBezTo>
                    <a:pt x="739" y="51"/>
                    <a:pt x="739" y="51"/>
                    <a:pt x="739" y="51"/>
                  </a:cubicBezTo>
                  <a:cubicBezTo>
                    <a:pt x="741" y="52"/>
                    <a:pt x="742" y="52"/>
                    <a:pt x="744" y="53"/>
                  </a:cubicBezTo>
                  <a:cubicBezTo>
                    <a:pt x="745" y="54"/>
                    <a:pt x="745" y="54"/>
                    <a:pt x="745" y="54"/>
                  </a:cubicBezTo>
                  <a:cubicBezTo>
                    <a:pt x="746" y="54"/>
                    <a:pt x="747" y="55"/>
                    <a:pt x="748" y="55"/>
                  </a:cubicBezTo>
                  <a:cubicBezTo>
                    <a:pt x="748" y="55"/>
                    <a:pt x="749" y="56"/>
                    <a:pt x="749" y="56"/>
                  </a:cubicBezTo>
                  <a:cubicBezTo>
                    <a:pt x="749" y="56"/>
                    <a:pt x="750" y="56"/>
                    <a:pt x="750" y="56"/>
                  </a:cubicBezTo>
                  <a:cubicBezTo>
                    <a:pt x="750" y="56"/>
                    <a:pt x="751" y="57"/>
                    <a:pt x="751" y="57"/>
                  </a:cubicBezTo>
                  <a:cubicBezTo>
                    <a:pt x="751" y="57"/>
                    <a:pt x="751" y="57"/>
                    <a:pt x="751" y="57"/>
                  </a:cubicBezTo>
                  <a:cubicBezTo>
                    <a:pt x="752" y="58"/>
                    <a:pt x="752" y="58"/>
                    <a:pt x="753" y="58"/>
                  </a:cubicBezTo>
                  <a:cubicBezTo>
                    <a:pt x="754" y="59"/>
                    <a:pt x="755" y="59"/>
                    <a:pt x="756" y="60"/>
                  </a:cubicBezTo>
                  <a:cubicBezTo>
                    <a:pt x="756" y="60"/>
                    <a:pt x="758" y="60"/>
                    <a:pt x="758" y="61"/>
                  </a:cubicBezTo>
                  <a:cubicBezTo>
                    <a:pt x="759" y="61"/>
                    <a:pt x="759" y="61"/>
                    <a:pt x="760" y="61"/>
                  </a:cubicBezTo>
                  <a:cubicBezTo>
                    <a:pt x="761" y="62"/>
                    <a:pt x="762" y="63"/>
                    <a:pt x="763" y="64"/>
                  </a:cubicBezTo>
                  <a:cubicBezTo>
                    <a:pt x="764" y="64"/>
                    <a:pt x="764" y="64"/>
                    <a:pt x="764" y="64"/>
                  </a:cubicBezTo>
                  <a:cubicBezTo>
                    <a:pt x="765" y="65"/>
                    <a:pt x="767" y="66"/>
                    <a:pt x="768" y="67"/>
                  </a:cubicBezTo>
                  <a:cubicBezTo>
                    <a:pt x="768" y="67"/>
                    <a:pt x="768" y="67"/>
                    <a:pt x="768" y="67"/>
                  </a:cubicBezTo>
                  <a:cubicBezTo>
                    <a:pt x="767" y="67"/>
                    <a:pt x="766" y="66"/>
                    <a:pt x="766" y="66"/>
                  </a:cubicBezTo>
                  <a:cubicBezTo>
                    <a:pt x="765" y="66"/>
                    <a:pt x="765" y="66"/>
                    <a:pt x="765" y="66"/>
                  </a:cubicBezTo>
                  <a:cubicBezTo>
                    <a:pt x="765" y="65"/>
                    <a:pt x="764" y="65"/>
                    <a:pt x="764" y="65"/>
                  </a:cubicBezTo>
                  <a:cubicBezTo>
                    <a:pt x="763" y="65"/>
                    <a:pt x="763" y="65"/>
                    <a:pt x="763" y="65"/>
                  </a:cubicBezTo>
                  <a:cubicBezTo>
                    <a:pt x="763" y="65"/>
                    <a:pt x="762" y="64"/>
                    <a:pt x="762" y="64"/>
                  </a:cubicBezTo>
                  <a:cubicBezTo>
                    <a:pt x="761" y="64"/>
                    <a:pt x="761" y="64"/>
                    <a:pt x="761" y="64"/>
                  </a:cubicBezTo>
                  <a:cubicBezTo>
                    <a:pt x="761" y="64"/>
                    <a:pt x="761" y="64"/>
                    <a:pt x="762" y="65"/>
                  </a:cubicBezTo>
                  <a:cubicBezTo>
                    <a:pt x="762" y="65"/>
                    <a:pt x="763" y="66"/>
                    <a:pt x="764" y="67"/>
                  </a:cubicBezTo>
                  <a:cubicBezTo>
                    <a:pt x="765" y="68"/>
                    <a:pt x="765" y="68"/>
                    <a:pt x="765" y="68"/>
                  </a:cubicBezTo>
                  <a:cubicBezTo>
                    <a:pt x="765" y="68"/>
                    <a:pt x="765" y="68"/>
                    <a:pt x="765" y="68"/>
                  </a:cubicBezTo>
                  <a:cubicBezTo>
                    <a:pt x="767" y="69"/>
                    <a:pt x="767" y="69"/>
                    <a:pt x="770" y="71"/>
                  </a:cubicBezTo>
                  <a:cubicBezTo>
                    <a:pt x="771" y="71"/>
                    <a:pt x="771" y="71"/>
                    <a:pt x="771" y="72"/>
                  </a:cubicBezTo>
                  <a:cubicBezTo>
                    <a:pt x="772" y="72"/>
                    <a:pt x="772" y="72"/>
                    <a:pt x="775" y="73"/>
                  </a:cubicBezTo>
                  <a:cubicBezTo>
                    <a:pt x="776" y="74"/>
                    <a:pt x="776" y="74"/>
                    <a:pt x="777" y="74"/>
                  </a:cubicBezTo>
                  <a:cubicBezTo>
                    <a:pt x="776" y="74"/>
                    <a:pt x="776" y="74"/>
                    <a:pt x="775" y="74"/>
                  </a:cubicBezTo>
                  <a:cubicBezTo>
                    <a:pt x="775" y="74"/>
                    <a:pt x="775" y="74"/>
                    <a:pt x="775" y="74"/>
                  </a:cubicBezTo>
                  <a:cubicBezTo>
                    <a:pt x="774" y="74"/>
                    <a:pt x="774" y="74"/>
                    <a:pt x="774" y="74"/>
                  </a:cubicBezTo>
                  <a:cubicBezTo>
                    <a:pt x="774" y="74"/>
                    <a:pt x="774" y="74"/>
                    <a:pt x="774" y="74"/>
                  </a:cubicBezTo>
                  <a:cubicBezTo>
                    <a:pt x="772" y="73"/>
                    <a:pt x="772" y="73"/>
                    <a:pt x="772" y="73"/>
                  </a:cubicBezTo>
                  <a:cubicBezTo>
                    <a:pt x="772" y="73"/>
                    <a:pt x="772" y="73"/>
                    <a:pt x="772" y="73"/>
                  </a:cubicBezTo>
                  <a:cubicBezTo>
                    <a:pt x="772" y="73"/>
                    <a:pt x="771" y="73"/>
                    <a:pt x="771" y="73"/>
                  </a:cubicBezTo>
                  <a:cubicBezTo>
                    <a:pt x="772" y="74"/>
                    <a:pt x="772" y="74"/>
                    <a:pt x="772" y="74"/>
                  </a:cubicBezTo>
                  <a:cubicBezTo>
                    <a:pt x="771" y="73"/>
                    <a:pt x="771" y="73"/>
                    <a:pt x="771" y="73"/>
                  </a:cubicBezTo>
                  <a:cubicBezTo>
                    <a:pt x="771" y="73"/>
                    <a:pt x="770" y="72"/>
                    <a:pt x="770" y="72"/>
                  </a:cubicBezTo>
                  <a:cubicBezTo>
                    <a:pt x="769" y="72"/>
                    <a:pt x="769" y="72"/>
                    <a:pt x="768" y="72"/>
                  </a:cubicBezTo>
                  <a:cubicBezTo>
                    <a:pt x="767" y="71"/>
                    <a:pt x="766" y="70"/>
                    <a:pt x="764" y="70"/>
                  </a:cubicBezTo>
                  <a:cubicBezTo>
                    <a:pt x="765" y="71"/>
                    <a:pt x="766" y="71"/>
                    <a:pt x="767" y="72"/>
                  </a:cubicBezTo>
                  <a:cubicBezTo>
                    <a:pt x="767" y="72"/>
                    <a:pt x="767" y="72"/>
                    <a:pt x="767" y="72"/>
                  </a:cubicBezTo>
                  <a:cubicBezTo>
                    <a:pt x="767" y="72"/>
                    <a:pt x="767" y="72"/>
                    <a:pt x="767" y="72"/>
                  </a:cubicBezTo>
                  <a:cubicBezTo>
                    <a:pt x="767" y="73"/>
                    <a:pt x="768" y="73"/>
                    <a:pt x="768" y="73"/>
                  </a:cubicBezTo>
                  <a:cubicBezTo>
                    <a:pt x="769" y="74"/>
                    <a:pt x="769" y="74"/>
                    <a:pt x="770" y="74"/>
                  </a:cubicBezTo>
                  <a:cubicBezTo>
                    <a:pt x="772" y="75"/>
                    <a:pt x="772" y="75"/>
                    <a:pt x="774" y="76"/>
                  </a:cubicBezTo>
                  <a:cubicBezTo>
                    <a:pt x="776" y="76"/>
                    <a:pt x="777" y="77"/>
                    <a:pt x="778" y="78"/>
                  </a:cubicBezTo>
                  <a:cubicBezTo>
                    <a:pt x="779" y="78"/>
                    <a:pt x="779" y="78"/>
                    <a:pt x="779" y="78"/>
                  </a:cubicBezTo>
                  <a:cubicBezTo>
                    <a:pt x="779" y="79"/>
                    <a:pt x="780" y="79"/>
                    <a:pt x="780" y="79"/>
                  </a:cubicBezTo>
                  <a:cubicBezTo>
                    <a:pt x="779" y="79"/>
                    <a:pt x="779" y="79"/>
                    <a:pt x="779" y="79"/>
                  </a:cubicBezTo>
                  <a:cubicBezTo>
                    <a:pt x="780" y="80"/>
                    <a:pt x="780" y="80"/>
                    <a:pt x="780" y="80"/>
                  </a:cubicBezTo>
                  <a:cubicBezTo>
                    <a:pt x="780" y="80"/>
                    <a:pt x="780" y="80"/>
                    <a:pt x="780" y="80"/>
                  </a:cubicBezTo>
                  <a:cubicBezTo>
                    <a:pt x="780" y="80"/>
                    <a:pt x="779" y="80"/>
                    <a:pt x="779" y="80"/>
                  </a:cubicBezTo>
                  <a:cubicBezTo>
                    <a:pt x="777" y="79"/>
                    <a:pt x="777" y="79"/>
                    <a:pt x="775" y="79"/>
                  </a:cubicBezTo>
                  <a:cubicBezTo>
                    <a:pt x="774" y="78"/>
                    <a:pt x="774" y="78"/>
                    <a:pt x="773" y="77"/>
                  </a:cubicBezTo>
                  <a:cubicBezTo>
                    <a:pt x="772" y="77"/>
                    <a:pt x="772" y="77"/>
                    <a:pt x="772" y="77"/>
                  </a:cubicBezTo>
                  <a:cubicBezTo>
                    <a:pt x="771" y="77"/>
                    <a:pt x="771" y="77"/>
                    <a:pt x="771" y="77"/>
                  </a:cubicBezTo>
                  <a:cubicBezTo>
                    <a:pt x="769" y="76"/>
                    <a:pt x="769" y="76"/>
                    <a:pt x="768" y="75"/>
                  </a:cubicBezTo>
                  <a:cubicBezTo>
                    <a:pt x="768" y="75"/>
                    <a:pt x="767" y="75"/>
                    <a:pt x="767" y="75"/>
                  </a:cubicBezTo>
                  <a:cubicBezTo>
                    <a:pt x="766" y="74"/>
                    <a:pt x="766" y="74"/>
                    <a:pt x="766" y="74"/>
                  </a:cubicBezTo>
                  <a:cubicBezTo>
                    <a:pt x="766" y="74"/>
                    <a:pt x="766" y="74"/>
                    <a:pt x="766" y="74"/>
                  </a:cubicBezTo>
                  <a:cubicBezTo>
                    <a:pt x="764" y="73"/>
                    <a:pt x="763" y="72"/>
                    <a:pt x="762" y="72"/>
                  </a:cubicBezTo>
                  <a:cubicBezTo>
                    <a:pt x="762" y="72"/>
                    <a:pt x="761" y="71"/>
                    <a:pt x="761" y="71"/>
                  </a:cubicBezTo>
                  <a:cubicBezTo>
                    <a:pt x="760" y="70"/>
                    <a:pt x="760" y="70"/>
                    <a:pt x="760" y="70"/>
                  </a:cubicBezTo>
                  <a:cubicBezTo>
                    <a:pt x="757" y="69"/>
                    <a:pt x="757" y="69"/>
                    <a:pt x="757" y="69"/>
                  </a:cubicBezTo>
                  <a:cubicBezTo>
                    <a:pt x="757" y="68"/>
                    <a:pt x="757" y="68"/>
                    <a:pt x="753" y="67"/>
                  </a:cubicBezTo>
                  <a:cubicBezTo>
                    <a:pt x="753" y="67"/>
                    <a:pt x="753" y="67"/>
                    <a:pt x="753" y="67"/>
                  </a:cubicBezTo>
                  <a:cubicBezTo>
                    <a:pt x="751" y="67"/>
                    <a:pt x="751" y="67"/>
                    <a:pt x="751" y="67"/>
                  </a:cubicBezTo>
                  <a:cubicBezTo>
                    <a:pt x="751" y="66"/>
                    <a:pt x="751" y="66"/>
                    <a:pt x="751" y="66"/>
                  </a:cubicBezTo>
                  <a:cubicBezTo>
                    <a:pt x="751" y="66"/>
                    <a:pt x="751" y="66"/>
                    <a:pt x="751" y="66"/>
                  </a:cubicBezTo>
                  <a:cubicBezTo>
                    <a:pt x="751" y="66"/>
                    <a:pt x="750" y="66"/>
                    <a:pt x="750" y="66"/>
                  </a:cubicBezTo>
                  <a:cubicBezTo>
                    <a:pt x="750" y="66"/>
                    <a:pt x="750" y="66"/>
                    <a:pt x="750" y="66"/>
                  </a:cubicBezTo>
                  <a:cubicBezTo>
                    <a:pt x="749" y="66"/>
                    <a:pt x="748" y="65"/>
                    <a:pt x="747" y="65"/>
                  </a:cubicBezTo>
                  <a:cubicBezTo>
                    <a:pt x="747" y="65"/>
                    <a:pt x="747" y="65"/>
                    <a:pt x="747" y="65"/>
                  </a:cubicBezTo>
                  <a:cubicBezTo>
                    <a:pt x="747" y="65"/>
                    <a:pt x="747" y="65"/>
                    <a:pt x="747" y="65"/>
                  </a:cubicBezTo>
                  <a:cubicBezTo>
                    <a:pt x="747" y="65"/>
                    <a:pt x="747" y="65"/>
                    <a:pt x="747" y="65"/>
                  </a:cubicBezTo>
                  <a:cubicBezTo>
                    <a:pt x="747" y="65"/>
                    <a:pt x="746" y="64"/>
                    <a:pt x="746" y="64"/>
                  </a:cubicBezTo>
                  <a:cubicBezTo>
                    <a:pt x="746" y="64"/>
                    <a:pt x="746" y="64"/>
                    <a:pt x="746" y="64"/>
                  </a:cubicBezTo>
                  <a:cubicBezTo>
                    <a:pt x="744" y="64"/>
                    <a:pt x="743" y="63"/>
                    <a:pt x="741" y="62"/>
                  </a:cubicBezTo>
                  <a:cubicBezTo>
                    <a:pt x="741" y="62"/>
                    <a:pt x="741" y="62"/>
                    <a:pt x="741" y="62"/>
                  </a:cubicBezTo>
                  <a:cubicBezTo>
                    <a:pt x="740" y="61"/>
                    <a:pt x="739" y="61"/>
                    <a:pt x="735" y="60"/>
                  </a:cubicBezTo>
                  <a:cubicBezTo>
                    <a:pt x="735" y="59"/>
                    <a:pt x="735" y="59"/>
                    <a:pt x="735" y="59"/>
                  </a:cubicBezTo>
                  <a:cubicBezTo>
                    <a:pt x="735" y="59"/>
                    <a:pt x="736" y="59"/>
                    <a:pt x="736" y="59"/>
                  </a:cubicBezTo>
                  <a:cubicBezTo>
                    <a:pt x="737" y="60"/>
                    <a:pt x="738" y="60"/>
                    <a:pt x="738" y="60"/>
                  </a:cubicBezTo>
                  <a:cubicBezTo>
                    <a:pt x="738" y="60"/>
                    <a:pt x="739" y="61"/>
                    <a:pt x="739" y="61"/>
                  </a:cubicBezTo>
                  <a:cubicBezTo>
                    <a:pt x="740" y="61"/>
                    <a:pt x="740" y="61"/>
                    <a:pt x="740" y="61"/>
                  </a:cubicBezTo>
                  <a:cubicBezTo>
                    <a:pt x="740" y="61"/>
                    <a:pt x="740" y="61"/>
                    <a:pt x="740" y="61"/>
                  </a:cubicBezTo>
                  <a:cubicBezTo>
                    <a:pt x="741" y="61"/>
                    <a:pt x="741" y="61"/>
                    <a:pt x="742" y="61"/>
                  </a:cubicBezTo>
                  <a:cubicBezTo>
                    <a:pt x="742" y="61"/>
                    <a:pt x="742" y="61"/>
                    <a:pt x="742" y="61"/>
                  </a:cubicBezTo>
                  <a:cubicBezTo>
                    <a:pt x="743" y="62"/>
                    <a:pt x="744" y="62"/>
                    <a:pt x="745" y="62"/>
                  </a:cubicBezTo>
                  <a:cubicBezTo>
                    <a:pt x="745" y="63"/>
                    <a:pt x="746" y="63"/>
                    <a:pt x="746" y="63"/>
                  </a:cubicBezTo>
                  <a:cubicBezTo>
                    <a:pt x="746" y="63"/>
                    <a:pt x="746" y="63"/>
                    <a:pt x="746" y="63"/>
                  </a:cubicBezTo>
                  <a:cubicBezTo>
                    <a:pt x="746" y="63"/>
                    <a:pt x="745" y="62"/>
                    <a:pt x="744" y="62"/>
                  </a:cubicBezTo>
                  <a:cubicBezTo>
                    <a:pt x="748" y="64"/>
                    <a:pt x="748" y="64"/>
                    <a:pt x="750" y="64"/>
                  </a:cubicBezTo>
                  <a:cubicBezTo>
                    <a:pt x="751" y="64"/>
                    <a:pt x="752" y="64"/>
                    <a:pt x="752" y="64"/>
                  </a:cubicBezTo>
                  <a:cubicBezTo>
                    <a:pt x="752" y="65"/>
                    <a:pt x="753" y="65"/>
                    <a:pt x="753" y="65"/>
                  </a:cubicBezTo>
                  <a:cubicBezTo>
                    <a:pt x="754" y="65"/>
                    <a:pt x="754" y="65"/>
                    <a:pt x="754" y="65"/>
                  </a:cubicBezTo>
                  <a:cubicBezTo>
                    <a:pt x="756" y="65"/>
                    <a:pt x="756" y="65"/>
                    <a:pt x="756" y="65"/>
                  </a:cubicBezTo>
                  <a:cubicBezTo>
                    <a:pt x="756" y="65"/>
                    <a:pt x="756" y="65"/>
                    <a:pt x="756" y="66"/>
                  </a:cubicBezTo>
                  <a:cubicBezTo>
                    <a:pt x="757" y="66"/>
                    <a:pt x="757" y="66"/>
                    <a:pt x="757" y="66"/>
                  </a:cubicBezTo>
                  <a:cubicBezTo>
                    <a:pt x="757" y="66"/>
                    <a:pt x="757" y="66"/>
                    <a:pt x="757" y="66"/>
                  </a:cubicBezTo>
                  <a:cubicBezTo>
                    <a:pt x="758" y="66"/>
                    <a:pt x="759" y="66"/>
                    <a:pt x="760" y="66"/>
                  </a:cubicBezTo>
                  <a:cubicBezTo>
                    <a:pt x="760" y="66"/>
                    <a:pt x="760" y="66"/>
                    <a:pt x="759" y="66"/>
                  </a:cubicBezTo>
                  <a:cubicBezTo>
                    <a:pt x="760" y="66"/>
                    <a:pt x="760" y="66"/>
                    <a:pt x="760" y="66"/>
                  </a:cubicBezTo>
                  <a:cubicBezTo>
                    <a:pt x="759" y="65"/>
                    <a:pt x="759" y="65"/>
                    <a:pt x="759" y="65"/>
                  </a:cubicBezTo>
                  <a:cubicBezTo>
                    <a:pt x="759" y="65"/>
                    <a:pt x="759" y="65"/>
                    <a:pt x="759" y="65"/>
                  </a:cubicBezTo>
                  <a:cubicBezTo>
                    <a:pt x="759" y="65"/>
                    <a:pt x="759" y="65"/>
                    <a:pt x="759" y="65"/>
                  </a:cubicBezTo>
                  <a:cubicBezTo>
                    <a:pt x="759" y="65"/>
                    <a:pt x="759" y="65"/>
                    <a:pt x="759" y="65"/>
                  </a:cubicBezTo>
                  <a:cubicBezTo>
                    <a:pt x="759" y="65"/>
                    <a:pt x="758" y="64"/>
                    <a:pt x="758" y="64"/>
                  </a:cubicBezTo>
                  <a:cubicBezTo>
                    <a:pt x="757" y="63"/>
                    <a:pt x="757" y="63"/>
                    <a:pt x="757" y="63"/>
                  </a:cubicBezTo>
                  <a:cubicBezTo>
                    <a:pt x="756" y="63"/>
                    <a:pt x="756" y="62"/>
                    <a:pt x="755" y="62"/>
                  </a:cubicBezTo>
                  <a:cubicBezTo>
                    <a:pt x="755" y="61"/>
                    <a:pt x="755" y="61"/>
                    <a:pt x="755" y="61"/>
                  </a:cubicBezTo>
                  <a:cubicBezTo>
                    <a:pt x="753" y="60"/>
                    <a:pt x="751" y="59"/>
                    <a:pt x="749" y="58"/>
                  </a:cubicBezTo>
                  <a:cubicBezTo>
                    <a:pt x="748" y="58"/>
                    <a:pt x="748" y="58"/>
                    <a:pt x="748" y="58"/>
                  </a:cubicBezTo>
                  <a:cubicBezTo>
                    <a:pt x="747" y="57"/>
                    <a:pt x="746" y="57"/>
                    <a:pt x="745" y="57"/>
                  </a:cubicBezTo>
                  <a:cubicBezTo>
                    <a:pt x="744" y="56"/>
                    <a:pt x="744" y="56"/>
                    <a:pt x="744" y="56"/>
                  </a:cubicBezTo>
                  <a:cubicBezTo>
                    <a:pt x="743" y="56"/>
                    <a:pt x="743" y="56"/>
                    <a:pt x="743" y="56"/>
                  </a:cubicBezTo>
                  <a:cubicBezTo>
                    <a:pt x="741" y="55"/>
                    <a:pt x="741" y="55"/>
                    <a:pt x="741" y="55"/>
                  </a:cubicBezTo>
                  <a:cubicBezTo>
                    <a:pt x="740" y="55"/>
                    <a:pt x="740" y="55"/>
                    <a:pt x="740" y="55"/>
                  </a:cubicBezTo>
                  <a:cubicBezTo>
                    <a:pt x="737" y="54"/>
                    <a:pt x="735" y="53"/>
                    <a:pt x="734" y="53"/>
                  </a:cubicBezTo>
                  <a:cubicBezTo>
                    <a:pt x="733" y="52"/>
                    <a:pt x="733" y="52"/>
                    <a:pt x="733" y="52"/>
                  </a:cubicBezTo>
                  <a:cubicBezTo>
                    <a:pt x="733" y="52"/>
                    <a:pt x="733" y="52"/>
                    <a:pt x="733" y="52"/>
                  </a:cubicBezTo>
                  <a:cubicBezTo>
                    <a:pt x="731" y="52"/>
                    <a:pt x="730" y="51"/>
                    <a:pt x="728" y="51"/>
                  </a:cubicBezTo>
                  <a:cubicBezTo>
                    <a:pt x="728" y="51"/>
                    <a:pt x="728" y="51"/>
                    <a:pt x="727" y="51"/>
                  </a:cubicBezTo>
                  <a:cubicBezTo>
                    <a:pt x="726" y="50"/>
                    <a:pt x="725" y="50"/>
                    <a:pt x="724" y="50"/>
                  </a:cubicBezTo>
                  <a:cubicBezTo>
                    <a:pt x="724" y="50"/>
                    <a:pt x="725" y="50"/>
                    <a:pt x="725" y="50"/>
                  </a:cubicBezTo>
                  <a:cubicBezTo>
                    <a:pt x="724" y="50"/>
                    <a:pt x="724" y="50"/>
                    <a:pt x="724" y="50"/>
                  </a:cubicBezTo>
                  <a:cubicBezTo>
                    <a:pt x="724" y="50"/>
                    <a:pt x="724" y="50"/>
                    <a:pt x="724" y="50"/>
                  </a:cubicBezTo>
                  <a:cubicBezTo>
                    <a:pt x="723" y="50"/>
                    <a:pt x="723" y="49"/>
                    <a:pt x="723" y="49"/>
                  </a:cubicBezTo>
                  <a:cubicBezTo>
                    <a:pt x="721" y="49"/>
                    <a:pt x="721" y="49"/>
                    <a:pt x="721" y="49"/>
                  </a:cubicBezTo>
                  <a:cubicBezTo>
                    <a:pt x="721" y="49"/>
                    <a:pt x="720" y="49"/>
                    <a:pt x="720" y="48"/>
                  </a:cubicBezTo>
                  <a:cubicBezTo>
                    <a:pt x="719" y="48"/>
                    <a:pt x="719" y="48"/>
                    <a:pt x="719" y="48"/>
                  </a:cubicBezTo>
                  <a:cubicBezTo>
                    <a:pt x="719" y="48"/>
                    <a:pt x="718" y="48"/>
                    <a:pt x="718" y="48"/>
                  </a:cubicBezTo>
                  <a:cubicBezTo>
                    <a:pt x="716" y="48"/>
                    <a:pt x="716" y="47"/>
                    <a:pt x="715" y="47"/>
                  </a:cubicBezTo>
                  <a:cubicBezTo>
                    <a:pt x="715" y="47"/>
                    <a:pt x="715" y="47"/>
                    <a:pt x="715" y="47"/>
                  </a:cubicBezTo>
                  <a:cubicBezTo>
                    <a:pt x="715" y="47"/>
                    <a:pt x="715" y="47"/>
                    <a:pt x="714" y="47"/>
                  </a:cubicBezTo>
                  <a:cubicBezTo>
                    <a:pt x="714" y="47"/>
                    <a:pt x="713" y="47"/>
                    <a:pt x="713" y="47"/>
                  </a:cubicBezTo>
                  <a:cubicBezTo>
                    <a:pt x="712" y="47"/>
                    <a:pt x="712" y="47"/>
                    <a:pt x="712" y="47"/>
                  </a:cubicBezTo>
                  <a:cubicBezTo>
                    <a:pt x="712" y="47"/>
                    <a:pt x="712" y="47"/>
                    <a:pt x="711" y="46"/>
                  </a:cubicBezTo>
                  <a:cubicBezTo>
                    <a:pt x="712" y="46"/>
                    <a:pt x="712" y="46"/>
                    <a:pt x="712" y="46"/>
                  </a:cubicBezTo>
                  <a:cubicBezTo>
                    <a:pt x="711" y="46"/>
                    <a:pt x="711" y="46"/>
                    <a:pt x="711" y="46"/>
                  </a:cubicBezTo>
                  <a:cubicBezTo>
                    <a:pt x="709" y="45"/>
                    <a:pt x="709" y="45"/>
                    <a:pt x="707" y="45"/>
                  </a:cubicBezTo>
                  <a:cubicBezTo>
                    <a:pt x="708" y="45"/>
                    <a:pt x="708" y="45"/>
                    <a:pt x="708" y="45"/>
                  </a:cubicBezTo>
                  <a:cubicBezTo>
                    <a:pt x="708" y="45"/>
                    <a:pt x="708" y="45"/>
                    <a:pt x="708" y="45"/>
                  </a:cubicBezTo>
                  <a:cubicBezTo>
                    <a:pt x="708" y="45"/>
                    <a:pt x="708" y="45"/>
                    <a:pt x="708" y="46"/>
                  </a:cubicBezTo>
                  <a:cubicBezTo>
                    <a:pt x="707" y="45"/>
                    <a:pt x="707" y="45"/>
                    <a:pt x="707" y="45"/>
                  </a:cubicBezTo>
                  <a:cubicBezTo>
                    <a:pt x="706" y="45"/>
                    <a:pt x="706" y="45"/>
                    <a:pt x="706" y="45"/>
                  </a:cubicBezTo>
                  <a:cubicBezTo>
                    <a:pt x="706" y="45"/>
                    <a:pt x="706" y="45"/>
                    <a:pt x="706" y="45"/>
                  </a:cubicBezTo>
                  <a:cubicBezTo>
                    <a:pt x="706" y="45"/>
                    <a:pt x="706" y="45"/>
                    <a:pt x="706" y="46"/>
                  </a:cubicBezTo>
                  <a:cubicBezTo>
                    <a:pt x="705" y="45"/>
                    <a:pt x="703" y="45"/>
                    <a:pt x="702" y="44"/>
                  </a:cubicBezTo>
                  <a:cubicBezTo>
                    <a:pt x="702" y="44"/>
                    <a:pt x="702" y="44"/>
                    <a:pt x="702" y="44"/>
                  </a:cubicBezTo>
                  <a:cubicBezTo>
                    <a:pt x="703" y="44"/>
                    <a:pt x="703" y="44"/>
                    <a:pt x="703" y="45"/>
                  </a:cubicBezTo>
                  <a:cubicBezTo>
                    <a:pt x="703" y="44"/>
                    <a:pt x="703" y="44"/>
                    <a:pt x="703" y="44"/>
                  </a:cubicBezTo>
                  <a:cubicBezTo>
                    <a:pt x="702" y="44"/>
                    <a:pt x="702" y="44"/>
                    <a:pt x="702" y="43"/>
                  </a:cubicBezTo>
                  <a:cubicBezTo>
                    <a:pt x="703" y="43"/>
                    <a:pt x="703" y="43"/>
                    <a:pt x="703" y="43"/>
                  </a:cubicBezTo>
                  <a:cubicBezTo>
                    <a:pt x="702" y="43"/>
                    <a:pt x="702" y="43"/>
                    <a:pt x="701" y="43"/>
                  </a:cubicBezTo>
                  <a:cubicBezTo>
                    <a:pt x="701" y="42"/>
                    <a:pt x="700" y="42"/>
                    <a:pt x="700" y="42"/>
                  </a:cubicBezTo>
                  <a:cubicBezTo>
                    <a:pt x="699" y="42"/>
                    <a:pt x="698" y="42"/>
                    <a:pt x="697" y="41"/>
                  </a:cubicBezTo>
                  <a:cubicBezTo>
                    <a:pt x="696" y="41"/>
                    <a:pt x="696" y="41"/>
                    <a:pt x="696" y="41"/>
                  </a:cubicBezTo>
                  <a:cubicBezTo>
                    <a:pt x="696" y="41"/>
                    <a:pt x="696" y="41"/>
                    <a:pt x="695" y="41"/>
                  </a:cubicBezTo>
                  <a:cubicBezTo>
                    <a:pt x="694" y="40"/>
                    <a:pt x="693" y="40"/>
                    <a:pt x="691" y="39"/>
                  </a:cubicBezTo>
                  <a:cubicBezTo>
                    <a:pt x="693" y="40"/>
                    <a:pt x="693" y="40"/>
                    <a:pt x="696" y="42"/>
                  </a:cubicBezTo>
                  <a:cubicBezTo>
                    <a:pt x="696" y="42"/>
                    <a:pt x="696" y="42"/>
                    <a:pt x="697" y="42"/>
                  </a:cubicBezTo>
                  <a:cubicBezTo>
                    <a:pt x="695" y="42"/>
                    <a:pt x="693" y="40"/>
                    <a:pt x="691" y="40"/>
                  </a:cubicBezTo>
                  <a:cubicBezTo>
                    <a:pt x="691" y="39"/>
                    <a:pt x="690" y="39"/>
                    <a:pt x="690" y="39"/>
                  </a:cubicBezTo>
                  <a:cubicBezTo>
                    <a:pt x="690" y="39"/>
                    <a:pt x="690" y="39"/>
                    <a:pt x="690" y="39"/>
                  </a:cubicBezTo>
                  <a:cubicBezTo>
                    <a:pt x="689" y="39"/>
                    <a:pt x="689" y="39"/>
                    <a:pt x="688" y="38"/>
                  </a:cubicBezTo>
                  <a:cubicBezTo>
                    <a:pt x="688" y="38"/>
                    <a:pt x="687" y="38"/>
                    <a:pt x="686" y="38"/>
                  </a:cubicBezTo>
                  <a:cubicBezTo>
                    <a:pt x="686" y="38"/>
                    <a:pt x="686" y="38"/>
                    <a:pt x="686" y="38"/>
                  </a:cubicBezTo>
                  <a:cubicBezTo>
                    <a:pt x="688" y="39"/>
                    <a:pt x="688" y="39"/>
                    <a:pt x="688" y="39"/>
                  </a:cubicBezTo>
                  <a:cubicBezTo>
                    <a:pt x="688" y="39"/>
                    <a:pt x="688" y="39"/>
                    <a:pt x="688" y="39"/>
                  </a:cubicBezTo>
                  <a:cubicBezTo>
                    <a:pt x="688" y="39"/>
                    <a:pt x="688" y="39"/>
                    <a:pt x="688" y="39"/>
                  </a:cubicBezTo>
                  <a:cubicBezTo>
                    <a:pt x="688" y="39"/>
                    <a:pt x="689" y="40"/>
                    <a:pt x="690" y="40"/>
                  </a:cubicBezTo>
                  <a:cubicBezTo>
                    <a:pt x="691" y="41"/>
                    <a:pt x="692" y="42"/>
                    <a:pt x="693" y="42"/>
                  </a:cubicBezTo>
                  <a:cubicBezTo>
                    <a:pt x="693" y="42"/>
                    <a:pt x="694" y="43"/>
                    <a:pt x="694" y="43"/>
                  </a:cubicBezTo>
                  <a:cubicBezTo>
                    <a:pt x="694" y="43"/>
                    <a:pt x="694" y="43"/>
                    <a:pt x="694" y="43"/>
                  </a:cubicBezTo>
                  <a:cubicBezTo>
                    <a:pt x="694" y="43"/>
                    <a:pt x="693" y="42"/>
                    <a:pt x="692" y="42"/>
                  </a:cubicBezTo>
                  <a:cubicBezTo>
                    <a:pt x="691" y="42"/>
                    <a:pt x="691" y="42"/>
                    <a:pt x="691" y="41"/>
                  </a:cubicBezTo>
                  <a:cubicBezTo>
                    <a:pt x="691" y="41"/>
                    <a:pt x="690" y="41"/>
                    <a:pt x="690" y="41"/>
                  </a:cubicBezTo>
                  <a:cubicBezTo>
                    <a:pt x="689" y="41"/>
                    <a:pt x="689" y="40"/>
                    <a:pt x="689" y="40"/>
                  </a:cubicBezTo>
                  <a:cubicBezTo>
                    <a:pt x="689" y="40"/>
                    <a:pt x="688" y="40"/>
                    <a:pt x="688" y="40"/>
                  </a:cubicBezTo>
                  <a:cubicBezTo>
                    <a:pt x="687" y="40"/>
                    <a:pt x="687" y="40"/>
                    <a:pt x="687" y="40"/>
                  </a:cubicBezTo>
                  <a:cubicBezTo>
                    <a:pt x="687" y="40"/>
                    <a:pt x="688" y="40"/>
                    <a:pt x="688" y="40"/>
                  </a:cubicBezTo>
                  <a:cubicBezTo>
                    <a:pt x="688" y="40"/>
                    <a:pt x="688" y="40"/>
                    <a:pt x="688" y="40"/>
                  </a:cubicBezTo>
                  <a:cubicBezTo>
                    <a:pt x="688" y="40"/>
                    <a:pt x="689" y="41"/>
                    <a:pt x="689" y="41"/>
                  </a:cubicBezTo>
                  <a:cubicBezTo>
                    <a:pt x="690" y="41"/>
                    <a:pt x="689" y="41"/>
                    <a:pt x="689" y="41"/>
                  </a:cubicBezTo>
                  <a:cubicBezTo>
                    <a:pt x="690" y="42"/>
                    <a:pt x="691" y="42"/>
                    <a:pt x="692" y="43"/>
                  </a:cubicBezTo>
                  <a:cubicBezTo>
                    <a:pt x="692" y="43"/>
                    <a:pt x="692" y="43"/>
                    <a:pt x="692" y="43"/>
                  </a:cubicBezTo>
                  <a:cubicBezTo>
                    <a:pt x="692" y="43"/>
                    <a:pt x="692" y="43"/>
                    <a:pt x="692" y="43"/>
                  </a:cubicBezTo>
                  <a:cubicBezTo>
                    <a:pt x="693" y="44"/>
                    <a:pt x="693" y="44"/>
                    <a:pt x="694" y="44"/>
                  </a:cubicBezTo>
                  <a:cubicBezTo>
                    <a:pt x="694" y="44"/>
                    <a:pt x="694" y="44"/>
                    <a:pt x="694" y="45"/>
                  </a:cubicBezTo>
                  <a:cubicBezTo>
                    <a:pt x="695" y="45"/>
                    <a:pt x="695" y="45"/>
                    <a:pt x="696" y="45"/>
                  </a:cubicBezTo>
                  <a:cubicBezTo>
                    <a:pt x="695" y="45"/>
                    <a:pt x="695" y="45"/>
                    <a:pt x="695" y="45"/>
                  </a:cubicBezTo>
                  <a:cubicBezTo>
                    <a:pt x="693" y="44"/>
                    <a:pt x="691" y="42"/>
                    <a:pt x="688" y="41"/>
                  </a:cubicBezTo>
                  <a:cubicBezTo>
                    <a:pt x="688" y="41"/>
                    <a:pt x="688" y="41"/>
                    <a:pt x="688" y="41"/>
                  </a:cubicBezTo>
                  <a:cubicBezTo>
                    <a:pt x="688" y="41"/>
                    <a:pt x="688" y="41"/>
                    <a:pt x="688" y="41"/>
                  </a:cubicBezTo>
                  <a:cubicBezTo>
                    <a:pt x="687" y="41"/>
                    <a:pt x="687" y="41"/>
                    <a:pt x="686" y="40"/>
                  </a:cubicBezTo>
                  <a:cubicBezTo>
                    <a:pt x="686" y="40"/>
                    <a:pt x="686" y="40"/>
                    <a:pt x="686" y="40"/>
                  </a:cubicBezTo>
                  <a:cubicBezTo>
                    <a:pt x="686" y="40"/>
                    <a:pt x="686" y="41"/>
                    <a:pt x="687" y="41"/>
                  </a:cubicBezTo>
                  <a:cubicBezTo>
                    <a:pt x="686" y="41"/>
                    <a:pt x="686" y="41"/>
                    <a:pt x="686" y="41"/>
                  </a:cubicBezTo>
                  <a:cubicBezTo>
                    <a:pt x="685" y="40"/>
                    <a:pt x="684" y="40"/>
                    <a:pt x="684" y="40"/>
                  </a:cubicBezTo>
                  <a:cubicBezTo>
                    <a:pt x="685" y="41"/>
                    <a:pt x="685" y="41"/>
                    <a:pt x="688" y="42"/>
                  </a:cubicBezTo>
                  <a:cubicBezTo>
                    <a:pt x="688" y="42"/>
                    <a:pt x="688" y="42"/>
                    <a:pt x="688" y="42"/>
                  </a:cubicBezTo>
                  <a:cubicBezTo>
                    <a:pt x="687" y="42"/>
                    <a:pt x="687" y="42"/>
                    <a:pt x="687" y="42"/>
                  </a:cubicBezTo>
                  <a:cubicBezTo>
                    <a:pt x="687" y="42"/>
                    <a:pt x="686" y="42"/>
                    <a:pt x="686" y="41"/>
                  </a:cubicBezTo>
                  <a:cubicBezTo>
                    <a:pt x="685" y="41"/>
                    <a:pt x="684" y="41"/>
                    <a:pt x="684" y="41"/>
                  </a:cubicBezTo>
                  <a:cubicBezTo>
                    <a:pt x="685" y="41"/>
                    <a:pt x="685" y="41"/>
                    <a:pt x="686" y="41"/>
                  </a:cubicBezTo>
                  <a:cubicBezTo>
                    <a:pt x="686" y="42"/>
                    <a:pt x="686" y="42"/>
                    <a:pt x="686" y="42"/>
                  </a:cubicBezTo>
                  <a:cubicBezTo>
                    <a:pt x="687" y="42"/>
                    <a:pt x="687" y="42"/>
                    <a:pt x="687" y="43"/>
                  </a:cubicBezTo>
                  <a:cubicBezTo>
                    <a:pt x="687" y="44"/>
                    <a:pt x="688" y="44"/>
                    <a:pt x="688" y="44"/>
                  </a:cubicBezTo>
                  <a:cubicBezTo>
                    <a:pt x="688" y="44"/>
                    <a:pt x="688" y="44"/>
                    <a:pt x="688" y="44"/>
                  </a:cubicBezTo>
                  <a:cubicBezTo>
                    <a:pt x="688" y="44"/>
                    <a:pt x="688" y="44"/>
                    <a:pt x="688" y="44"/>
                  </a:cubicBezTo>
                  <a:cubicBezTo>
                    <a:pt x="687" y="44"/>
                    <a:pt x="686" y="43"/>
                    <a:pt x="685" y="43"/>
                  </a:cubicBezTo>
                  <a:cubicBezTo>
                    <a:pt x="685" y="43"/>
                    <a:pt x="684" y="43"/>
                    <a:pt x="684" y="43"/>
                  </a:cubicBezTo>
                  <a:cubicBezTo>
                    <a:pt x="682" y="42"/>
                    <a:pt x="682" y="42"/>
                    <a:pt x="682" y="42"/>
                  </a:cubicBezTo>
                  <a:cubicBezTo>
                    <a:pt x="682" y="43"/>
                    <a:pt x="681" y="43"/>
                    <a:pt x="681" y="43"/>
                  </a:cubicBezTo>
                  <a:cubicBezTo>
                    <a:pt x="681" y="43"/>
                    <a:pt x="682" y="43"/>
                    <a:pt x="682" y="43"/>
                  </a:cubicBezTo>
                  <a:cubicBezTo>
                    <a:pt x="683" y="43"/>
                    <a:pt x="683" y="43"/>
                    <a:pt x="683" y="44"/>
                  </a:cubicBezTo>
                  <a:cubicBezTo>
                    <a:pt x="685" y="44"/>
                    <a:pt x="685" y="44"/>
                    <a:pt x="687" y="45"/>
                  </a:cubicBezTo>
                  <a:cubicBezTo>
                    <a:pt x="686" y="45"/>
                    <a:pt x="685" y="44"/>
                    <a:pt x="684" y="44"/>
                  </a:cubicBezTo>
                  <a:cubicBezTo>
                    <a:pt x="684" y="44"/>
                    <a:pt x="684" y="44"/>
                    <a:pt x="684" y="44"/>
                  </a:cubicBezTo>
                  <a:cubicBezTo>
                    <a:pt x="684" y="44"/>
                    <a:pt x="686" y="45"/>
                    <a:pt x="686" y="45"/>
                  </a:cubicBezTo>
                  <a:cubicBezTo>
                    <a:pt x="687" y="46"/>
                    <a:pt x="686" y="46"/>
                    <a:pt x="686" y="46"/>
                  </a:cubicBezTo>
                  <a:cubicBezTo>
                    <a:pt x="686" y="46"/>
                    <a:pt x="686" y="46"/>
                    <a:pt x="686" y="46"/>
                  </a:cubicBezTo>
                  <a:cubicBezTo>
                    <a:pt x="685" y="45"/>
                    <a:pt x="684" y="45"/>
                    <a:pt x="683" y="44"/>
                  </a:cubicBezTo>
                  <a:cubicBezTo>
                    <a:pt x="683" y="44"/>
                    <a:pt x="683" y="44"/>
                    <a:pt x="683" y="44"/>
                  </a:cubicBezTo>
                  <a:cubicBezTo>
                    <a:pt x="684" y="45"/>
                    <a:pt x="684" y="45"/>
                    <a:pt x="685" y="45"/>
                  </a:cubicBezTo>
                  <a:cubicBezTo>
                    <a:pt x="685" y="46"/>
                    <a:pt x="685" y="46"/>
                    <a:pt x="686" y="46"/>
                  </a:cubicBezTo>
                  <a:cubicBezTo>
                    <a:pt x="685" y="46"/>
                    <a:pt x="684" y="45"/>
                    <a:pt x="683" y="45"/>
                  </a:cubicBezTo>
                  <a:cubicBezTo>
                    <a:pt x="682" y="44"/>
                    <a:pt x="683" y="45"/>
                    <a:pt x="683" y="45"/>
                  </a:cubicBezTo>
                  <a:cubicBezTo>
                    <a:pt x="682" y="45"/>
                    <a:pt x="682" y="45"/>
                    <a:pt x="682" y="45"/>
                  </a:cubicBezTo>
                  <a:cubicBezTo>
                    <a:pt x="683" y="45"/>
                    <a:pt x="683" y="45"/>
                    <a:pt x="684" y="46"/>
                  </a:cubicBezTo>
                  <a:cubicBezTo>
                    <a:pt x="682" y="46"/>
                    <a:pt x="682" y="46"/>
                    <a:pt x="682" y="46"/>
                  </a:cubicBezTo>
                  <a:cubicBezTo>
                    <a:pt x="682" y="45"/>
                    <a:pt x="682" y="45"/>
                    <a:pt x="682" y="45"/>
                  </a:cubicBezTo>
                  <a:cubicBezTo>
                    <a:pt x="682" y="45"/>
                    <a:pt x="682" y="45"/>
                    <a:pt x="682" y="45"/>
                  </a:cubicBezTo>
                  <a:cubicBezTo>
                    <a:pt x="681" y="45"/>
                    <a:pt x="681" y="45"/>
                    <a:pt x="681" y="45"/>
                  </a:cubicBezTo>
                  <a:cubicBezTo>
                    <a:pt x="682" y="46"/>
                    <a:pt x="682" y="46"/>
                    <a:pt x="682" y="46"/>
                  </a:cubicBezTo>
                  <a:cubicBezTo>
                    <a:pt x="683" y="46"/>
                    <a:pt x="684" y="47"/>
                    <a:pt x="684" y="47"/>
                  </a:cubicBezTo>
                  <a:cubicBezTo>
                    <a:pt x="685" y="48"/>
                    <a:pt x="686" y="48"/>
                    <a:pt x="687" y="49"/>
                  </a:cubicBezTo>
                  <a:cubicBezTo>
                    <a:pt x="687" y="48"/>
                    <a:pt x="686" y="48"/>
                    <a:pt x="686" y="48"/>
                  </a:cubicBezTo>
                  <a:cubicBezTo>
                    <a:pt x="685" y="48"/>
                    <a:pt x="685" y="48"/>
                    <a:pt x="684" y="48"/>
                  </a:cubicBezTo>
                  <a:cubicBezTo>
                    <a:pt x="684" y="47"/>
                    <a:pt x="684" y="47"/>
                    <a:pt x="684" y="47"/>
                  </a:cubicBezTo>
                  <a:cubicBezTo>
                    <a:pt x="683" y="47"/>
                    <a:pt x="683" y="47"/>
                    <a:pt x="683" y="47"/>
                  </a:cubicBezTo>
                  <a:cubicBezTo>
                    <a:pt x="684" y="48"/>
                    <a:pt x="685" y="48"/>
                    <a:pt x="686" y="48"/>
                  </a:cubicBezTo>
                  <a:cubicBezTo>
                    <a:pt x="686" y="49"/>
                    <a:pt x="686" y="49"/>
                    <a:pt x="686" y="49"/>
                  </a:cubicBezTo>
                  <a:cubicBezTo>
                    <a:pt x="686" y="49"/>
                    <a:pt x="685" y="48"/>
                    <a:pt x="685" y="48"/>
                  </a:cubicBezTo>
                  <a:cubicBezTo>
                    <a:pt x="684" y="48"/>
                    <a:pt x="684" y="48"/>
                    <a:pt x="684" y="48"/>
                  </a:cubicBezTo>
                  <a:cubicBezTo>
                    <a:pt x="684" y="48"/>
                    <a:pt x="685" y="49"/>
                    <a:pt x="686" y="50"/>
                  </a:cubicBezTo>
                  <a:cubicBezTo>
                    <a:pt x="685" y="50"/>
                    <a:pt x="685" y="50"/>
                    <a:pt x="685" y="50"/>
                  </a:cubicBezTo>
                  <a:cubicBezTo>
                    <a:pt x="686" y="50"/>
                    <a:pt x="686" y="50"/>
                    <a:pt x="687" y="50"/>
                  </a:cubicBezTo>
                  <a:cubicBezTo>
                    <a:pt x="687" y="51"/>
                    <a:pt x="687" y="51"/>
                    <a:pt x="688" y="51"/>
                  </a:cubicBezTo>
                  <a:cubicBezTo>
                    <a:pt x="688" y="52"/>
                    <a:pt x="689" y="52"/>
                    <a:pt x="690" y="53"/>
                  </a:cubicBezTo>
                  <a:cubicBezTo>
                    <a:pt x="690" y="53"/>
                    <a:pt x="690" y="53"/>
                    <a:pt x="690" y="53"/>
                  </a:cubicBezTo>
                  <a:cubicBezTo>
                    <a:pt x="690" y="53"/>
                    <a:pt x="690" y="53"/>
                    <a:pt x="690" y="53"/>
                  </a:cubicBezTo>
                  <a:cubicBezTo>
                    <a:pt x="690" y="54"/>
                    <a:pt x="690" y="54"/>
                    <a:pt x="690" y="54"/>
                  </a:cubicBezTo>
                  <a:cubicBezTo>
                    <a:pt x="689" y="54"/>
                    <a:pt x="689" y="54"/>
                    <a:pt x="689" y="54"/>
                  </a:cubicBezTo>
                  <a:cubicBezTo>
                    <a:pt x="689" y="54"/>
                    <a:pt x="689" y="54"/>
                    <a:pt x="689" y="54"/>
                  </a:cubicBezTo>
                  <a:cubicBezTo>
                    <a:pt x="690" y="55"/>
                    <a:pt x="690" y="55"/>
                    <a:pt x="690" y="55"/>
                  </a:cubicBezTo>
                  <a:cubicBezTo>
                    <a:pt x="691" y="55"/>
                    <a:pt x="692" y="55"/>
                    <a:pt x="693" y="55"/>
                  </a:cubicBezTo>
                  <a:cubicBezTo>
                    <a:pt x="693" y="56"/>
                    <a:pt x="694" y="57"/>
                    <a:pt x="695" y="58"/>
                  </a:cubicBezTo>
                  <a:cubicBezTo>
                    <a:pt x="692" y="56"/>
                    <a:pt x="692" y="56"/>
                    <a:pt x="691" y="56"/>
                  </a:cubicBezTo>
                  <a:cubicBezTo>
                    <a:pt x="691" y="56"/>
                    <a:pt x="691" y="57"/>
                    <a:pt x="691" y="57"/>
                  </a:cubicBezTo>
                  <a:cubicBezTo>
                    <a:pt x="692" y="57"/>
                    <a:pt x="692" y="57"/>
                    <a:pt x="692" y="57"/>
                  </a:cubicBezTo>
                  <a:cubicBezTo>
                    <a:pt x="692" y="57"/>
                    <a:pt x="692" y="57"/>
                    <a:pt x="693" y="57"/>
                  </a:cubicBezTo>
                  <a:cubicBezTo>
                    <a:pt x="692" y="57"/>
                    <a:pt x="692" y="57"/>
                    <a:pt x="692" y="57"/>
                  </a:cubicBezTo>
                  <a:cubicBezTo>
                    <a:pt x="692" y="57"/>
                    <a:pt x="693" y="58"/>
                    <a:pt x="693" y="58"/>
                  </a:cubicBezTo>
                  <a:cubicBezTo>
                    <a:pt x="694" y="58"/>
                    <a:pt x="695" y="58"/>
                    <a:pt x="695" y="59"/>
                  </a:cubicBezTo>
                  <a:cubicBezTo>
                    <a:pt x="696" y="59"/>
                    <a:pt x="696" y="59"/>
                    <a:pt x="696" y="59"/>
                  </a:cubicBezTo>
                  <a:cubicBezTo>
                    <a:pt x="696" y="59"/>
                    <a:pt x="697" y="59"/>
                    <a:pt x="697" y="60"/>
                  </a:cubicBezTo>
                  <a:cubicBezTo>
                    <a:pt x="695" y="60"/>
                    <a:pt x="695" y="60"/>
                    <a:pt x="695" y="60"/>
                  </a:cubicBezTo>
                  <a:cubicBezTo>
                    <a:pt x="695" y="60"/>
                    <a:pt x="696" y="61"/>
                    <a:pt x="697" y="61"/>
                  </a:cubicBezTo>
                  <a:cubicBezTo>
                    <a:pt x="697" y="61"/>
                    <a:pt x="697" y="62"/>
                    <a:pt x="697" y="62"/>
                  </a:cubicBezTo>
                  <a:cubicBezTo>
                    <a:pt x="698" y="63"/>
                    <a:pt x="698" y="63"/>
                    <a:pt x="698" y="63"/>
                  </a:cubicBezTo>
                  <a:cubicBezTo>
                    <a:pt x="697" y="63"/>
                    <a:pt x="697" y="63"/>
                    <a:pt x="697" y="63"/>
                  </a:cubicBezTo>
                  <a:cubicBezTo>
                    <a:pt x="696" y="63"/>
                    <a:pt x="696" y="63"/>
                    <a:pt x="696" y="63"/>
                  </a:cubicBezTo>
                  <a:cubicBezTo>
                    <a:pt x="696" y="63"/>
                    <a:pt x="697" y="63"/>
                    <a:pt x="697" y="64"/>
                  </a:cubicBezTo>
                  <a:cubicBezTo>
                    <a:pt x="697" y="64"/>
                    <a:pt x="697" y="64"/>
                    <a:pt x="697" y="64"/>
                  </a:cubicBezTo>
                  <a:cubicBezTo>
                    <a:pt x="697" y="64"/>
                    <a:pt x="697" y="64"/>
                    <a:pt x="697" y="64"/>
                  </a:cubicBezTo>
                  <a:cubicBezTo>
                    <a:pt x="697" y="64"/>
                    <a:pt x="697" y="64"/>
                    <a:pt x="696" y="64"/>
                  </a:cubicBezTo>
                  <a:cubicBezTo>
                    <a:pt x="697" y="65"/>
                    <a:pt x="697" y="65"/>
                    <a:pt x="697" y="66"/>
                  </a:cubicBezTo>
                  <a:cubicBezTo>
                    <a:pt x="698" y="66"/>
                    <a:pt x="698" y="66"/>
                    <a:pt x="698" y="66"/>
                  </a:cubicBezTo>
                  <a:cubicBezTo>
                    <a:pt x="698" y="66"/>
                    <a:pt x="698" y="66"/>
                    <a:pt x="699" y="66"/>
                  </a:cubicBezTo>
                  <a:cubicBezTo>
                    <a:pt x="698" y="66"/>
                    <a:pt x="698" y="66"/>
                    <a:pt x="698" y="66"/>
                  </a:cubicBezTo>
                  <a:cubicBezTo>
                    <a:pt x="698" y="66"/>
                    <a:pt x="699" y="67"/>
                    <a:pt x="699" y="67"/>
                  </a:cubicBezTo>
                  <a:cubicBezTo>
                    <a:pt x="699" y="67"/>
                    <a:pt x="699" y="67"/>
                    <a:pt x="699" y="67"/>
                  </a:cubicBezTo>
                  <a:cubicBezTo>
                    <a:pt x="700" y="67"/>
                    <a:pt x="700" y="67"/>
                    <a:pt x="701" y="68"/>
                  </a:cubicBezTo>
                  <a:cubicBezTo>
                    <a:pt x="701" y="68"/>
                    <a:pt x="701" y="68"/>
                    <a:pt x="701" y="68"/>
                  </a:cubicBezTo>
                  <a:cubicBezTo>
                    <a:pt x="700" y="69"/>
                    <a:pt x="700" y="69"/>
                    <a:pt x="699" y="69"/>
                  </a:cubicBezTo>
                  <a:cubicBezTo>
                    <a:pt x="700" y="70"/>
                    <a:pt x="700" y="70"/>
                    <a:pt x="700" y="70"/>
                  </a:cubicBezTo>
                  <a:cubicBezTo>
                    <a:pt x="700" y="70"/>
                    <a:pt x="700" y="70"/>
                    <a:pt x="699" y="70"/>
                  </a:cubicBezTo>
                  <a:cubicBezTo>
                    <a:pt x="700" y="71"/>
                    <a:pt x="701" y="72"/>
                    <a:pt x="701" y="72"/>
                  </a:cubicBezTo>
                  <a:cubicBezTo>
                    <a:pt x="701" y="72"/>
                    <a:pt x="701" y="73"/>
                    <a:pt x="700" y="73"/>
                  </a:cubicBezTo>
                  <a:cubicBezTo>
                    <a:pt x="700" y="74"/>
                    <a:pt x="700" y="74"/>
                    <a:pt x="701" y="74"/>
                  </a:cubicBezTo>
                  <a:cubicBezTo>
                    <a:pt x="700" y="74"/>
                    <a:pt x="700" y="75"/>
                    <a:pt x="700" y="75"/>
                  </a:cubicBezTo>
                  <a:cubicBezTo>
                    <a:pt x="700" y="75"/>
                    <a:pt x="699" y="75"/>
                    <a:pt x="699" y="75"/>
                  </a:cubicBezTo>
                  <a:cubicBezTo>
                    <a:pt x="699" y="75"/>
                    <a:pt x="699" y="75"/>
                    <a:pt x="699" y="75"/>
                  </a:cubicBezTo>
                  <a:cubicBezTo>
                    <a:pt x="699" y="75"/>
                    <a:pt x="699" y="75"/>
                    <a:pt x="699" y="75"/>
                  </a:cubicBezTo>
                  <a:cubicBezTo>
                    <a:pt x="699" y="75"/>
                    <a:pt x="700" y="75"/>
                    <a:pt x="700" y="76"/>
                  </a:cubicBezTo>
                  <a:cubicBezTo>
                    <a:pt x="700" y="77"/>
                    <a:pt x="700" y="78"/>
                    <a:pt x="701" y="79"/>
                  </a:cubicBezTo>
                  <a:cubicBezTo>
                    <a:pt x="700" y="79"/>
                    <a:pt x="700" y="79"/>
                    <a:pt x="700" y="79"/>
                  </a:cubicBezTo>
                  <a:cubicBezTo>
                    <a:pt x="700" y="79"/>
                    <a:pt x="700" y="79"/>
                    <a:pt x="700" y="79"/>
                  </a:cubicBezTo>
                  <a:cubicBezTo>
                    <a:pt x="701" y="79"/>
                    <a:pt x="701" y="79"/>
                    <a:pt x="701" y="79"/>
                  </a:cubicBezTo>
                  <a:cubicBezTo>
                    <a:pt x="701" y="79"/>
                    <a:pt x="701" y="79"/>
                    <a:pt x="701" y="80"/>
                  </a:cubicBezTo>
                  <a:cubicBezTo>
                    <a:pt x="701" y="80"/>
                    <a:pt x="701" y="80"/>
                    <a:pt x="701" y="80"/>
                  </a:cubicBezTo>
                  <a:cubicBezTo>
                    <a:pt x="702" y="80"/>
                    <a:pt x="702" y="80"/>
                    <a:pt x="703" y="80"/>
                  </a:cubicBezTo>
                  <a:cubicBezTo>
                    <a:pt x="703" y="80"/>
                    <a:pt x="703" y="80"/>
                    <a:pt x="703" y="80"/>
                  </a:cubicBezTo>
                  <a:cubicBezTo>
                    <a:pt x="703" y="80"/>
                    <a:pt x="703" y="80"/>
                    <a:pt x="703" y="80"/>
                  </a:cubicBezTo>
                  <a:cubicBezTo>
                    <a:pt x="703" y="79"/>
                    <a:pt x="703" y="79"/>
                    <a:pt x="703" y="78"/>
                  </a:cubicBezTo>
                  <a:cubicBezTo>
                    <a:pt x="704" y="78"/>
                    <a:pt x="704" y="78"/>
                    <a:pt x="704" y="78"/>
                  </a:cubicBezTo>
                  <a:cubicBezTo>
                    <a:pt x="704" y="79"/>
                    <a:pt x="704" y="79"/>
                    <a:pt x="705" y="79"/>
                  </a:cubicBezTo>
                  <a:cubicBezTo>
                    <a:pt x="704" y="80"/>
                    <a:pt x="704" y="80"/>
                    <a:pt x="705" y="80"/>
                  </a:cubicBezTo>
                  <a:cubicBezTo>
                    <a:pt x="705" y="80"/>
                    <a:pt x="705" y="81"/>
                    <a:pt x="704" y="81"/>
                  </a:cubicBezTo>
                  <a:cubicBezTo>
                    <a:pt x="703" y="82"/>
                    <a:pt x="702" y="82"/>
                    <a:pt x="700" y="80"/>
                  </a:cubicBezTo>
                  <a:cubicBezTo>
                    <a:pt x="699" y="80"/>
                    <a:pt x="699" y="80"/>
                    <a:pt x="699" y="80"/>
                  </a:cubicBezTo>
                  <a:cubicBezTo>
                    <a:pt x="699" y="80"/>
                    <a:pt x="698" y="80"/>
                    <a:pt x="698" y="80"/>
                  </a:cubicBezTo>
                  <a:cubicBezTo>
                    <a:pt x="698" y="81"/>
                    <a:pt x="698" y="81"/>
                    <a:pt x="698" y="82"/>
                  </a:cubicBezTo>
                  <a:cubicBezTo>
                    <a:pt x="698" y="82"/>
                    <a:pt x="698" y="82"/>
                    <a:pt x="698" y="83"/>
                  </a:cubicBezTo>
                  <a:cubicBezTo>
                    <a:pt x="698" y="83"/>
                    <a:pt x="698" y="83"/>
                    <a:pt x="699" y="84"/>
                  </a:cubicBezTo>
                  <a:cubicBezTo>
                    <a:pt x="699" y="84"/>
                    <a:pt x="700" y="84"/>
                    <a:pt x="700" y="84"/>
                  </a:cubicBezTo>
                  <a:cubicBezTo>
                    <a:pt x="700" y="84"/>
                    <a:pt x="700" y="84"/>
                    <a:pt x="700" y="84"/>
                  </a:cubicBezTo>
                  <a:cubicBezTo>
                    <a:pt x="700" y="84"/>
                    <a:pt x="699" y="84"/>
                    <a:pt x="698" y="83"/>
                  </a:cubicBezTo>
                  <a:cubicBezTo>
                    <a:pt x="698" y="84"/>
                    <a:pt x="698" y="84"/>
                    <a:pt x="699" y="85"/>
                  </a:cubicBezTo>
                  <a:cubicBezTo>
                    <a:pt x="698" y="84"/>
                    <a:pt x="698" y="84"/>
                    <a:pt x="695" y="84"/>
                  </a:cubicBezTo>
                  <a:cubicBezTo>
                    <a:pt x="694" y="84"/>
                    <a:pt x="694" y="84"/>
                    <a:pt x="694" y="84"/>
                  </a:cubicBezTo>
                  <a:cubicBezTo>
                    <a:pt x="694" y="84"/>
                    <a:pt x="695" y="85"/>
                    <a:pt x="695" y="85"/>
                  </a:cubicBezTo>
                  <a:cubicBezTo>
                    <a:pt x="696" y="85"/>
                    <a:pt x="696" y="85"/>
                    <a:pt x="696" y="85"/>
                  </a:cubicBezTo>
                  <a:cubicBezTo>
                    <a:pt x="696" y="85"/>
                    <a:pt x="696" y="85"/>
                    <a:pt x="696" y="85"/>
                  </a:cubicBezTo>
                  <a:cubicBezTo>
                    <a:pt x="697" y="86"/>
                    <a:pt x="697" y="86"/>
                    <a:pt x="697" y="86"/>
                  </a:cubicBezTo>
                  <a:cubicBezTo>
                    <a:pt x="697" y="87"/>
                    <a:pt x="697" y="87"/>
                    <a:pt x="698" y="88"/>
                  </a:cubicBezTo>
                  <a:cubicBezTo>
                    <a:pt x="697" y="87"/>
                    <a:pt x="696" y="87"/>
                    <a:pt x="695" y="87"/>
                  </a:cubicBezTo>
                  <a:cubicBezTo>
                    <a:pt x="694" y="88"/>
                    <a:pt x="695" y="88"/>
                    <a:pt x="695" y="88"/>
                  </a:cubicBezTo>
                  <a:cubicBezTo>
                    <a:pt x="695" y="88"/>
                    <a:pt x="695" y="88"/>
                    <a:pt x="695" y="88"/>
                  </a:cubicBezTo>
                  <a:cubicBezTo>
                    <a:pt x="695" y="88"/>
                    <a:pt x="695" y="88"/>
                    <a:pt x="695" y="88"/>
                  </a:cubicBezTo>
                  <a:cubicBezTo>
                    <a:pt x="697" y="88"/>
                    <a:pt x="697" y="88"/>
                    <a:pt x="697" y="88"/>
                  </a:cubicBezTo>
                  <a:cubicBezTo>
                    <a:pt x="697" y="89"/>
                    <a:pt x="697" y="89"/>
                    <a:pt x="697" y="89"/>
                  </a:cubicBezTo>
                  <a:cubicBezTo>
                    <a:pt x="698" y="89"/>
                    <a:pt x="698" y="89"/>
                    <a:pt x="699" y="89"/>
                  </a:cubicBezTo>
                  <a:cubicBezTo>
                    <a:pt x="700" y="90"/>
                    <a:pt x="700" y="90"/>
                    <a:pt x="700" y="90"/>
                  </a:cubicBezTo>
                  <a:cubicBezTo>
                    <a:pt x="699" y="90"/>
                    <a:pt x="699" y="90"/>
                    <a:pt x="699" y="90"/>
                  </a:cubicBezTo>
                  <a:cubicBezTo>
                    <a:pt x="700" y="91"/>
                    <a:pt x="700" y="91"/>
                    <a:pt x="700" y="91"/>
                  </a:cubicBezTo>
                  <a:cubicBezTo>
                    <a:pt x="700" y="91"/>
                    <a:pt x="700" y="91"/>
                    <a:pt x="700" y="91"/>
                  </a:cubicBezTo>
                  <a:cubicBezTo>
                    <a:pt x="699" y="90"/>
                    <a:pt x="699" y="90"/>
                    <a:pt x="698" y="89"/>
                  </a:cubicBezTo>
                  <a:cubicBezTo>
                    <a:pt x="698" y="90"/>
                    <a:pt x="698" y="90"/>
                    <a:pt x="697" y="90"/>
                  </a:cubicBezTo>
                  <a:cubicBezTo>
                    <a:pt x="697" y="90"/>
                    <a:pt x="696" y="90"/>
                    <a:pt x="696" y="89"/>
                  </a:cubicBezTo>
                  <a:cubicBezTo>
                    <a:pt x="695" y="89"/>
                    <a:pt x="695" y="89"/>
                    <a:pt x="695" y="89"/>
                  </a:cubicBezTo>
                  <a:cubicBezTo>
                    <a:pt x="696" y="90"/>
                    <a:pt x="696" y="90"/>
                    <a:pt x="696" y="90"/>
                  </a:cubicBezTo>
                  <a:cubicBezTo>
                    <a:pt x="695" y="90"/>
                    <a:pt x="695" y="90"/>
                    <a:pt x="695" y="90"/>
                  </a:cubicBezTo>
                  <a:cubicBezTo>
                    <a:pt x="695" y="90"/>
                    <a:pt x="695" y="90"/>
                    <a:pt x="694" y="90"/>
                  </a:cubicBezTo>
                  <a:cubicBezTo>
                    <a:pt x="694" y="90"/>
                    <a:pt x="693" y="90"/>
                    <a:pt x="693" y="90"/>
                  </a:cubicBezTo>
                  <a:cubicBezTo>
                    <a:pt x="692" y="90"/>
                    <a:pt x="692" y="90"/>
                    <a:pt x="692" y="90"/>
                  </a:cubicBezTo>
                  <a:cubicBezTo>
                    <a:pt x="692" y="91"/>
                    <a:pt x="693" y="91"/>
                    <a:pt x="693" y="92"/>
                  </a:cubicBezTo>
                  <a:cubicBezTo>
                    <a:pt x="695" y="92"/>
                    <a:pt x="696" y="92"/>
                    <a:pt x="698" y="92"/>
                  </a:cubicBezTo>
                  <a:cubicBezTo>
                    <a:pt x="696" y="93"/>
                    <a:pt x="695" y="92"/>
                    <a:pt x="693" y="93"/>
                  </a:cubicBezTo>
                  <a:cubicBezTo>
                    <a:pt x="693" y="93"/>
                    <a:pt x="693" y="93"/>
                    <a:pt x="693" y="94"/>
                  </a:cubicBezTo>
                  <a:cubicBezTo>
                    <a:pt x="694" y="94"/>
                    <a:pt x="695" y="95"/>
                    <a:pt x="695" y="96"/>
                  </a:cubicBezTo>
                  <a:cubicBezTo>
                    <a:pt x="696" y="95"/>
                    <a:pt x="697" y="95"/>
                    <a:pt x="698" y="96"/>
                  </a:cubicBezTo>
                  <a:cubicBezTo>
                    <a:pt x="699" y="96"/>
                    <a:pt x="699" y="96"/>
                    <a:pt x="699" y="96"/>
                  </a:cubicBezTo>
                  <a:cubicBezTo>
                    <a:pt x="699" y="96"/>
                    <a:pt x="699" y="96"/>
                    <a:pt x="699" y="96"/>
                  </a:cubicBezTo>
                  <a:cubicBezTo>
                    <a:pt x="700" y="95"/>
                    <a:pt x="700" y="95"/>
                    <a:pt x="700" y="95"/>
                  </a:cubicBezTo>
                  <a:cubicBezTo>
                    <a:pt x="700" y="95"/>
                    <a:pt x="700" y="95"/>
                    <a:pt x="700" y="95"/>
                  </a:cubicBezTo>
                  <a:cubicBezTo>
                    <a:pt x="701" y="95"/>
                    <a:pt x="701" y="95"/>
                    <a:pt x="701" y="96"/>
                  </a:cubicBezTo>
                  <a:cubicBezTo>
                    <a:pt x="703" y="96"/>
                    <a:pt x="703" y="96"/>
                    <a:pt x="703" y="96"/>
                  </a:cubicBezTo>
                  <a:cubicBezTo>
                    <a:pt x="703" y="96"/>
                    <a:pt x="703" y="96"/>
                    <a:pt x="704" y="96"/>
                  </a:cubicBezTo>
                  <a:cubicBezTo>
                    <a:pt x="704" y="96"/>
                    <a:pt x="704" y="96"/>
                    <a:pt x="704" y="96"/>
                  </a:cubicBezTo>
                  <a:cubicBezTo>
                    <a:pt x="704" y="95"/>
                    <a:pt x="704" y="95"/>
                    <a:pt x="704" y="95"/>
                  </a:cubicBezTo>
                  <a:cubicBezTo>
                    <a:pt x="704" y="96"/>
                    <a:pt x="705" y="96"/>
                    <a:pt x="705" y="96"/>
                  </a:cubicBezTo>
                  <a:cubicBezTo>
                    <a:pt x="704" y="96"/>
                    <a:pt x="703" y="96"/>
                    <a:pt x="702" y="97"/>
                  </a:cubicBezTo>
                  <a:cubicBezTo>
                    <a:pt x="702" y="97"/>
                    <a:pt x="702" y="97"/>
                    <a:pt x="702" y="97"/>
                  </a:cubicBezTo>
                  <a:cubicBezTo>
                    <a:pt x="701" y="97"/>
                    <a:pt x="701" y="97"/>
                    <a:pt x="701" y="97"/>
                  </a:cubicBezTo>
                  <a:cubicBezTo>
                    <a:pt x="701" y="97"/>
                    <a:pt x="701" y="97"/>
                    <a:pt x="701" y="96"/>
                  </a:cubicBezTo>
                  <a:cubicBezTo>
                    <a:pt x="697" y="96"/>
                    <a:pt x="697" y="96"/>
                    <a:pt x="697" y="96"/>
                  </a:cubicBezTo>
                  <a:cubicBezTo>
                    <a:pt x="697" y="97"/>
                    <a:pt x="697" y="97"/>
                    <a:pt x="697" y="97"/>
                  </a:cubicBezTo>
                  <a:cubicBezTo>
                    <a:pt x="697" y="97"/>
                    <a:pt x="697" y="97"/>
                    <a:pt x="697" y="97"/>
                  </a:cubicBezTo>
                  <a:cubicBezTo>
                    <a:pt x="697" y="97"/>
                    <a:pt x="697" y="97"/>
                    <a:pt x="697" y="97"/>
                  </a:cubicBezTo>
                  <a:cubicBezTo>
                    <a:pt x="697" y="97"/>
                    <a:pt x="696" y="97"/>
                    <a:pt x="696" y="97"/>
                  </a:cubicBezTo>
                  <a:cubicBezTo>
                    <a:pt x="696" y="97"/>
                    <a:pt x="696" y="97"/>
                    <a:pt x="696" y="97"/>
                  </a:cubicBezTo>
                  <a:cubicBezTo>
                    <a:pt x="697" y="97"/>
                    <a:pt x="697" y="97"/>
                    <a:pt x="698" y="97"/>
                  </a:cubicBezTo>
                  <a:cubicBezTo>
                    <a:pt x="699" y="98"/>
                    <a:pt x="699" y="98"/>
                    <a:pt x="699" y="98"/>
                  </a:cubicBezTo>
                  <a:cubicBezTo>
                    <a:pt x="699" y="98"/>
                    <a:pt x="699" y="98"/>
                    <a:pt x="699" y="98"/>
                  </a:cubicBezTo>
                  <a:cubicBezTo>
                    <a:pt x="699" y="98"/>
                    <a:pt x="700" y="99"/>
                    <a:pt x="700" y="99"/>
                  </a:cubicBezTo>
                  <a:cubicBezTo>
                    <a:pt x="698" y="99"/>
                    <a:pt x="698" y="99"/>
                    <a:pt x="698" y="99"/>
                  </a:cubicBezTo>
                  <a:cubicBezTo>
                    <a:pt x="699" y="100"/>
                    <a:pt x="699" y="100"/>
                    <a:pt x="700" y="100"/>
                  </a:cubicBezTo>
                  <a:cubicBezTo>
                    <a:pt x="698" y="100"/>
                    <a:pt x="698" y="100"/>
                    <a:pt x="698" y="100"/>
                  </a:cubicBezTo>
                  <a:cubicBezTo>
                    <a:pt x="699" y="101"/>
                    <a:pt x="699" y="101"/>
                    <a:pt x="702" y="101"/>
                  </a:cubicBezTo>
                  <a:cubicBezTo>
                    <a:pt x="703" y="101"/>
                    <a:pt x="702" y="101"/>
                    <a:pt x="702" y="101"/>
                  </a:cubicBezTo>
                  <a:cubicBezTo>
                    <a:pt x="702" y="101"/>
                    <a:pt x="703" y="102"/>
                    <a:pt x="703" y="102"/>
                  </a:cubicBezTo>
                  <a:cubicBezTo>
                    <a:pt x="704" y="102"/>
                    <a:pt x="705" y="102"/>
                    <a:pt x="705" y="103"/>
                  </a:cubicBezTo>
                  <a:cubicBezTo>
                    <a:pt x="705" y="103"/>
                    <a:pt x="706" y="103"/>
                    <a:pt x="706" y="103"/>
                  </a:cubicBezTo>
                  <a:cubicBezTo>
                    <a:pt x="706" y="102"/>
                    <a:pt x="706" y="102"/>
                    <a:pt x="706" y="102"/>
                  </a:cubicBezTo>
                  <a:cubicBezTo>
                    <a:pt x="707" y="101"/>
                    <a:pt x="706" y="101"/>
                    <a:pt x="706" y="101"/>
                  </a:cubicBezTo>
                  <a:cubicBezTo>
                    <a:pt x="708" y="101"/>
                    <a:pt x="708" y="101"/>
                    <a:pt x="708" y="101"/>
                  </a:cubicBezTo>
                  <a:cubicBezTo>
                    <a:pt x="708" y="100"/>
                    <a:pt x="708" y="100"/>
                    <a:pt x="708" y="100"/>
                  </a:cubicBezTo>
                  <a:cubicBezTo>
                    <a:pt x="708" y="100"/>
                    <a:pt x="708" y="101"/>
                    <a:pt x="708" y="101"/>
                  </a:cubicBezTo>
                  <a:cubicBezTo>
                    <a:pt x="707" y="101"/>
                    <a:pt x="707" y="101"/>
                    <a:pt x="707" y="101"/>
                  </a:cubicBezTo>
                  <a:cubicBezTo>
                    <a:pt x="708" y="103"/>
                    <a:pt x="708" y="103"/>
                    <a:pt x="708" y="103"/>
                  </a:cubicBezTo>
                  <a:cubicBezTo>
                    <a:pt x="707" y="103"/>
                    <a:pt x="707" y="103"/>
                    <a:pt x="707" y="103"/>
                  </a:cubicBezTo>
                  <a:cubicBezTo>
                    <a:pt x="707" y="104"/>
                    <a:pt x="707" y="104"/>
                    <a:pt x="708" y="105"/>
                  </a:cubicBezTo>
                  <a:cubicBezTo>
                    <a:pt x="708" y="106"/>
                    <a:pt x="708" y="106"/>
                    <a:pt x="708" y="106"/>
                  </a:cubicBezTo>
                  <a:cubicBezTo>
                    <a:pt x="707" y="106"/>
                    <a:pt x="707" y="106"/>
                    <a:pt x="706" y="106"/>
                  </a:cubicBezTo>
                  <a:cubicBezTo>
                    <a:pt x="706" y="106"/>
                    <a:pt x="706" y="106"/>
                    <a:pt x="706" y="106"/>
                  </a:cubicBezTo>
                  <a:cubicBezTo>
                    <a:pt x="706" y="107"/>
                    <a:pt x="706" y="107"/>
                    <a:pt x="706" y="108"/>
                  </a:cubicBezTo>
                  <a:cubicBezTo>
                    <a:pt x="707" y="108"/>
                    <a:pt x="707" y="108"/>
                    <a:pt x="708" y="108"/>
                  </a:cubicBezTo>
                  <a:cubicBezTo>
                    <a:pt x="708" y="108"/>
                    <a:pt x="709" y="109"/>
                    <a:pt x="709" y="109"/>
                  </a:cubicBezTo>
                  <a:cubicBezTo>
                    <a:pt x="709" y="109"/>
                    <a:pt x="709" y="109"/>
                    <a:pt x="709" y="109"/>
                  </a:cubicBezTo>
                  <a:cubicBezTo>
                    <a:pt x="709" y="109"/>
                    <a:pt x="709" y="109"/>
                    <a:pt x="709" y="109"/>
                  </a:cubicBezTo>
                  <a:cubicBezTo>
                    <a:pt x="709" y="109"/>
                    <a:pt x="709" y="109"/>
                    <a:pt x="709" y="109"/>
                  </a:cubicBezTo>
                  <a:cubicBezTo>
                    <a:pt x="709" y="108"/>
                    <a:pt x="709" y="108"/>
                    <a:pt x="709" y="108"/>
                  </a:cubicBezTo>
                  <a:cubicBezTo>
                    <a:pt x="709" y="108"/>
                    <a:pt x="709" y="108"/>
                    <a:pt x="709" y="108"/>
                  </a:cubicBezTo>
                  <a:cubicBezTo>
                    <a:pt x="709" y="108"/>
                    <a:pt x="709" y="107"/>
                    <a:pt x="709" y="107"/>
                  </a:cubicBezTo>
                  <a:cubicBezTo>
                    <a:pt x="709" y="108"/>
                    <a:pt x="709" y="108"/>
                    <a:pt x="710" y="108"/>
                  </a:cubicBezTo>
                  <a:cubicBezTo>
                    <a:pt x="710" y="107"/>
                    <a:pt x="710" y="107"/>
                    <a:pt x="710" y="107"/>
                  </a:cubicBezTo>
                  <a:cubicBezTo>
                    <a:pt x="711" y="107"/>
                    <a:pt x="711" y="107"/>
                    <a:pt x="711" y="107"/>
                  </a:cubicBezTo>
                  <a:cubicBezTo>
                    <a:pt x="711" y="107"/>
                    <a:pt x="711" y="108"/>
                    <a:pt x="711" y="108"/>
                  </a:cubicBezTo>
                  <a:cubicBezTo>
                    <a:pt x="711" y="108"/>
                    <a:pt x="711" y="108"/>
                    <a:pt x="711" y="108"/>
                  </a:cubicBezTo>
                  <a:cubicBezTo>
                    <a:pt x="711" y="109"/>
                    <a:pt x="712" y="109"/>
                    <a:pt x="713" y="110"/>
                  </a:cubicBezTo>
                  <a:cubicBezTo>
                    <a:pt x="712" y="110"/>
                    <a:pt x="712" y="110"/>
                    <a:pt x="712" y="110"/>
                  </a:cubicBezTo>
                  <a:cubicBezTo>
                    <a:pt x="713" y="110"/>
                    <a:pt x="713" y="111"/>
                    <a:pt x="713" y="111"/>
                  </a:cubicBezTo>
                  <a:cubicBezTo>
                    <a:pt x="713" y="112"/>
                    <a:pt x="712" y="112"/>
                    <a:pt x="712" y="112"/>
                  </a:cubicBezTo>
                  <a:cubicBezTo>
                    <a:pt x="715" y="116"/>
                    <a:pt x="716" y="116"/>
                    <a:pt x="719" y="116"/>
                  </a:cubicBezTo>
                  <a:cubicBezTo>
                    <a:pt x="720" y="116"/>
                    <a:pt x="720" y="116"/>
                    <a:pt x="720" y="115"/>
                  </a:cubicBezTo>
                  <a:cubicBezTo>
                    <a:pt x="720" y="115"/>
                    <a:pt x="720" y="115"/>
                    <a:pt x="720" y="115"/>
                  </a:cubicBezTo>
                  <a:cubicBezTo>
                    <a:pt x="720" y="116"/>
                    <a:pt x="721" y="116"/>
                    <a:pt x="721" y="117"/>
                  </a:cubicBezTo>
                  <a:cubicBezTo>
                    <a:pt x="722" y="117"/>
                    <a:pt x="723" y="117"/>
                    <a:pt x="725" y="117"/>
                  </a:cubicBezTo>
                  <a:cubicBezTo>
                    <a:pt x="725" y="116"/>
                    <a:pt x="725" y="116"/>
                    <a:pt x="725" y="116"/>
                  </a:cubicBezTo>
                  <a:cubicBezTo>
                    <a:pt x="725" y="116"/>
                    <a:pt x="725" y="116"/>
                    <a:pt x="725" y="116"/>
                  </a:cubicBezTo>
                  <a:cubicBezTo>
                    <a:pt x="726" y="116"/>
                    <a:pt x="726" y="116"/>
                    <a:pt x="726" y="116"/>
                  </a:cubicBezTo>
                  <a:cubicBezTo>
                    <a:pt x="727" y="115"/>
                    <a:pt x="727" y="114"/>
                    <a:pt x="727" y="114"/>
                  </a:cubicBezTo>
                  <a:cubicBezTo>
                    <a:pt x="728" y="114"/>
                    <a:pt x="728" y="114"/>
                    <a:pt x="728" y="114"/>
                  </a:cubicBezTo>
                  <a:cubicBezTo>
                    <a:pt x="728" y="114"/>
                    <a:pt x="728" y="114"/>
                    <a:pt x="729" y="114"/>
                  </a:cubicBezTo>
                  <a:cubicBezTo>
                    <a:pt x="729" y="113"/>
                    <a:pt x="729" y="113"/>
                    <a:pt x="729" y="113"/>
                  </a:cubicBezTo>
                  <a:cubicBezTo>
                    <a:pt x="729" y="112"/>
                    <a:pt x="729" y="112"/>
                    <a:pt x="729" y="112"/>
                  </a:cubicBezTo>
                  <a:cubicBezTo>
                    <a:pt x="731" y="112"/>
                    <a:pt x="731" y="112"/>
                    <a:pt x="731" y="112"/>
                  </a:cubicBezTo>
                  <a:cubicBezTo>
                    <a:pt x="731" y="112"/>
                    <a:pt x="731" y="112"/>
                    <a:pt x="731" y="112"/>
                  </a:cubicBezTo>
                  <a:cubicBezTo>
                    <a:pt x="732" y="111"/>
                    <a:pt x="732" y="111"/>
                    <a:pt x="732" y="111"/>
                  </a:cubicBezTo>
                  <a:cubicBezTo>
                    <a:pt x="732" y="111"/>
                    <a:pt x="732" y="111"/>
                    <a:pt x="732" y="111"/>
                  </a:cubicBezTo>
                  <a:cubicBezTo>
                    <a:pt x="732" y="110"/>
                    <a:pt x="732" y="110"/>
                    <a:pt x="733" y="110"/>
                  </a:cubicBezTo>
                  <a:cubicBezTo>
                    <a:pt x="733" y="110"/>
                    <a:pt x="733" y="110"/>
                    <a:pt x="733" y="110"/>
                  </a:cubicBezTo>
                  <a:cubicBezTo>
                    <a:pt x="733" y="110"/>
                    <a:pt x="733" y="110"/>
                    <a:pt x="733" y="109"/>
                  </a:cubicBezTo>
                  <a:cubicBezTo>
                    <a:pt x="734" y="110"/>
                    <a:pt x="735" y="110"/>
                    <a:pt x="735" y="111"/>
                  </a:cubicBezTo>
                  <a:cubicBezTo>
                    <a:pt x="735" y="111"/>
                    <a:pt x="735" y="111"/>
                    <a:pt x="735" y="111"/>
                  </a:cubicBezTo>
                  <a:cubicBezTo>
                    <a:pt x="736" y="112"/>
                    <a:pt x="736" y="112"/>
                    <a:pt x="737" y="113"/>
                  </a:cubicBezTo>
                  <a:cubicBezTo>
                    <a:pt x="737" y="113"/>
                    <a:pt x="737" y="113"/>
                    <a:pt x="737" y="113"/>
                  </a:cubicBezTo>
                  <a:cubicBezTo>
                    <a:pt x="737" y="113"/>
                    <a:pt x="738" y="113"/>
                    <a:pt x="738" y="113"/>
                  </a:cubicBezTo>
                  <a:cubicBezTo>
                    <a:pt x="739" y="113"/>
                    <a:pt x="739" y="113"/>
                    <a:pt x="739" y="113"/>
                  </a:cubicBezTo>
                  <a:cubicBezTo>
                    <a:pt x="741" y="115"/>
                    <a:pt x="742" y="118"/>
                    <a:pt x="745" y="119"/>
                  </a:cubicBezTo>
                  <a:cubicBezTo>
                    <a:pt x="745" y="120"/>
                    <a:pt x="746" y="120"/>
                    <a:pt x="746" y="120"/>
                  </a:cubicBezTo>
                  <a:cubicBezTo>
                    <a:pt x="746" y="120"/>
                    <a:pt x="753" y="125"/>
                    <a:pt x="755" y="125"/>
                  </a:cubicBezTo>
                  <a:cubicBezTo>
                    <a:pt x="755" y="126"/>
                    <a:pt x="756" y="126"/>
                    <a:pt x="756" y="126"/>
                  </a:cubicBezTo>
                  <a:cubicBezTo>
                    <a:pt x="755" y="126"/>
                    <a:pt x="755" y="126"/>
                    <a:pt x="755" y="126"/>
                  </a:cubicBezTo>
                  <a:cubicBezTo>
                    <a:pt x="755" y="127"/>
                    <a:pt x="755" y="127"/>
                    <a:pt x="756" y="127"/>
                  </a:cubicBezTo>
                  <a:cubicBezTo>
                    <a:pt x="756" y="128"/>
                    <a:pt x="756" y="128"/>
                    <a:pt x="756" y="128"/>
                  </a:cubicBezTo>
                  <a:cubicBezTo>
                    <a:pt x="756" y="129"/>
                    <a:pt x="757" y="130"/>
                    <a:pt x="758" y="131"/>
                  </a:cubicBezTo>
                  <a:cubicBezTo>
                    <a:pt x="758" y="131"/>
                    <a:pt x="759" y="132"/>
                    <a:pt x="760" y="133"/>
                  </a:cubicBezTo>
                  <a:cubicBezTo>
                    <a:pt x="760" y="133"/>
                    <a:pt x="760" y="133"/>
                    <a:pt x="761" y="133"/>
                  </a:cubicBezTo>
                  <a:cubicBezTo>
                    <a:pt x="761" y="134"/>
                    <a:pt x="761" y="134"/>
                    <a:pt x="761" y="134"/>
                  </a:cubicBezTo>
                  <a:cubicBezTo>
                    <a:pt x="762" y="134"/>
                    <a:pt x="762" y="134"/>
                    <a:pt x="762" y="134"/>
                  </a:cubicBezTo>
                  <a:cubicBezTo>
                    <a:pt x="762" y="134"/>
                    <a:pt x="762" y="134"/>
                    <a:pt x="762" y="134"/>
                  </a:cubicBezTo>
                  <a:cubicBezTo>
                    <a:pt x="762" y="134"/>
                    <a:pt x="762" y="134"/>
                    <a:pt x="762" y="134"/>
                  </a:cubicBezTo>
                  <a:cubicBezTo>
                    <a:pt x="762" y="134"/>
                    <a:pt x="762" y="134"/>
                    <a:pt x="762" y="134"/>
                  </a:cubicBezTo>
                  <a:cubicBezTo>
                    <a:pt x="765" y="134"/>
                    <a:pt x="765" y="134"/>
                    <a:pt x="766" y="133"/>
                  </a:cubicBezTo>
                  <a:cubicBezTo>
                    <a:pt x="766" y="132"/>
                    <a:pt x="765" y="131"/>
                    <a:pt x="764" y="130"/>
                  </a:cubicBezTo>
                  <a:cubicBezTo>
                    <a:pt x="764" y="130"/>
                    <a:pt x="764" y="130"/>
                    <a:pt x="764" y="130"/>
                  </a:cubicBezTo>
                  <a:cubicBezTo>
                    <a:pt x="764" y="130"/>
                    <a:pt x="764" y="130"/>
                    <a:pt x="764" y="129"/>
                  </a:cubicBezTo>
                  <a:cubicBezTo>
                    <a:pt x="764" y="129"/>
                    <a:pt x="765" y="129"/>
                    <a:pt x="765" y="129"/>
                  </a:cubicBezTo>
                  <a:cubicBezTo>
                    <a:pt x="765" y="129"/>
                    <a:pt x="764" y="128"/>
                    <a:pt x="764" y="128"/>
                  </a:cubicBezTo>
                  <a:cubicBezTo>
                    <a:pt x="764" y="128"/>
                    <a:pt x="765" y="128"/>
                    <a:pt x="765" y="128"/>
                  </a:cubicBezTo>
                  <a:cubicBezTo>
                    <a:pt x="766" y="128"/>
                    <a:pt x="766" y="128"/>
                    <a:pt x="766" y="128"/>
                  </a:cubicBezTo>
                  <a:cubicBezTo>
                    <a:pt x="768" y="128"/>
                    <a:pt x="768" y="128"/>
                    <a:pt x="770" y="127"/>
                  </a:cubicBezTo>
                  <a:cubicBezTo>
                    <a:pt x="770" y="127"/>
                    <a:pt x="769" y="127"/>
                    <a:pt x="769" y="127"/>
                  </a:cubicBezTo>
                  <a:cubicBezTo>
                    <a:pt x="769" y="127"/>
                    <a:pt x="769" y="127"/>
                    <a:pt x="769" y="127"/>
                  </a:cubicBezTo>
                  <a:cubicBezTo>
                    <a:pt x="770" y="127"/>
                    <a:pt x="770" y="127"/>
                    <a:pt x="770" y="127"/>
                  </a:cubicBezTo>
                  <a:cubicBezTo>
                    <a:pt x="770" y="127"/>
                    <a:pt x="771" y="127"/>
                    <a:pt x="771" y="127"/>
                  </a:cubicBezTo>
                  <a:cubicBezTo>
                    <a:pt x="771" y="127"/>
                    <a:pt x="770" y="125"/>
                    <a:pt x="770" y="125"/>
                  </a:cubicBezTo>
                  <a:cubicBezTo>
                    <a:pt x="770" y="124"/>
                    <a:pt x="769" y="124"/>
                    <a:pt x="769" y="124"/>
                  </a:cubicBezTo>
                  <a:cubicBezTo>
                    <a:pt x="769" y="124"/>
                    <a:pt x="769" y="125"/>
                    <a:pt x="769" y="125"/>
                  </a:cubicBezTo>
                  <a:cubicBezTo>
                    <a:pt x="769" y="125"/>
                    <a:pt x="769" y="125"/>
                    <a:pt x="769" y="126"/>
                  </a:cubicBezTo>
                  <a:cubicBezTo>
                    <a:pt x="769" y="126"/>
                    <a:pt x="769" y="126"/>
                    <a:pt x="769" y="126"/>
                  </a:cubicBezTo>
                  <a:cubicBezTo>
                    <a:pt x="768" y="125"/>
                    <a:pt x="768" y="124"/>
                    <a:pt x="767" y="123"/>
                  </a:cubicBezTo>
                  <a:cubicBezTo>
                    <a:pt x="768" y="123"/>
                    <a:pt x="768" y="123"/>
                    <a:pt x="768" y="123"/>
                  </a:cubicBezTo>
                  <a:cubicBezTo>
                    <a:pt x="767" y="123"/>
                    <a:pt x="766" y="122"/>
                    <a:pt x="766" y="121"/>
                  </a:cubicBezTo>
                  <a:cubicBezTo>
                    <a:pt x="766" y="121"/>
                    <a:pt x="766" y="121"/>
                    <a:pt x="766" y="121"/>
                  </a:cubicBezTo>
                  <a:cubicBezTo>
                    <a:pt x="766" y="121"/>
                    <a:pt x="765" y="120"/>
                    <a:pt x="765" y="120"/>
                  </a:cubicBezTo>
                  <a:cubicBezTo>
                    <a:pt x="765" y="119"/>
                    <a:pt x="765" y="119"/>
                    <a:pt x="764" y="119"/>
                  </a:cubicBezTo>
                  <a:cubicBezTo>
                    <a:pt x="763" y="117"/>
                    <a:pt x="763" y="117"/>
                    <a:pt x="762" y="116"/>
                  </a:cubicBezTo>
                  <a:cubicBezTo>
                    <a:pt x="761" y="114"/>
                    <a:pt x="761" y="114"/>
                    <a:pt x="759" y="113"/>
                  </a:cubicBezTo>
                  <a:cubicBezTo>
                    <a:pt x="760" y="112"/>
                    <a:pt x="760" y="112"/>
                    <a:pt x="759" y="112"/>
                  </a:cubicBezTo>
                  <a:cubicBezTo>
                    <a:pt x="759" y="112"/>
                    <a:pt x="759" y="112"/>
                    <a:pt x="759" y="112"/>
                  </a:cubicBezTo>
                  <a:cubicBezTo>
                    <a:pt x="759" y="112"/>
                    <a:pt x="758" y="112"/>
                    <a:pt x="758" y="112"/>
                  </a:cubicBezTo>
                  <a:cubicBezTo>
                    <a:pt x="757" y="112"/>
                    <a:pt x="757" y="111"/>
                    <a:pt x="757" y="111"/>
                  </a:cubicBezTo>
                  <a:cubicBezTo>
                    <a:pt x="756" y="111"/>
                    <a:pt x="756" y="111"/>
                    <a:pt x="756" y="111"/>
                  </a:cubicBezTo>
                  <a:cubicBezTo>
                    <a:pt x="756" y="111"/>
                    <a:pt x="756" y="111"/>
                    <a:pt x="756" y="111"/>
                  </a:cubicBezTo>
                  <a:cubicBezTo>
                    <a:pt x="757" y="111"/>
                    <a:pt x="758" y="111"/>
                    <a:pt x="759" y="111"/>
                  </a:cubicBezTo>
                  <a:cubicBezTo>
                    <a:pt x="759" y="110"/>
                    <a:pt x="760" y="110"/>
                    <a:pt x="760" y="110"/>
                  </a:cubicBezTo>
                  <a:cubicBezTo>
                    <a:pt x="760" y="110"/>
                    <a:pt x="760" y="110"/>
                    <a:pt x="760" y="110"/>
                  </a:cubicBezTo>
                  <a:cubicBezTo>
                    <a:pt x="760" y="110"/>
                    <a:pt x="760" y="110"/>
                    <a:pt x="760" y="110"/>
                  </a:cubicBezTo>
                  <a:cubicBezTo>
                    <a:pt x="761" y="111"/>
                    <a:pt x="761" y="111"/>
                    <a:pt x="761" y="111"/>
                  </a:cubicBezTo>
                  <a:cubicBezTo>
                    <a:pt x="762" y="111"/>
                    <a:pt x="761" y="110"/>
                    <a:pt x="761" y="110"/>
                  </a:cubicBezTo>
                  <a:cubicBezTo>
                    <a:pt x="761" y="110"/>
                    <a:pt x="762" y="110"/>
                    <a:pt x="762" y="109"/>
                  </a:cubicBezTo>
                  <a:cubicBezTo>
                    <a:pt x="762" y="109"/>
                    <a:pt x="762" y="109"/>
                    <a:pt x="762" y="109"/>
                  </a:cubicBezTo>
                  <a:cubicBezTo>
                    <a:pt x="762" y="109"/>
                    <a:pt x="762" y="109"/>
                    <a:pt x="762" y="109"/>
                  </a:cubicBezTo>
                  <a:cubicBezTo>
                    <a:pt x="762" y="108"/>
                    <a:pt x="762" y="108"/>
                    <a:pt x="762" y="108"/>
                  </a:cubicBezTo>
                  <a:cubicBezTo>
                    <a:pt x="762" y="108"/>
                    <a:pt x="762" y="108"/>
                    <a:pt x="761" y="108"/>
                  </a:cubicBezTo>
                  <a:cubicBezTo>
                    <a:pt x="762" y="108"/>
                    <a:pt x="762" y="108"/>
                    <a:pt x="762" y="108"/>
                  </a:cubicBezTo>
                  <a:cubicBezTo>
                    <a:pt x="761" y="107"/>
                    <a:pt x="761" y="107"/>
                    <a:pt x="761" y="107"/>
                  </a:cubicBezTo>
                  <a:cubicBezTo>
                    <a:pt x="759" y="107"/>
                    <a:pt x="759" y="107"/>
                    <a:pt x="759" y="107"/>
                  </a:cubicBezTo>
                  <a:cubicBezTo>
                    <a:pt x="759" y="107"/>
                    <a:pt x="759" y="107"/>
                    <a:pt x="759" y="107"/>
                  </a:cubicBezTo>
                  <a:cubicBezTo>
                    <a:pt x="759" y="107"/>
                    <a:pt x="760" y="106"/>
                    <a:pt x="760" y="106"/>
                  </a:cubicBezTo>
                  <a:cubicBezTo>
                    <a:pt x="760" y="105"/>
                    <a:pt x="759" y="104"/>
                    <a:pt x="758" y="104"/>
                  </a:cubicBezTo>
                  <a:cubicBezTo>
                    <a:pt x="758" y="103"/>
                    <a:pt x="757" y="103"/>
                    <a:pt x="757" y="102"/>
                  </a:cubicBezTo>
                  <a:cubicBezTo>
                    <a:pt x="755" y="102"/>
                    <a:pt x="755" y="102"/>
                    <a:pt x="753" y="101"/>
                  </a:cubicBezTo>
                  <a:cubicBezTo>
                    <a:pt x="752" y="101"/>
                    <a:pt x="752" y="101"/>
                    <a:pt x="752" y="101"/>
                  </a:cubicBezTo>
                  <a:cubicBezTo>
                    <a:pt x="752" y="100"/>
                    <a:pt x="752" y="100"/>
                    <a:pt x="752" y="100"/>
                  </a:cubicBezTo>
                  <a:cubicBezTo>
                    <a:pt x="751" y="100"/>
                    <a:pt x="750" y="99"/>
                    <a:pt x="750" y="99"/>
                  </a:cubicBezTo>
                  <a:cubicBezTo>
                    <a:pt x="750" y="99"/>
                    <a:pt x="750" y="100"/>
                    <a:pt x="750" y="100"/>
                  </a:cubicBezTo>
                  <a:cubicBezTo>
                    <a:pt x="749" y="100"/>
                    <a:pt x="749" y="99"/>
                    <a:pt x="748" y="99"/>
                  </a:cubicBezTo>
                  <a:cubicBezTo>
                    <a:pt x="748" y="99"/>
                    <a:pt x="748" y="99"/>
                    <a:pt x="748" y="99"/>
                  </a:cubicBezTo>
                  <a:cubicBezTo>
                    <a:pt x="747" y="99"/>
                    <a:pt x="747" y="98"/>
                    <a:pt x="746" y="98"/>
                  </a:cubicBezTo>
                  <a:cubicBezTo>
                    <a:pt x="746" y="98"/>
                    <a:pt x="746" y="98"/>
                    <a:pt x="746" y="98"/>
                  </a:cubicBezTo>
                  <a:cubicBezTo>
                    <a:pt x="746" y="98"/>
                    <a:pt x="743" y="95"/>
                    <a:pt x="742" y="94"/>
                  </a:cubicBezTo>
                  <a:cubicBezTo>
                    <a:pt x="741" y="93"/>
                    <a:pt x="741" y="93"/>
                    <a:pt x="741" y="93"/>
                  </a:cubicBezTo>
                  <a:cubicBezTo>
                    <a:pt x="740" y="93"/>
                    <a:pt x="740" y="92"/>
                    <a:pt x="739" y="92"/>
                  </a:cubicBezTo>
                  <a:cubicBezTo>
                    <a:pt x="740" y="92"/>
                    <a:pt x="740" y="92"/>
                    <a:pt x="740" y="92"/>
                  </a:cubicBezTo>
                  <a:cubicBezTo>
                    <a:pt x="739" y="91"/>
                    <a:pt x="738" y="91"/>
                    <a:pt x="738" y="90"/>
                  </a:cubicBezTo>
                  <a:cubicBezTo>
                    <a:pt x="738" y="90"/>
                    <a:pt x="738" y="90"/>
                    <a:pt x="738" y="90"/>
                  </a:cubicBezTo>
                  <a:cubicBezTo>
                    <a:pt x="738" y="90"/>
                    <a:pt x="737" y="90"/>
                    <a:pt x="737" y="89"/>
                  </a:cubicBezTo>
                  <a:cubicBezTo>
                    <a:pt x="737" y="89"/>
                    <a:pt x="737" y="89"/>
                    <a:pt x="737" y="89"/>
                  </a:cubicBezTo>
                  <a:cubicBezTo>
                    <a:pt x="737" y="89"/>
                    <a:pt x="736" y="88"/>
                    <a:pt x="735" y="87"/>
                  </a:cubicBezTo>
                  <a:cubicBezTo>
                    <a:pt x="734" y="87"/>
                    <a:pt x="733" y="86"/>
                    <a:pt x="733" y="86"/>
                  </a:cubicBezTo>
                  <a:cubicBezTo>
                    <a:pt x="734" y="86"/>
                    <a:pt x="734" y="86"/>
                    <a:pt x="734" y="86"/>
                  </a:cubicBezTo>
                  <a:cubicBezTo>
                    <a:pt x="734" y="86"/>
                    <a:pt x="734" y="85"/>
                    <a:pt x="734" y="85"/>
                  </a:cubicBezTo>
                  <a:cubicBezTo>
                    <a:pt x="733" y="84"/>
                    <a:pt x="733" y="84"/>
                    <a:pt x="733" y="84"/>
                  </a:cubicBezTo>
                  <a:cubicBezTo>
                    <a:pt x="733" y="84"/>
                    <a:pt x="733" y="84"/>
                    <a:pt x="733" y="84"/>
                  </a:cubicBezTo>
                  <a:cubicBezTo>
                    <a:pt x="733" y="83"/>
                    <a:pt x="733" y="83"/>
                    <a:pt x="734" y="83"/>
                  </a:cubicBezTo>
                  <a:cubicBezTo>
                    <a:pt x="734" y="83"/>
                    <a:pt x="733" y="83"/>
                    <a:pt x="733" y="83"/>
                  </a:cubicBezTo>
                  <a:cubicBezTo>
                    <a:pt x="733" y="83"/>
                    <a:pt x="733" y="83"/>
                    <a:pt x="733" y="83"/>
                  </a:cubicBezTo>
                  <a:cubicBezTo>
                    <a:pt x="733" y="82"/>
                    <a:pt x="733" y="82"/>
                    <a:pt x="733" y="82"/>
                  </a:cubicBezTo>
                  <a:cubicBezTo>
                    <a:pt x="732" y="82"/>
                    <a:pt x="732" y="82"/>
                    <a:pt x="732" y="82"/>
                  </a:cubicBezTo>
                  <a:cubicBezTo>
                    <a:pt x="732" y="81"/>
                    <a:pt x="732" y="81"/>
                    <a:pt x="731" y="80"/>
                  </a:cubicBezTo>
                  <a:cubicBezTo>
                    <a:pt x="732" y="80"/>
                    <a:pt x="732" y="80"/>
                    <a:pt x="733" y="81"/>
                  </a:cubicBezTo>
                  <a:cubicBezTo>
                    <a:pt x="733" y="80"/>
                    <a:pt x="732" y="80"/>
                    <a:pt x="732" y="80"/>
                  </a:cubicBezTo>
                  <a:cubicBezTo>
                    <a:pt x="733" y="80"/>
                    <a:pt x="733" y="80"/>
                    <a:pt x="733" y="80"/>
                  </a:cubicBezTo>
                  <a:cubicBezTo>
                    <a:pt x="733" y="80"/>
                    <a:pt x="733" y="80"/>
                    <a:pt x="733" y="80"/>
                  </a:cubicBezTo>
                  <a:cubicBezTo>
                    <a:pt x="733" y="80"/>
                    <a:pt x="734" y="79"/>
                    <a:pt x="734" y="79"/>
                  </a:cubicBezTo>
                  <a:cubicBezTo>
                    <a:pt x="734" y="79"/>
                    <a:pt x="734" y="79"/>
                    <a:pt x="734" y="79"/>
                  </a:cubicBezTo>
                  <a:cubicBezTo>
                    <a:pt x="734" y="78"/>
                    <a:pt x="734" y="78"/>
                    <a:pt x="734" y="78"/>
                  </a:cubicBezTo>
                  <a:cubicBezTo>
                    <a:pt x="732" y="76"/>
                    <a:pt x="732" y="76"/>
                    <a:pt x="732" y="75"/>
                  </a:cubicBezTo>
                  <a:cubicBezTo>
                    <a:pt x="731" y="75"/>
                    <a:pt x="731" y="75"/>
                    <a:pt x="731" y="75"/>
                  </a:cubicBezTo>
                  <a:cubicBezTo>
                    <a:pt x="730" y="74"/>
                    <a:pt x="729" y="74"/>
                    <a:pt x="729" y="73"/>
                  </a:cubicBezTo>
                  <a:cubicBezTo>
                    <a:pt x="729" y="73"/>
                    <a:pt x="729" y="73"/>
                    <a:pt x="729" y="73"/>
                  </a:cubicBezTo>
                  <a:cubicBezTo>
                    <a:pt x="728" y="73"/>
                    <a:pt x="727" y="72"/>
                    <a:pt x="726" y="72"/>
                  </a:cubicBezTo>
                  <a:cubicBezTo>
                    <a:pt x="726" y="70"/>
                    <a:pt x="726" y="70"/>
                    <a:pt x="726" y="70"/>
                  </a:cubicBezTo>
                  <a:cubicBezTo>
                    <a:pt x="726" y="70"/>
                    <a:pt x="725" y="70"/>
                    <a:pt x="725" y="70"/>
                  </a:cubicBezTo>
                  <a:cubicBezTo>
                    <a:pt x="725" y="69"/>
                    <a:pt x="725" y="69"/>
                    <a:pt x="725" y="69"/>
                  </a:cubicBezTo>
                  <a:cubicBezTo>
                    <a:pt x="724" y="69"/>
                    <a:pt x="724" y="69"/>
                    <a:pt x="724" y="68"/>
                  </a:cubicBezTo>
                  <a:cubicBezTo>
                    <a:pt x="725" y="68"/>
                    <a:pt x="724" y="68"/>
                    <a:pt x="724" y="68"/>
                  </a:cubicBezTo>
                  <a:cubicBezTo>
                    <a:pt x="724" y="68"/>
                    <a:pt x="724" y="68"/>
                    <a:pt x="724" y="68"/>
                  </a:cubicBezTo>
                  <a:cubicBezTo>
                    <a:pt x="724" y="67"/>
                    <a:pt x="723" y="67"/>
                    <a:pt x="723" y="67"/>
                  </a:cubicBezTo>
                  <a:cubicBezTo>
                    <a:pt x="723" y="67"/>
                    <a:pt x="723" y="67"/>
                    <a:pt x="723" y="67"/>
                  </a:cubicBezTo>
                  <a:cubicBezTo>
                    <a:pt x="722" y="66"/>
                    <a:pt x="722" y="66"/>
                    <a:pt x="722" y="66"/>
                  </a:cubicBezTo>
                  <a:cubicBezTo>
                    <a:pt x="722" y="66"/>
                    <a:pt x="722" y="66"/>
                    <a:pt x="723" y="66"/>
                  </a:cubicBezTo>
                  <a:cubicBezTo>
                    <a:pt x="723" y="66"/>
                    <a:pt x="723" y="66"/>
                    <a:pt x="724" y="66"/>
                  </a:cubicBezTo>
                  <a:cubicBezTo>
                    <a:pt x="725" y="66"/>
                    <a:pt x="725" y="67"/>
                    <a:pt x="725" y="67"/>
                  </a:cubicBezTo>
                  <a:cubicBezTo>
                    <a:pt x="728" y="66"/>
                    <a:pt x="728" y="66"/>
                    <a:pt x="729" y="67"/>
                  </a:cubicBezTo>
                  <a:cubicBezTo>
                    <a:pt x="730" y="67"/>
                    <a:pt x="730" y="67"/>
                    <a:pt x="730" y="67"/>
                  </a:cubicBezTo>
                  <a:cubicBezTo>
                    <a:pt x="730" y="67"/>
                    <a:pt x="731" y="67"/>
                    <a:pt x="731" y="67"/>
                  </a:cubicBezTo>
                  <a:cubicBezTo>
                    <a:pt x="732" y="68"/>
                    <a:pt x="732" y="68"/>
                    <a:pt x="732" y="68"/>
                  </a:cubicBezTo>
                  <a:cubicBezTo>
                    <a:pt x="732" y="68"/>
                    <a:pt x="733" y="68"/>
                    <a:pt x="733" y="69"/>
                  </a:cubicBezTo>
                  <a:cubicBezTo>
                    <a:pt x="734" y="69"/>
                    <a:pt x="735" y="70"/>
                    <a:pt x="736" y="70"/>
                  </a:cubicBezTo>
                  <a:cubicBezTo>
                    <a:pt x="736" y="70"/>
                    <a:pt x="736" y="70"/>
                    <a:pt x="736" y="70"/>
                  </a:cubicBezTo>
                  <a:cubicBezTo>
                    <a:pt x="737" y="71"/>
                    <a:pt x="737" y="71"/>
                    <a:pt x="737" y="71"/>
                  </a:cubicBezTo>
                  <a:cubicBezTo>
                    <a:pt x="738" y="72"/>
                    <a:pt x="738" y="72"/>
                    <a:pt x="738" y="72"/>
                  </a:cubicBezTo>
                  <a:cubicBezTo>
                    <a:pt x="738" y="72"/>
                    <a:pt x="738" y="72"/>
                    <a:pt x="738" y="72"/>
                  </a:cubicBezTo>
                  <a:cubicBezTo>
                    <a:pt x="738" y="72"/>
                    <a:pt x="738" y="72"/>
                    <a:pt x="738" y="72"/>
                  </a:cubicBezTo>
                  <a:cubicBezTo>
                    <a:pt x="738" y="72"/>
                    <a:pt x="738" y="72"/>
                    <a:pt x="741" y="77"/>
                  </a:cubicBezTo>
                  <a:cubicBezTo>
                    <a:pt x="741" y="77"/>
                    <a:pt x="742" y="77"/>
                    <a:pt x="742" y="77"/>
                  </a:cubicBezTo>
                  <a:cubicBezTo>
                    <a:pt x="742" y="77"/>
                    <a:pt x="742" y="78"/>
                    <a:pt x="743" y="78"/>
                  </a:cubicBezTo>
                  <a:cubicBezTo>
                    <a:pt x="743" y="78"/>
                    <a:pt x="743" y="78"/>
                    <a:pt x="743" y="78"/>
                  </a:cubicBezTo>
                  <a:cubicBezTo>
                    <a:pt x="742" y="78"/>
                    <a:pt x="742" y="78"/>
                    <a:pt x="742" y="78"/>
                  </a:cubicBezTo>
                  <a:cubicBezTo>
                    <a:pt x="743" y="79"/>
                    <a:pt x="743" y="79"/>
                    <a:pt x="742" y="79"/>
                  </a:cubicBezTo>
                  <a:cubicBezTo>
                    <a:pt x="743" y="79"/>
                    <a:pt x="743" y="80"/>
                    <a:pt x="743" y="80"/>
                  </a:cubicBezTo>
                  <a:cubicBezTo>
                    <a:pt x="743" y="81"/>
                    <a:pt x="743" y="81"/>
                    <a:pt x="743" y="81"/>
                  </a:cubicBezTo>
                  <a:cubicBezTo>
                    <a:pt x="743" y="81"/>
                    <a:pt x="744" y="81"/>
                    <a:pt x="744" y="82"/>
                  </a:cubicBezTo>
                  <a:cubicBezTo>
                    <a:pt x="744" y="83"/>
                    <a:pt x="744" y="83"/>
                    <a:pt x="745" y="83"/>
                  </a:cubicBezTo>
                  <a:cubicBezTo>
                    <a:pt x="745" y="84"/>
                    <a:pt x="745" y="84"/>
                    <a:pt x="745" y="84"/>
                  </a:cubicBezTo>
                  <a:cubicBezTo>
                    <a:pt x="747" y="86"/>
                    <a:pt x="749" y="87"/>
                    <a:pt x="752" y="89"/>
                  </a:cubicBezTo>
                  <a:cubicBezTo>
                    <a:pt x="752" y="90"/>
                    <a:pt x="753" y="90"/>
                    <a:pt x="753" y="90"/>
                  </a:cubicBezTo>
                  <a:cubicBezTo>
                    <a:pt x="753" y="90"/>
                    <a:pt x="753" y="90"/>
                    <a:pt x="754" y="91"/>
                  </a:cubicBezTo>
                  <a:cubicBezTo>
                    <a:pt x="754" y="91"/>
                    <a:pt x="754" y="91"/>
                    <a:pt x="754" y="91"/>
                  </a:cubicBezTo>
                  <a:cubicBezTo>
                    <a:pt x="756" y="93"/>
                    <a:pt x="756" y="93"/>
                    <a:pt x="756" y="93"/>
                  </a:cubicBezTo>
                  <a:cubicBezTo>
                    <a:pt x="756" y="93"/>
                    <a:pt x="757" y="94"/>
                    <a:pt x="757" y="94"/>
                  </a:cubicBezTo>
                  <a:cubicBezTo>
                    <a:pt x="757" y="94"/>
                    <a:pt x="757" y="94"/>
                    <a:pt x="757" y="94"/>
                  </a:cubicBezTo>
                  <a:cubicBezTo>
                    <a:pt x="758" y="94"/>
                    <a:pt x="759" y="96"/>
                    <a:pt x="759" y="96"/>
                  </a:cubicBezTo>
                  <a:cubicBezTo>
                    <a:pt x="761" y="96"/>
                    <a:pt x="761" y="96"/>
                    <a:pt x="763" y="98"/>
                  </a:cubicBezTo>
                  <a:cubicBezTo>
                    <a:pt x="764" y="98"/>
                    <a:pt x="764" y="98"/>
                    <a:pt x="764" y="98"/>
                  </a:cubicBezTo>
                  <a:cubicBezTo>
                    <a:pt x="763" y="98"/>
                    <a:pt x="763" y="97"/>
                    <a:pt x="763" y="97"/>
                  </a:cubicBezTo>
                  <a:cubicBezTo>
                    <a:pt x="762" y="97"/>
                    <a:pt x="762" y="96"/>
                    <a:pt x="761" y="96"/>
                  </a:cubicBezTo>
                  <a:cubicBezTo>
                    <a:pt x="765" y="97"/>
                    <a:pt x="765" y="97"/>
                    <a:pt x="765" y="97"/>
                  </a:cubicBezTo>
                  <a:cubicBezTo>
                    <a:pt x="765" y="98"/>
                    <a:pt x="766" y="98"/>
                    <a:pt x="766" y="98"/>
                  </a:cubicBezTo>
                  <a:cubicBezTo>
                    <a:pt x="768" y="99"/>
                    <a:pt x="768" y="99"/>
                    <a:pt x="768" y="99"/>
                  </a:cubicBezTo>
                  <a:cubicBezTo>
                    <a:pt x="768" y="99"/>
                    <a:pt x="767" y="100"/>
                    <a:pt x="767" y="100"/>
                  </a:cubicBezTo>
                  <a:cubicBezTo>
                    <a:pt x="767" y="100"/>
                    <a:pt x="767" y="100"/>
                    <a:pt x="767" y="100"/>
                  </a:cubicBezTo>
                  <a:cubicBezTo>
                    <a:pt x="767" y="100"/>
                    <a:pt x="767" y="100"/>
                    <a:pt x="768" y="101"/>
                  </a:cubicBezTo>
                  <a:cubicBezTo>
                    <a:pt x="768" y="101"/>
                    <a:pt x="768" y="101"/>
                    <a:pt x="769" y="102"/>
                  </a:cubicBezTo>
                  <a:cubicBezTo>
                    <a:pt x="769" y="102"/>
                    <a:pt x="769" y="102"/>
                    <a:pt x="769" y="102"/>
                  </a:cubicBezTo>
                  <a:cubicBezTo>
                    <a:pt x="770" y="102"/>
                    <a:pt x="770" y="102"/>
                    <a:pt x="770" y="101"/>
                  </a:cubicBezTo>
                  <a:cubicBezTo>
                    <a:pt x="770" y="101"/>
                    <a:pt x="769" y="101"/>
                    <a:pt x="769" y="100"/>
                  </a:cubicBezTo>
                  <a:cubicBezTo>
                    <a:pt x="769" y="100"/>
                    <a:pt x="769" y="100"/>
                    <a:pt x="769" y="100"/>
                  </a:cubicBezTo>
                  <a:cubicBezTo>
                    <a:pt x="769" y="100"/>
                    <a:pt x="769" y="100"/>
                    <a:pt x="770" y="101"/>
                  </a:cubicBezTo>
                  <a:cubicBezTo>
                    <a:pt x="770" y="101"/>
                    <a:pt x="771" y="101"/>
                    <a:pt x="772" y="102"/>
                  </a:cubicBezTo>
                  <a:cubicBezTo>
                    <a:pt x="772" y="102"/>
                    <a:pt x="772" y="102"/>
                    <a:pt x="772" y="102"/>
                  </a:cubicBezTo>
                  <a:cubicBezTo>
                    <a:pt x="773" y="102"/>
                    <a:pt x="773" y="103"/>
                    <a:pt x="773" y="103"/>
                  </a:cubicBezTo>
                  <a:cubicBezTo>
                    <a:pt x="774" y="102"/>
                    <a:pt x="774" y="102"/>
                    <a:pt x="774" y="102"/>
                  </a:cubicBezTo>
                  <a:cubicBezTo>
                    <a:pt x="775" y="102"/>
                    <a:pt x="775" y="102"/>
                    <a:pt x="775" y="102"/>
                  </a:cubicBezTo>
                  <a:cubicBezTo>
                    <a:pt x="775" y="101"/>
                    <a:pt x="775" y="100"/>
                    <a:pt x="774" y="100"/>
                  </a:cubicBezTo>
                  <a:cubicBezTo>
                    <a:pt x="775" y="100"/>
                    <a:pt x="775" y="99"/>
                    <a:pt x="776" y="99"/>
                  </a:cubicBezTo>
                  <a:cubicBezTo>
                    <a:pt x="775" y="99"/>
                    <a:pt x="775" y="99"/>
                    <a:pt x="775" y="98"/>
                  </a:cubicBezTo>
                  <a:cubicBezTo>
                    <a:pt x="775" y="98"/>
                    <a:pt x="775" y="98"/>
                    <a:pt x="776" y="98"/>
                  </a:cubicBezTo>
                  <a:cubicBezTo>
                    <a:pt x="776" y="98"/>
                    <a:pt x="776" y="98"/>
                    <a:pt x="776" y="98"/>
                  </a:cubicBezTo>
                  <a:cubicBezTo>
                    <a:pt x="777" y="98"/>
                    <a:pt x="777" y="98"/>
                    <a:pt x="778" y="98"/>
                  </a:cubicBezTo>
                  <a:cubicBezTo>
                    <a:pt x="778" y="98"/>
                    <a:pt x="777" y="98"/>
                    <a:pt x="777" y="98"/>
                  </a:cubicBezTo>
                  <a:cubicBezTo>
                    <a:pt x="777" y="97"/>
                    <a:pt x="777" y="97"/>
                    <a:pt x="778" y="98"/>
                  </a:cubicBezTo>
                  <a:cubicBezTo>
                    <a:pt x="778" y="97"/>
                    <a:pt x="779" y="97"/>
                    <a:pt x="779" y="97"/>
                  </a:cubicBezTo>
                  <a:cubicBezTo>
                    <a:pt x="780" y="97"/>
                    <a:pt x="780" y="97"/>
                    <a:pt x="781" y="97"/>
                  </a:cubicBezTo>
                  <a:cubicBezTo>
                    <a:pt x="780" y="97"/>
                    <a:pt x="780" y="97"/>
                    <a:pt x="780" y="97"/>
                  </a:cubicBezTo>
                  <a:cubicBezTo>
                    <a:pt x="782" y="98"/>
                    <a:pt x="784" y="99"/>
                    <a:pt x="787" y="101"/>
                  </a:cubicBezTo>
                  <a:cubicBezTo>
                    <a:pt x="787" y="100"/>
                    <a:pt x="787" y="100"/>
                    <a:pt x="788" y="100"/>
                  </a:cubicBezTo>
                  <a:cubicBezTo>
                    <a:pt x="788" y="100"/>
                    <a:pt x="788" y="100"/>
                    <a:pt x="788" y="100"/>
                  </a:cubicBezTo>
                  <a:cubicBezTo>
                    <a:pt x="789" y="100"/>
                    <a:pt x="789" y="100"/>
                    <a:pt x="789" y="100"/>
                  </a:cubicBezTo>
                  <a:cubicBezTo>
                    <a:pt x="789" y="101"/>
                    <a:pt x="790" y="101"/>
                    <a:pt x="791" y="102"/>
                  </a:cubicBezTo>
                  <a:cubicBezTo>
                    <a:pt x="792" y="102"/>
                    <a:pt x="792" y="102"/>
                    <a:pt x="793" y="102"/>
                  </a:cubicBezTo>
                  <a:cubicBezTo>
                    <a:pt x="793" y="102"/>
                    <a:pt x="793" y="102"/>
                    <a:pt x="793" y="102"/>
                  </a:cubicBezTo>
                  <a:cubicBezTo>
                    <a:pt x="792" y="102"/>
                    <a:pt x="791" y="102"/>
                    <a:pt x="790" y="102"/>
                  </a:cubicBezTo>
                  <a:cubicBezTo>
                    <a:pt x="790" y="102"/>
                    <a:pt x="791" y="102"/>
                    <a:pt x="791" y="103"/>
                  </a:cubicBezTo>
                  <a:cubicBezTo>
                    <a:pt x="790" y="103"/>
                    <a:pt x="790" y="103"/>
                    <a:pt x="790" y="103"/>
                  </a:cubicBezTo>
                  <a:cubicBezTo>
                    <a:pt x="791" y="103"/>
                    <a:pt x="791" y="103"/>
                    <a:pt x="790" y="103"/>
                  </a:cubicBezTo>
                  <a:cubicBezTo>
                    <a:pt x="791" y="104"/>
                    <a:pt x="791" y="104"/>
                    <a:pt x="791" y="104"/>
                  </a:cubicBezTo>
                  <a:cubicBezTo>
                    <a:pt x="790" y="104"/>
                    <a:pt x="790" y="104"/>
                    <a:pt x="789" y="104"/>
                  </a:cubicBezTo>
                  <a:cubicBezTo>
                    <a:pt x="789" y="104"/>
                    <a:pt x="789" y="104"/>
                    <a:pt x="789" y="104"/>
                  </a:cubicBezTo>
                  <a:cubicBezTo>
                    <a:pt x="789" y="104"/>
                    <a:pt x="788" y="104"/>
                    <a:pt x="788" y="103"/>
                  </a:cubicBezTo>
                  <a:cubicBezTo>
                    <a:pt x="788" y="104"/>
                    <a:pt x="789" y="105"/>
                    <a:pt x="790" y="106"/>
                  </a:cubicBezTo>
                  <a:cubicBezTo>
                    <a:pt x="789" y="106"/>
                    <a:pt x="789" y="106"/>
                    <a:pt x="788" y="106"/>
                  </a:cubicBezTo>
                  <a:cubicBezTo>
                    <a:pt x="787" y="105"/>
                    <a:pt x="787" y="105"/>
                    <a:pt x="787" y="105"/>
                  </a:cubicBezTo>
                  <a:cubicBezTo>
                    <a:pt x="786" y="105"/>
                    <a:pt x="786" y="105"/>
                    <a:pt x="785" y="105"/>
                  </a:cubicBezTo>
                  <a:cubicBezTo>
                    <a:pt x="786" y="105"/>
                    <a:pt x="786" y="105"/>
                    <a:pt x="786" y="105"/>
                  </a:cubicBezTo>
                  <a:cubicBezTo>
                    <a:pt x="786" y="105"/>
                    <a:pt x="786" y="106"/>
                    <a:pt x="787" y="106"/>
                  </a:cubicBezTo>
                  <a:cubicBezTo>
                    <a:pt x="784" y="106"/>
                    <a:pt x="784" y="106"/>
                    <a:pt x="784" y="106"/>
                  </a:cubicBezTo>
                  <a:cubicBezTo>
                    <a:pt x="784" y="106"/>
                    <a:pt x="784" y="106"/>
                    <a:pt x="784" y="106"/>
                  </a:cubicBezTo>
                  <a:cubicBezTo>
                    <a:pt x="783" y="106"/>
                    <a:pt x="783" y="106"/>
                    <a:pt x="783" y="106"/>
                  </a:cubicBezTo>
                  <a:cubicBezTo>
                    <a:pt x="783" y="106"/>
                    <a:pt x="783" y="105"/>
                    <a:pt x="783" y="105"/>
                  </a:cubicBezTo>
                  <a:cubicBezTo>
                    <a:pt x="782" y="106"/>
                    <a:pt x="783" y="106"/>
                    <a:pt x="783" y="106"/>
                  </a:cubicBezTo>
                  <a:cubicBezTo>
                    <a:pt x="781" y="106"/>
                    <a:pt x="781" y="106"/>
                    <a:pt x="781" y="106"/>
                  </a:cubicBezTo>
                  <a:cubicBezTo>
                    <a:pt x="781" y="106"/>
                    <a:pt x="781" y="106"/>
                    <a:pt x="781" y="106"/>
                  </a:cubicBezTo>
                  <a:cubicBezTo>
                    <a:pt x="781" y="107"/>
                    <a:pt x="781" y="107"/>
                    <a:pt x="781" y="107"/>
                  </a:cubicBezTo>
                  <a:cubicBezTo>
                    <a:pt x="781" y="107"/>
                    <a:pt x="781" y="107"/>
                    <a:pt x="781" y="107"/>
                  </a:cubicBezTo>
                  <a:cubicBezTo>
                    <a:pt x="780" y="107"/>
                    <a:pt x="780" y="107"/>
                    <a:pt x="780" y="107"/>
                  </a:cubicBezTo>
                  <a:cubicBezTo>
                    <a:pt x="779" y="107"/>
                    <a:pt x="779" y="108"/>
                    <a:pt x="779" y="108"/>
                  </a:cubicBezTo>
                  <a:cubicBezTo>
                    <a:pt x="780" y="108"/>
                    <a:pt x="781" y="109"/>
                    <a:pt x="781" y="110"/>
                  </a:cubicBezTo>
                  <a:cubicBezTo>
                    <a:pt x="781" y="110"/>
                    <a:pt x="782" y="111"/>
                    <a:pt x="782" y="111"/>
                  </a:cubicBezTo>
                  <a:cubicBezTo>
                    <a:pt x="784" y="113"/>
                    <a:pt x="784" y="113"/>
                    <a:pt x="785" y="114"/>
                  </a:cubicBezTo>
                  <a:cubicBezTo>
                    <a:pt x="786" y="114"/>
                    <a:pt x="786" y="114"/>
                    <a:pt x="786" y="113"/>
                  </a:cubicBezTo>
                  <a:cubicBezTo>
                    <a:pt x="786" y="113"/>
                    <a:pt x="786" y="113"/>
                    <a:pt x="786" y="113"/>
                  </a:cubicBezTo>
                  <a:cubicBezTo>
                    <a:pt x="787" y="114"/>
                    <a:pt x="788" y="115"/>
                    <a:pt x="788" y="116"/>
                  </a:cubicBezTo>
                  <a:cubicBezTo>
                    <a:pt x="789" y="117"/>
                    <a:pt x="789" y="117"/>
                    <a:pt x="789" y="117"/>
                  </a:cubicBezTo>
                  <a:cubicBezTo>
                    <a:pt x="791" y="119"/>
                    <a:pt x="793" y="120"/>
                    <a:pt x="794" y="122"/>
                  </a:cubicBezTo>
                  <a:cubicBezTo>
                    <a:pt x="794" y="122"/>
                    <a:pt x="794" y="122"/>
                    <a:pt x="793" y="123"/>
                  </a:cubicBezTo>
                  <a:cubicBezTo>
                    <a:pt x="791" y="123"/>
                    <a:pt x="791" y="122"/>
                    <a:pt x="789" y="121"/>
                  </a:cubicBezTo>
                  <a:cubicBezTo>
                    <a:pt x="788" y="121"/>
                    <a:pt x="788" y="120"/>
                    <a:pt x="787" y="120"/>
                  </a:cubicBezTo>
                  <a:cubicBezTo>
                    <a:pt x="787" y="120"/>
                    <a:pt x="787" y="120"/>
                    <a:pt x="786" y="120"/>
                  </a:cubicBezTo>
                  <a:cubicBezTo>
                    <a:pt x="786" y="119"/>
                    <a:pt x="785" y="118"/>
                    <a:pt x="784" y="118"/>
                  </a:cubicBezTo>
                  <a:cubicBezTo>
                    <a:pt x="784" y="119"/>
                    <a:pt x="784" y="119"/>
                    <a:pt x="784" y="120"/>
                  </a:cubicBezTo>
                  <a:cubicBezTo>
                    <a:pt x="784" y="120"/>
                    <a:pt x="784" y="120"/>
                    <a:pt x="784" y="120"/>
                  </a:cubicBezTo>
                  <a:cubicBezTo>
                    <a:pt x="784" y="120"/>
                    <a:pt x="784" y="120"/>
                    <a:pt x="784" y="120"/>
                  </a:cubicBezTo>
                  <a:cubicBezTo>
                    <a:pt x="784" y="121"/>
                    <a:pt x="784" y="121"/>
                    <a:pt x="785" y="121"/>
                  </a:cubicBezTo>
                  <a:cubicBezTo>
                    <a:pt x="785" y="122"/>
                    <a:pt x="785" y="122"/>
                    <a:pt x="785" y="122"/>
                  </a:cubicBezTo>
                  <a:cubicBezTo>
                    <a:pt x="785" y="122"/>
                    <a:pt x="785" y="123"/>
                    <a:pt x="786" y="123"/>
                  </a:cubicBezTo>
                  <a:cubicBezTo>
                    <a:pt x="786" y="124"/>
                    <a:pt x="786" y="124"/>
                    <a:pt x="786" y="124"/>
                  </a:cubicBezTo>
                  <a:cubicBezTo>
                    <a:pt x="786" y="124"/>
                    <a:pt x="786" y="125"/>
                    <a:pt x="787" y="125"/>
                  </a:cubicBezTo>
                  <a:cubicBezTo>
                    <a:pt x="787" y="126"/>
                    <a:pt x="787" y="126"/>
                    <a:pt x="787" y="126"/>
                  </a:cubicBezTo>
                  <a:cubicBezTo>
                    <a:pt x="788" y="127"/>
                    <a:pt x="788" y="127"/>
                    <a:pt x="789" y="128"/>
                  </a:cubicBezTo>
                  <a:cubicBezTo>
                    <a:pt x="790" y="130"/>
                    <a:pt x="790" y="130"/>
                    <a:pt x="792" y="131"/>
                  </a:cubicBezTo>
                  <a:cubicBezTo>
                    <a:pt x="792" y="132"/>
                    <a:pt x="792" y="132"/>
                    <a:pt x="792" y="132"/>
                  </a:cubicBezTo>
                  <a:cubicBezTo>
                    <a:pt x="793" y="132"/>
                    <a:pt x="793" y="132"/>
                    <a:pt x="793" y="132"/>
                  </a:cubicBezTo>
                  <a:cubicBezTo>
                    <a:pt x="793" y="132"/>
                    <a:pt x="793" y="132"/>
                    <a:pt x="793" y="132"/>
                  </a:cubicBezTo>
                  <a:cubicBezTo>
                    <a:pt x="793" y="133"/>
                    <a:pt x="794" y="133"/>
                    <a:pt x="794" y="133"/>
                  </a:cubicBezTo>
                  <a:cubicBezTo>
                    <a:pt x="794" y="133"/>
                    <a:pt x="794" y="133"/>
                    <a:pt x="794" y="133"/>
                  </a:cubicBezTo>
                  <a:cubicBezTo>
                    <a:pt x="794" y="134"/>
                    <a:pt x="795" y="134"/>
                    <a:pt x="795" y="135"/>
                  </a:cubicBezTo>
                  <a:cubicBezTo>
                    <a:pt x="795" y="135"/>
                    <a:pt x="795" y="135"/>
                    <a:pt x="795" y="135"/>
                  </a:cubicBezTo>
                  <a:cubicBezTo>
                    <a:pt x="795" y="135"/>
                    <a:pt x="795" y="136"/>
                    <a:pt x="795" y="136"/>
                  </a:cubicBezTo>
                  <a:cubicBezTo>
                    <a:pt x="795" y="136"/>
                    <a:pt x="795" y="136"/>
                    <a:pt x="795" y="136"/>
                  </a:cubicBezTo>
                  <a:cubicBezTo>
                    <a:pt x="794" y="135"/>
                    <a:pt x="793" y="134"/>
                    <a:pt x="793" y="134"/>
                  </a:cubicBezTo>
                  <a:cubicBezTo>
                    <a:pt x="792" y="136"/>
                    <a:pt x="792" y="136"/>
                    <a:pt x="794" y="138"/>
                  </a:cubicBezTo>
                  <a:cubicBezTo>
                    <a:pt x="794" y="138"/>
                    <a:pt x="794" y="138"/>
                    <a:pt x="794" y="138"/>
                  </a:cubicBezTo>
                  <a:cubicBezTo>
                    <a:pt x="795" y="138"/>
                    <a:pt x="795" y="138"/>
                    <a:pt x="795" y="138"/>
                  </a:cubicBezTo>
                  <a:cubicBezTo>
                    <a:pt x="795" y="139"/>
                    <a:pt x="795" y="140"/>
                    <a:pt x="795" y="141"/>
                  </a:cubicBezTo>
                  <a:cubicBezTo>
                    <a:pt x="795" y="142"/>
                    <a:pt x="795" y="142"/>
                    <a:pt x="795" y="142"/>
                  </a:cubicBezTo>
                  <a:cubicBezTo>
                    <a:pt x="795" y="141"/>
                    <a:pt x="794" y="141"/>
                    <a:pt x="794" y="141"/>
                  </a:cubicBezTo>
                  <a:cubicBezTo>
                    <a:pt x="794" y="141"/>
                    <a:pt x="792" y="142"/>
                    <a:pt x="791" y="142"/>
                  </a:cubicBezTo>
                  <a:cubicBezTo>
                    <a:pt x="791" y="142"/>
                    <a:pt x="791" y="141"/>
                    <a:pt x="790" y="141"/>
                  </a:cubicBezTo>
                  <a:cubicBezTo>
                    <a:pt x="790" y="140"/>
                    <a:pt x="790" y="140"/>
                    <a:pt x="790" y="140"/>
                  </a:cubicBezTo>
                  <a:cubicBezTo>
                    <a:pt x="790" y="141"/>
                    <a:pt x="791" y="141"/>
                    <a:pt x="791" y="141"/>
                  </a:cubicBezTo>
                  <a:cubicBezTo>
                    <a:pt x="791" y="140"/>
                    <a:pt x="791" y="140"/>
                    <a:pt x="791" y="140"/>
                  </a:cubicBezTo>
                  <a:cubicBezTo>
                    <a:pt x="791" y="140"/>
                    <a:pt x="791" y="140"/>
                    <a:pt x="791" y="140"/>
                  </a:cubicBezTo>
                  <a:cubicBezTo>
                    <a:pt x="790" y="140"/>
                    <a:pt x="789" y="139"/>
                    <a:pt x="788" y="139"/>
                  </a:cubicBezTo>
                  <a:cubicBezTo>
                    <a:pt x="788" y="139"/>
                    <a:pt x="788" y="139"/>
                    <a:pt x="788" y="139"/>
                  </a:cubicBezTo>
                  <a:cubicBezTo>
                    <a:pt x="788" y="139"/>
                    <a:pt x="787" y="140"/>
                    <a:pt x="787" y="140"/>
                  </a:cubicBezTo>
                  <a:cubicBezTo>
                    <a:pt x="786" y="140"/>
                    <a:pt x="786" y="140"/>
                    <a:pt x="787" y="140"/>
                  </a:cubicBezTo>
                  <a:cubicBezTo>
                    <a:pt x="785" y="140"/>
                    <a:pt x="785" y="140"/>
                    <a:pt x="785" y="140"/>
                  </a:cubicBezTo>
                  <a:cubicBezTo>
                    <a:pt x="785" y="141"/>
                    <a:pt x="785" y="141"/>
                    <a:pt x="785" y="141"/>
                  </a:cubicBezTo>
                  <a:cubicBezTo>
                    <a:pt x="785" y="141"/>
                    <a:pt x="785" y="141"/>
                    <a:pt x="785" y="141"/>
                  </a:cubicBezTo>
                  <a:cubicBezTo>
                    <a:pt x="784" y="141"/>
                    <a:pt x="784" y="141"/>
                    <a:pt x="784" y="141"/>
                  </a:cubicBezTo>
                  <a:cubicBezTo>
                    <a:pt x="785" y="141"/>
                    <a:pt x="785" y="141"/>
                    <a:pt x="785" y="141"/>
                  </a:cubicBezTo>
                  <a:cubicBezTo>
                    <a:pt x="783" y="141"/>
                    <a:pt x="783" y="141"/>
                    <a:pt x="783" y="141"/>
                  </a:cubicBezTo>
                  <a:cubicBezTo>
                    <a:pt x="783" y="142"/>
                    <a:pt x="783" y="142"/>
                    <a:pt x="783" y="143"/>
                  </a:cubicBezTo>
                  <a:cubicBezTo>
                    <a:pt x="783" y="143"/>
                    <a:pt x="783" y="143"/>
                    <a:pt x="783" y="143"/>
                  </a:cubicBezTo>
                  <a:cubicBezTo>
                    <a:pt x="783" y="143"/>
                    <a:pt x="783" y="143"/>
                    <a:pt x="783" y="143"/>
                  </a:cubicBezTo>
                  <a:cubicBezTo>
                    <a:pt x="782" y="143"/>
                    <a:pt x="782" y="143"/>
                    <a:pt x="781" y="143"/>
                  </a:cubicBezTo>
                  <a:cubicBezTo>
                    <a:pt x="781" y="143"/>
                    <a:pt x="781" y="143"/>
                    <a:pt x="781" y="143"/>
                  </a:cubicBezTo>
                  <a:cubicBezTo>
                    <a:pt x="780" y="143"/>
                    <a:pt x="780" y="143"/>
                    <a:pt x="780" y="143"/>
                  </a:cubicBezTo>
                  <a:cubicBezTo>
                    <a:pt x="781" y="143"/>
                    <a:pt x="781" y="143"/>
                    <a:pt x="781" y="144"/>
                  </a:cubicBezTo>
                  <a:cubicBezTo>
                    <a:pt x="779" y="144"/>
                    <a:pt x="777" y="144"/>
                    <a:pt x="775" y="145"/>
                  </a:cubicBezTo>
                  <a:cubicBezTo>
                    <a:pt x="775" y="144"/>
                    <a:pt x="775" y="144"/>
                    <a:pt x="775" y="144"/>
                  </a:cubicBezTo>
                  <a:cubicBezTo>
                    <a:pt x="774" y="144"/>
                    <a:pt x="774" y="144"/>
                    <a:pt x="774" y="144"/>
                  </a:cubicBezTo>
                  <a:cubicBezTo>
                    <a:pt x="774" y="144"/>
                    <a:pt x="774" y="144"/>
                    <a:pt x="774" y="144"/>
                  </a:cubicBezTo>
                  <a:cubicBezTo>
                    <a:pt x="773" y="144"/>
                    <a:pt x="773" y="144"/>
                    <a:pt x="773" y="144"/>
                  </a:cubicBezTo>
                  <a:cubicBezTo>
                    <a:pt x="772" y="143"/>
                    <a:pt x="772" y="143"/>
                    <a:pt x="771" y="143"/>
                  </a:cubicBezTo>
                  <a:cubicBezTo>
                    <a:pt x="771" y="143"/>
                    <a:pt x="771" y="143"/>
                    <a:pt x="771" y="143"/>
                  </a:cubicBezTo>
                  <a:cubicBezTo>
                    <a:pt x="771" y="143"/>
                    <a:pt x="771" y="143"/>
                    <a:pt x="771" y="143"/>
                  </a:cubicBezTo>
                  <a:cubicBezTo>
                    <a:pt x="770" y="143"/>
                    <a:pt x="770" y="143"/>
                    <a:pt x="770" y="143"/>
                  </a:cubicBezTo>
                  <a:cubicBezTo>
                    <a:pt x="769" y="143"/>
                    <a:pt x="768" y="142"/>
                    <a:pt x="768" y="142"/>
                  </a:cubicBezTo>
                  <a:cubicBezTo>
                    <a:pt x="767" y="142"/>
                    <a:pt x="766" y="142"/>
                    <a:pt x="766" y="142"/>
                  </a:cubicBezTo>
                  <a:cubicBezTo>
                    <a:pt x="766" y="142"/>
                    <a:pt x="765" y="142"/>
                    <a:pt x="765" y="142"/>
                  </a:cubicBezTo>
                  <a:cubicBezTo>
                    <a:pt x="765" y="142"/>
                    <a:pt x="765" y="143"/>
                    <a:pt x="765" y="143"/>
                  </a:cubicBezTo>
                  <a:cubicBezTo>
                    <a:pt x="765" y="144"/>
                    <a:pt x="765" y="144"/>
                    <a:pt x="765" y="144"/>
                  </a:cubicBezTo>
                  <a:cubicBezTo>
                    <a:pt x="764" y="144"/>
                    <a:pt x="764" y="144"/>
                    <a:pt x="764" y="144"/>
                  </a:cubicBezTo>
                  <a:cubicBezTo>
                    <a:pt x="763" y="144"/>
                    <a:pt x="763" y="144"/>
                    <a:pt x="763" y="144"/>
                  </a:cubicBezTo>
                  <a:cubicBezTo>
                    <a:pt x="763" y="144"/>
                    <a:pt x="763" y="144"/>
                    <a:pt x="763" y="145"/>
                  </a:cubicBezTo>
                  <a:cubicBezTo>
                    <a:pt x="763" y="145"/>
                    <a:pt x="763" y="145"/>
                    <a:pt x="763" y="145"/>
                  </a:cubicBezTo>
                  <a:cubicBezTo>
                    <a:pt x="764" y="146"/>
                    <a:pt x="764" y="146"/>
                    <a:pt x="764" y="146"/>
                  </a:cubicBezTo>
                  <a:cubicBezTo>
                    <a:pt x="763" y="145"/>
                    <a:pt x="762" y="145"/>
                    <a:pt x="761" y="145"/>
                  </a:cubicBezTo>
                  <a:cubicBezTo>
                    <a:pt x="760" y="144"/>
                    <a:pt x="760" y="144"/>
                    <a:pt x="760" y="144"/>
                  </a:cubicBezTo>
                  <a:cubicBezTo>
                    <a:pt x="759" y="144"/>
                    <a:pt x="759" y="144"/>
                    <a:pt x="759" y="144"/>
                  </a:cubicBezTo>
                  <a:cubicBezTo>
                    <a:pt x="759" y="143"/>
                    <a:pt x="759" y="143"/>
                    <a:pt x="759" y="143"/>
                  </a:cubicBezTo>
                  <a:cubicBezTo>
                    <a:pt x="759" y="143"/>
                    <a:pt x="758" y="143"/>
                    <a:pt x="758" y="144"/>
                  </a:cubicBezTo>
                  <a:cubicBezTo>
                    <a:pt x="757" y="144"/>
                    <a:pt x="757" y="144"/>
                    <a:pt x="757" y="144"/>
                  </a:cubicBezTo>
                  <a:cubicBezTo>
                    <a:pt x="756" y="143"/>
                    <a:pt x="755" y="142"/>
                    <a:pt x="755" y="142"/>
                  </a:cubicBezTo>
                  <a:cubicBezTo>
                    <a:pt x="755" y="142"/>
                    <a:pt x="755" y="142"/>
                    <a:pt x="755" y="142"/>
                  </a:cubicBezTo>
                  <a:cubicBezTo>
                    <a:pt x="754" y="142"/>
                    <a:pt x="754" y="141"/>
                    <a:pt x="754" y="141"/>
                  </a:cubicBezTo>
                  <a:cubicBezTo>
                    <a:pt x="754" y="141"/>
                    <a:pt x="754" y="141"/>
                    <a:pt x="754" y="141"/>
                  </a:cubicBezTo>
                  <a:cubicBezTo>
                    <a:pt x="753" y="141"/>
                    <a:pt x="752" y="140"/>
                    <a:pt x="752" y="139"/>
                  </a:cubicBezTo>
                  <a:cubicBezTo>
                    <a:pt x="752" y="139"/>
                    <a:pt x="752" y="139"/>
                    <a:pt x="751" y="139"/>
                  </a:cubicBezTo>
                  <a:cubicBezTo>
                    <a:pt x="751" y="139"/>
                    <a:pt x="751" y="139"/>
                    <a:pt x="751" y="139"/>
                  </a:cubicBezTo>
                  <a:cubicBezTo>
                    <a:pt x="751" y="139"/>
                    <a:pt x="751" y="139"/>
                    <a:pt x="750" y="139"/>
                  </a:cubicBezTo>
                  <a:cubicBezTo>
                    <a:pt x="752" y="139"/>
                    <a:pt x="752" y="139"/>
                    <a:pt x="752" y="139"/>
                  </a:cubicBezTo>
                  <a:cubicBezTo>
                    <a:pt x="752" y="138"/>
                    <a:pt x="751" y="138"/>
                    <a:pt x="751" y="137"/>
                  </a:cubicBezTo>
                  <a:cubicBezTo>
                    <a:pt x="751" y="137"/>
                    <a:pt x="751" y="137"/>
                    <a:pt x="751" y="137"/>
                  </a:cubicBezTo>
                  <a:cubicBezTo>
                    <a:pt x="750" y="137"/>
                    <a:pt x="750" y="137"/>
                    <a:pt x="750" y="137"/>
                  </a:cubicBezTo>
                  <a:cubicBezTo>
                    <a:pt x="751" y="137"/>
                    <a:pt x="751" y="137"/>
                    <a:pt x="751" y="137"/>
                  </a:cubicBezTo>
                  <a:cubicBezTo>
                    <a:pt x="751" y="137"/>
                    <a:pt x="750" y="138"/>
                    <a:pt x="750" y="138"/>
                  </a:cubicBezTo>
                  <a:cubicBezTo>
                    <a:pt x="749" y="137"/>
                    <a:pt x="749" y="137"/>
                    <a:pt x="749" y="137"/>
                  </a:cubicBezTo>
                  <a:cubicBezTo>
                    <a:pt x="749" y="136"/>
                    <a:pt x="749" y="136"/>
                    <a:pt x="749" y="136"/>
                  </a:cubicBezTo>
                  <a:cubicBezTo>
                    <a:pt x="749" y="136"/>
                    <a:pt x="748" y="135"/>
                    <a:pt x="748" y="135"/>
                  </a:cubicBezTo>
                  <a:cubicBezTo>
                    <a:pt x="748" y="134"/>
                    <a:pt x="747" y="134"/>
                    <a:pt x="747" y="133"/>
                  </a:cubicBezTo>
                  <a:cubicBezTo>
                    <a:pt x="748" y="133"/>
                    <a:pt x="748" y="133"/>
                    <a:pt x="748" y="133"/>
                  </a:cubicBezTo>
                  <a:cubicBezTo>
                    <a:pt x="747" y="133"/>
                    <a:pt x="747" y="132"/>
                    <a:pt x="747" y="132"/>
                  </a:cubicBezTo>
                  <a:cubicBezTo>
                    <a:pt x="747" y="132"/>
                    <a:pt x="747" y="132"/>
                    <a:pt x="747" y="132"/>
                  </a:cubicBezTo>
                  <a:cubicBezTo>
                    <a:pt x="746" y="130"/>
                    <a:pt x="746" y="130"/>
                    <a:pt x="745" y="128"/>
                  </a:cubicBezTo>
                  <a:cubicBezTo>
                    <a:pt x="746" y="128"/>
                    <a:pt x="746" y="128"/>
                    <a:pt x="747" y="129"/>
                  </a:cubicBezTo>
                  <a:cubicBezTo>
                    <a:pt x="747" y="129"/>
                    <a:pt x="748" y="129"/>
                    <a:pt x="748" y="129"/>
                  </a:cubicBezTo>
                  <a:cubicBezTo>
                    <a:pt x="748" y="129"/>
                    <a:pt x="739" y="122"/>
                    <a:pt x="739" y="122"/>
                  </a:cubicBezTo>
                  <a:cubicBezTo>
                    <a:pt x="739" y="122"/>
                    <a:pt x="739" y="122"/>
                    <a:pt x="739" y="122"/>
                  </a:cubicBezTo>
                  <a:cubicBezTo>
                    <a:pt x="739" y="122"/>
                    <a:pt x="739" y="122"/>
                    <a:pt x="739" y="122"/>
                  </a:cubicBezTo>
                  <a:cubicBezTo>
                    <a:pt x="739" y="122"/>
                    <a:pt x="738" y="122"/>
                    <a:pt x="738" y="122"/>
                  </a:cubicBezTo>
                  <a:cubicBezTo>
                    <a:pt x="738" y="122"/>
                    <a:pt x="738" y="122"/>
                    <a:pt x="738" y="122"/>
                  </a:cubicBezTo>
                  <a:cubicBezTo>
                    <a:pt x="740" y="122"/>
                    <a:pt x="740" y="122"/>
                    <a:pt x="740" y="122"/>
                  </a:cubicBezTo>
                  <a:cubicBezTo>
                    <a:pt x="740" y="122"/>
                    <a:pt x="740" y="121"/>
                    <a:pt x="740" y="121"/>
                  </a:cubicBezTo>
                  <a:cubicBezTo>
                    <a:pt x="740" y="121"/>
                    <a:pt x="740" y="120"/>
                    <a:pt x="740" y="120"/>
                  </a:cubicBezTo>
                  <a:cubicBezTo>
                    <a:pt x="739" y="119"/>
                    <a:pt x="739" y="118"/>
                    <a:pt x="738" y="118"/>
                  </a:cubicBezTo>
                  <a:cubicBezTo>
                    <a:pt x="738" y="117"/>
                    <a:pt x="738" y="117"/>
                    <a:pt x="737" y="117"/>
                  </a:cubicBezTo>
                  <a:cubicBezTo>
                    <a:pt x="737" y="117"/>
                    <a:pt x="737" y="117"/>
                    <a:pt x="736" y="117"/>
                  </a:cubicBezTo>
                  <a:cubicBezTo>
                    <a:pt x="737" y="117"/>
                    <a:pt x="737" y="117"/>
                    <a:pt x="737" y="118"/>
                  </a:cubicBezTo>
                  <a:cubicBezTo>
                    <a:pt x="736" y="118"/>
                    <a:pt x="736" y="118"/>
                    <a:pt x="735" y="118"/>
                  </a:cubicBezTo>
                  <a:cubicBezTo>
                    <a:pt x="735" y="118"/>
                    <a:pt x="736" y="119"/>
                    <a:pt x="736" y="119"/>
                  </a:cubicBezTo>
                  <a:cubicBezTo>
                    <a:pt x="736" y="121"/>
                    <a:pt x="736" y="121"/>
                    <a:pt x="736" y="121"/>
                  </a:cubicBezTo>
                  <a:cubicBezTo>
                    <a:pt x="735" y="121"/>
                    <a:pt x="734" y="121"/>
                    <a:pt x="733" y="121"/>
                  </a:cubicBezTo>
                  <a:cubicBezTo>
                    <a:pt x="733" y="121"/>
                    <a:pt x="733" y="121"/>
                    <a:pt x="733" y="121"/>
                  </a:cubicBezTo>
                  <a:cubicBezTo>
                    <a:pt x="733" y="121"/>
                    <a:pt x="733" y="121"/>
                    <a:pt x="733" y="121"/>
                  </a:cubicBezTo>
                  <a:cubicBezTo>
                    <a:pt x="733" y="121"/>
                    <a:pt x="733" y="121"/>
                    <a:pt x="733" y="121"/>
                  </a:cubicBezTo>
                  <a:cubicBezTo>
                    <a:pt x="732" y="122"/>
                    <a:pt x="732" y="123"/>
                    <a:pt x="732" y="124"/>
                  </a:cubicBezTo>
                  <a:cubicBezTo>
                    <a:pt x="732" y="124"/>
                    <a:pt x="733" y="124"/>
                    <a:pt x="733" y="124"/>
                  </a:cubicBezTo>
                  <a:cubicBezTo>
                    <a:pt x="733" y="124"/>
                    <a:pt x="734" y="123"/>
                    <a:pt x="734" y="122"/>
                  </a:cubicBezTo>
                  <a:cubicBezTo>
                    <a:pt x="734" y="122"/>
                    <a:pt x="734" y="122"/>
                    <a:pt x="734" y="122"/>
                  </a:cubicBezTo>
                  <a:cubicBezTo>
                    <a:pt x="735" y="122"/>
                    <a:pt x="736" y="122"/>
                    <a:pt x="737" y="122"/>
                  </a:cubicBezTo>
                  <a:cubicBezTo>
                    <a:pt x="737" y="123"/>
                    <a:pt x="738" y="124"/>
                    <a:pt x="739" y="125"/>
                  </a:cubicBezTo>
                  <a:cubicBezTo>
                    <a:pt x="739" y="125"/>
                    <a:pt x="740" y="125"/>
                    <a:pt x="740" y="126"/>
                  </a:cubicBezTo>
                  <a:cubicBezTo>
                    <a:pt x="739" y="126"/>
                    <a:pt x="739" y="126"/>
                    <a:pt x="739" y="126"/>
                  </a:cubicBezTo>
                  <a:cubicBezTo>
                    <a:pt x="739" y="125"/>
                    <a:pt x="739" y="125"/>
                    <a:pt x="739" y="125"/>
                  </a:cubicBezTo>
                  <a:cubicBezTo>
                    <a:pt x="739" y="125"/>
                    <a:pt x="738" y="125"/>
                    <a:pt x="738" y="124"/>
                  </a:cubicBezTo>
                  <a:cubicBezTo>
                    <a:pt x="737" y="124"/>
                    <a:pt x="737" y="124"/>
                    <a:pt x="737" y="124"/>
                  </a:cubicBezTo>
                  <a:cubicBezTo>
                    <a:pt x="737" y="125"/>
                    <a:pt x="737" y="125"/>
                    <a:pt x="737" y="126"/>
                  </a:cubicBezTo>
                  <a:cubicBezTo>
                    <a:pt x="736" y="126"/>
                    <a:pt x="735" y="126"/>
                    <a:pt x="734" y="126"/>
                  </a:cubicBezTo>
                  <a:cubicBezTo>
                    <a:pt x="734" y="128"/>
                    <a:pt x="734" y="128"/>
                    <a:pt x="736" y="130"/>
                  </a:cubicBezTo>
                  <a:cubicBezTo>
                    <a:pt x="737" y="130"/>
                    <a:pt x="737" y="130"/>
                    <a:pt x="737" y="130"/>
                  </a:cubicBezTo>
                  <a:cubicBezTo>
                    <a:pt x="737" y="130"/>
                    <a:pt x="738" y="130"/>
                    <a:pt x="738" y="131"/>
                  </a:cubicBezTo>
                  <a:cubicBezTo>
                    <a:pt x="738" y="131"/>
                    <a:pt x="738" y="131"/>
                    <a:pt x="738" y="131"/>
                  </a:cubicBezTo>
                  <a:cubicBezTo>
                    <a:pt x="739" y="133"/>
                    <a:pt x="739" y="133"/>
                    <a:pt x="742" y="135"/>
                  </a:cubicBezTo>
                  <a:cubicBezTo>
                    <a:pt x="743" y="135"/>
                    <a:pt x="743" y="135"/>
                    <a:pt x="743" y="135"/>
                  </a:cubicBezTo>
                  <a:cubicBezTo>
                    <a:pt x="744" y="136"/>
                    <a:pt x="744" y="137"/>
                    <a:pt x="745" y="138"/>
                  </a:cubicBezTo>
                  <a:cubicBezTo>
                    <a:pt x="745" y="138"/>
                    <a:pt x="745" y="138"/>
                    <a:pt x="745" y="138"/>
                  </a:cubicBezTo>
                  <a:cubicBezTo>
                    <a:pt x="745" y="138"/>
                    <a:pt x="745" y="139"/>
                    <a:pt x="745" y="139"/>
                  </a:cubicBezTo>
                  <a:cubicBezTo>
                    <a:pt x="746" y="139"/>
                    <a:pt x="746" y="139"/>
                    <a:pt x="746" y="139"/>
                  </a:cubicBezTo>
                  <a:cubicBezTo>
                    <a:pt x="746" y="139"/>
                    <a:pt x="747" y="140"/>
                    <a:pt x="747" y="140"/>
                  </a:cubicBezTo>
                  <a:cubicBezTo>
                    <a:pt x="748" y="141"/>
                    <a:pt x="748" y="141"/>
                    <a:pt x="748" y="141"/>
                  </a:cubicBezTo>
                  <a:cubicBezTo>
                    <a:pt x="748" y="141"/>
                    <a:pt x="749" y="142"/>
                    <a:pt x="749" y="143"/>
                  </a:cubicBezTo>
                  <a:cubicBezTo>
                    <a:pt x="749" y="143"/>
                    <a:pt x="749" y="143"/>
                    <a:pt x="749" y="143"/>
                  </a:cubicBezTo>
                  <a:cubicBezTo>
                    <a:pt x="750" y="144"/>
                    <a:pt x="750" y="144"/>
                    <a:pt x="752" y="146"/>
                  </a:cubicBezTo>
                  <a:cubicBezTo>
                    <a:pt x="753" y="146"/>
                    <a:pt x="753" y="146"/>
                    <a:pt x="753" y="147"/>
                  </a:cubicBezTo>
                  <a:cubicBezTo>
                    <a:pt x="753" y="147"/>
                    <a:pt x="752" y="146"/>
                    <a:pt x="752" y="146"/>
                  </a:cubicBezTo>
                  <a:cubicBezTo>
                    <a:pt x="751" y="147"/>
                    <a:pt x="752" y="148"/>
                    <a:pt x="752" y="148"/>
                  </a:cubicBezTo>
                  <a:cubicBezTo>
                    <a:pt x="752" y="149"/>
                    <a:pt x="752" y="150"/>
                    <a:pt x="752" y="150"/>
                  </a:cubicBezTo>
                  <a:cubicBezTo>
                    <a:pt x="751" y="150"/>
                    <a:pt x="751" y="150"/>
                    <a:pt x="751" y="150"/>
                  </a:cubicBezTo>
                  <a:cubicBezTo>
                    <a:pt x="751" y="149"/>
                    <a:pt x="751" y="149"/>
                    <a:pt x="751" y="149"/>
                  </a:cubicBezTo>
                  <a:cubicBezTo>
                    <a:pt x="750" y="148"/>
                    <a:pt x="750" y="148"/>
                    <a:pt x="750" y="148"/>
                  </a:cubicBezTo>
                  <a:cubicBezTo>
                    <a:pt x="749" y="148"/>
                    <a:pt x="747" y="149"/>
                    <a:pt x="747" y="149"/>
                  </a:cubicBezTo>
                  <a:cubicBezTo>
                    <a:pt x="747" y="150"/>
                    <a:pt x="748" y="151"/>
                    <a:pt x="749" y="152"/>
                  </a:cubicBezTo>
                  <a:cubicBezTo>
                    <a:pt x="750" y="152"/>
                    <a:pt x="750" y="152"/>
                    <a:pt x="750" y="153"/>
                  </a:cubicBezTo>
                  <a:cubicBezTo>
                    <a:pt x="749" y="152"/>
                    <a:pt x="748" y="152"/>
                    <a:pt x="747" y="151"/>
                  </a:cubicBezTo>
                  <a:cubicBezTo>
                    <a:pt x="747" y="151"/>
                    <a:pt x="747" y="151"/>
                    <a:pt x="746" y="150"/>
                  </a:cubicBezTo>
                  <a:cubicBezTo>
                    <a:pt x="744" y="150"/>
                    <a:pt x="744" y="150"/>
                    <a:pt x="742" y="150"/>
                  </a:cubicBezTo>
                  <a:cubicBezTo>
                    <a:pt x="742" y="150"/>
                    <a:pt x="742" y="150"/>
                    <a:pt x="742" y="150"/>
                  </a:cubicBezTo>
                  <a:cubicBezTo>
                    <a:pt x="741" y="150"/>
                    <a:pt x="741" y="150"/>
                    <a:pt x="741" y="150"/>
                  </a:cubicBezTo>
                  <a:cubicBezTo>
                    <a:pt x="741" y="150"/>
                    <a:pt x="741" y="149"/>
                    <a:pt x="741" y="149"/>
                  </a:cubicBezTo>
                  <a:cubicBezTo>
                    <a:pt x="740" y="149"/>
                    <a:pt x="739" y="150"/>
                    <a:pt x="738" y="150"/>
                  </a:cubicBezTo>
                  <a:cubicBezTo>
                    <a:pt x="738" y="151"/>
                    <a:pt x="738" y="151"/>
                    <a:pt x="738" y="151"/>
                  </a:cubicBezTo>
                  <a:cubicBezTo>
                    <a:pt x="737" y="151"/>
                    <a:pt x="736" y="152"/>
                    <a:pt x="735" y="152"/>
                  </a:cubicBezTo>
                  <a:cubicBezTo>
                    <a:pt x="735" y="153"/>
                    <a:pt x="735" y="153"/>
                    <a:pt x="735" y="153"/>
                  </a:cubicBezTo>
                  <a:cubicBezTo>
                    <a:pt x="735" y="153"/>
                    <a:pt x="735" y="154"/>
                    <a:pt x="735" y="154"/>
                  </a:cubicBezTo>
                  <a:cubicBezTo>
                    <a:pt x="735" y="154"/>
                    <a:pt x="735" y="154"/>
                    <a:pt x="735" y="154"/>
                  </a:cubicBezTo>
                  <a:cubicBezTo>
                    <a:pt x="736" y="156"/>
                    <a:pt x="736" y="158"/>
                    <a:pt x="737" y="161"/>
                  </a:cubicBezTo>
                  <a:cubicBezTo>
                    <a:pt x="737" y="162"/>
                    <a:pt x="737" y="162"/>
                    <a:pt x="737" y="162"/>
                  </a:cubicBezTo>
                  <a:cubicBezTo>
                    <a:pt x="735" y="162"/>
                    <a:pt x="734" y="162"/>
                    <a:pt x="732" y="161"/>
                  </a:cubicBezTo>
                  <a:cubicBezTo>
                    <a:pt x="732" y="162"/>
                    <a:pt x="732" y="162"/>
                    <a:pt x="732" y="162"/>
                  </a:cubicBezTo>
                  <a:cubicBezTo>
                    <a:pt x="731" y="162"/>
                    <a:pt x="731" y="162"/>
                    <a:pt x="730" y="162"/>
                  </a:cubicBezTo>
                  <a:cubicBezTo>
                    <a:pt x="729" y="162"/>
                    <a:pt x="729" y="162"/>
                    <a:pt x="730" y="162"/>
                  </a:cubicBezTo>
                  <a:cubicBezTo>
                    <a:pt x="728" y="162"/>
                    <a:pt x="728" y="162"/>
                    <a:pt x="728" y="162"/>
                  </a:cubicBezTo>
                  <a:cubicBezTo>
                    <a:pt x="728" y="163"/>
                    <a:pt x="728" y="163"/>
                    <a:pt x="728" y="163"/>
                  </a:cubicBezTo>
                  <a:cubicBezTo>
                    <a:pt x="726" y="163"/>
                    <a:pt x="726" y="163"/>
                    <a:pt x="726" y="163"/>
                  </a:cubicBezTo>
                  <a:cubicBezTo>
                    <a:pt x="726" y="163"/>
                    <a:pt x="725" y="164"/>
                    <a:pt x="724" y="164"/>
                  </a:cubicBezTo>
                  <a:cubicBezTo>
                    <a:pt x="723" y="164"/>
                    <a:pt x="723" y="164"/>
                    <a:pt x="724" y="164"/>
                  </a:cubicBezTo>
                  <a:cubicBezTo>
                    <a:pt x="723" y="165"/>
                    <a:pt x="723" y="165"/>
                    <a:pt x="723" y="166"/>
                  </a:cubicBezTo>
                  <a:cubicBezTo>
                    <a:pt x="725" y="168"/>
                    <a:pt x="725" y="168"/>
                    <a:pt x="725" y="170"/>
                  </a:cubicBezTo>
                  <a:cubicBezTo>
                    <a:pt x="725" y="170"/>
                    <a:pt x="725" y="170"/>
                    <a:pt x="725" y="170"/>
                  </a:cubicBezTo>
                  <a:cubicBezTo>
                    <a:pt x="726" y="170"/>
                    <a:pt x="726" y="171"/>
                    <a:pt x="726" y="171"/>
                  </a:cubicBezTo>
                  <a:cubicBezTo>
                    <a:pt x="724" y="171"/>
                    <a:pt x="724" y="171"/>
                    <a:pt x="721" y="173"/>
                  </a:cubicBezTo>
                  <a:cubicBezTo>
                    <a:pt x="721" y="174"/>
                    <a:pt x="721" y="174"/>
                    <a:pt x="721" y="174"/>
                  </a:cubicBezTo>
                  <a:cubicBezTo>
                    <a:pt x="721" y="175"/>
                    <a:pt x="721" y="175"/>
                    <a:pt x="721" y="175"/>
                  </a:cubicBezTo>
                  <a:cubicBezTo>
                    <a:pt x="721" y="175"/>
                    <a:pt x="721" y="175"/>
                    <a:pt x="721" y="175"/>
                  </a:cubicBezTo>
                  <a:cubicBezTo>
                    <a:pt x="719" y="175"/>
                    <a:pt x="719" y="175"/>
                    <a:pt x="719" y="175"/>
                  </a:cubicBezTo>
                  <a:cubicBezTo>
                    <a:pt x="718" y="176"/>
                    <a:pt x="718" y="176"/>
                    <a:pt x="718" y="176"/>
                  </a:cubicBezTo>
                  <a:cubicBezTo>
                    <a:pt x="713" y="176"/>
                    <a:pt x="713" y="176"/>
                    <a:pt x="713" y="176"/>
                  </a:cubicBezTo>
                  <a:cubicBezTo>
                    <a:pt x="709" y="173"/>
                    <a:pt x="709" y="173"/>
                    <a:pt x="707" y="173"/>
                  </a:cubicBezTo>
                  <a:cubicBezTo>
                    <a:pt x="708" y="174"/>
                    <a:pt x="708" y="174"/>
                    <a:pt x="708" y="174"/>
                  </a:cubicBezTo>
                  <a:cubicBezTo>
                    <a:pt x="709" y="175"/>
                    <a:pt x="709" y="176"/>
                    <a:pt x="709" y="176"/>
                  </a:cubicBezTo>
                  <a:cubicBezTo>
                    <a:pt x="710" y="176"/>
                    <a:pt x="710" y="176"/>
                    <a:pt x="710" y="176"/>
                  </a:cubicBezTo>
                  <a:cubicBezTo>
                    <a:pt x="710" y="176"/>
                    <a:pt x="710" y="177"/>
                    <a:pt x="710" y="177"/>
                  </a:cubicBezTo>
                  <a:cubicBezTo>
                    <a:pt x="711" y="177"/>
                    <a:pt x="711" y="177"/>
                    <a:pt x="711" y="177"/>
                  </a:cubicBezTo>
                  <a:cubicBezTo>
                    <a:pt x="713" y="180"/>
                    <a:pt x="713" y="180"/>
                    <a:pt x="714" y="181"/>
                  </a:cubicBezTo>
                  <a:cubicBezTo>
                    <a:pt x="713" y="182"/>
                    <a:pt x="712" y="182"/>
                    <a:pt x="710" y="182"/>
                  </a:cubicBezTo>
                  <a:cubicBezTo>
                    <a:pt x="710" y="181"/>
                    <a:pt x="710" y="181"/>
                    <a:pt x="710" y="181"/>
                  </a:cubicBezTo>
                  <a:cubicBezTo>
                    <a:pt x="709" y="181"/>
                    <a:pt x="709" y="181"/>
                    <a:pt x="708" y="181"/>
                  </a:cubicBezTo>
                  <a:cubicBezTo>
                    <a:pt x="708" y="182"/>
                    <a:pt x="706" y="182"/>
                    <a:pt x="706" y="182"/>
                  </a:cubicBezTo>
                  <a:cubicBezTo>
                    <a:pt x="706" y="182"/>
                    <a:pt x="706" y="183"/>
                    <a:pt x="705" y="183"/>
                  </a:cubicBezTo>
                  <a:cubicBezTo>
                    <a:pt x="705" y="183"/>
                    <a:pt x="705" y="183"/>
                    <a:pt x="704" y="183"/>
                  </a:cubicBezTo>
                  <a:cubicBezTo>
                    <a:pt x="704" y="183"/>
                    <a:pt x="703" y="182"/>
                    <a:pt x="702" y="181"/>
                  </a:cubicBezTo>
                  <a:cubicBezTo>
                    <a:pt x="701" y="181"/>
                    <a:pt x="700" y="181"/>
                    <a:pt x="699" y="181"/>
                  </a:cubicBezTo>
                  <a:cubicBezTo>
                    <a:pt x="698" y="182"/>
                    <a:pt x="699" y="182"/>
                    <a:pt x="699" y="182"/>
                  </a:cubicBezTo>
                  <a:cubicBezTo>
                    <a:pt x="696" y="181"/>
                    <a:pt x="696" y="182"/>
                    <a:pt x="694" y="182"/>
                  </a:cubicBezTo>
                  <a:cubicBezTo>
                    <a:pt x="694" y="183"/>
                    <a:pt x="694" y="183"/>
                    <a:pt x="695" y="184"/>
                  </a:cubicBezTo>
                  <a:cubicBezTo>
                    <a:pt x="695" y="184"/>
                    <a:pt x="696" y="184"/>
                    <a:pt x="696" y="184"/>
                  </a:cubicBezTo>
                  <a:cubicBezTo>
                    <a:pt x="697" y="185"/>
                    <a:pt x="697" y="185"/>
                    <a:pt x="697" y="185"/>
                  </a:cubicBezTo>
                  <a:cubicBezTo>
                    <a:pt x="697" y="185"/>
                    <a:pt x="697" y="185"/>
                    <a:pt x="697" y="185"/>
                  </a:cubicBezTo>
                  <a:cubicBezTo>
                    <a:pt x="697" y="185"/>
                    <a:pt x="697" y="185"/>
                    <a:pt x="697" y="185"/>
                  </a:cubicBezTo>
                  <a:cubicBezTo>
                    <a:pt x="696" y="185"/>
                    <a:pt x="696" y="185"/>
                    <a:pt x="695" y="185"/>
                  </a:cubicBezTo>
                  <a:cubicBezTo>
                    <a:pt x="695" y="186"/>
                    <a:pt x="695" y="187"/>
                    <a:pt x="695" y="188"/>
                  </a:cubicBezTo>
                  <a:cubicBezTo>
                    <a:pt x="699" y="187"/>
                    <a:pt x="702" y="187"/>
                    <a:pt x="706" y="191"/>
                  </a:cubicBezTo>
                  <a:cubicBezTo>
                    <a:pt x="706" y="192"/>
                    <a:pt x="706" y="192"/>
                    <a:pt x="706" y="192"/>
                  </a:cubicBezTo>
                  <a:cubicBezTo>
                    <a:pt x="706" y="191"/>
                    <a:pt x="706" y="190"/>
                    <a:pt x="706" y="190"/>
                  </a:cubicBezTo>
                  <a:cubicBezTo>
                    <a:pt x="707" y="190"/>
                    <a:pt x="707" y="190"/>
                    <a:pt x="707" y="190"/>
                  </a:cubicBezTo>
                  <a:cubicBezTo>
                    <a:pt x="708" y="189"/>
                    <a:pt x="708" y="190"/>
                    <a:pt x="708" y="190"/>
                  </a:cubicBezTo>
                  <a:cubicBezTo>
                    <a:pt x="708" y="191"/>
                    <a:pt x="708" y="191"/>
                    <a:pt x="708" y="192"/>
                  </a:cubicBezTo>
                  <a:cubicBezTo>
                    <a:pt x="710" y="192"/>
                    <a:pt x="710" y="192"/>
                    <a:pt x="710" y="192"/>
                  </a:cubicBezTo>
                  <a:cubicBezTo>
                    <a:pt x="715" y="193"/>
                    <a:pt x="710" y="193"/>
                    <a:pt x="710" y="193"/>
                  </a:cubicBezTo>
                  <a:cubicBezTo>
                    <a:pt x="711" y="193"/>
                    <a:pt x="711" y="193"/>
                    <a:pt x="711" y="193"/>
                  </a:cubicBezTo>
                  <a:cubicBezTo>
                    <a:pt x="711" y="193"/>
                    <a:pt x="711" y="193"/>
                    <a:pt x="711" y="194"/>
                  </a:cubicBezTo>
                  <a:cubicBezTo>
                    <a:pt x="713" y="194"/>
                    <a:pt x="713" y="194"/>
                    <a:pt x="713" y="194"/>
                  </a:cubicBezTo>
                  <a:cubicBezTo>
                    <a:pt x="714" y="196"/>
                    <a:pt x="715" y="197"/>
                    <a:pt x="715" y="197"/>
                  </a:cubicBezTo>
                  <a:cubicBezTo>
                    <a:pt x="716" y="198"/>
                    <a:pt x="716" y="198"/>
                    <a:pt x="717" y="199"/>
                  </a:cubicBezTo>
                  <a:cubicBezTo>
                    <a:pt x="723" y="201"/>
                    <a:pt x="723" y="201"/>
                    <a:pt x="725" y="202"/>
                  </a:cubicBezTo>
                  <a:cubicBezTo>
                    <a:pt x="726" y="203"/>
                    <a:pt x="727" y="204"/>
                    <a:pt x="727" y="206"/>
                  </a:cubicBezTo>
                  <a:cubicBezTo>
                    <a:pt x="727" y="206"/>
                    <a:pt x="728" y="206"/>
                    <a:pt x="728" y="206"/>
                  </a:cubicBezTo>
                  <a:cubicBezTo>
                    <a:pt x="728" y="209"/>
                    <a:pt x="729" y="210"/>
                    <a:pt x="729" y="212"/>
                  </a:cubicBezTo>
                  <a:cubicBezTo>
                    <a:pt x="732" y="217"/>
                    <a:pt x="731" y="219"/>
                    <a:pt x="730" y="220"/>
                  </a:cubicBezTo>
                  <a:cubicBezTo>
                    <a:pt x="727" y="222"/>
                    <a:pt x="725" y="222"/>
                    <a:pt x="723" y="222"/>
                  </a:cubicBezTo>
                  <a:cubicBezTo>
                    <a:pt x="722" y="221"/>
                    <a:pt x="720" y="220"/>
                    <a:pt x="718" y="220"/>
                  </a:cubicBezTo>
                  <a:cubicBezTo>
                    <a:pt x="717" y="220"/>
                    <a:pt x="717" y="220"/>
                    <a:pt x="717" y="220"/>
                  </a:cubicBezTo>
                  <a:cubicBezTo>
                    <a:pt x="716" y="220"/>
                    <a:pt x="715" y="220"/>
                    <a:pt x="715" y="220"/>
                  </a:cubicBezTo>
                  <a:cubicBezTo>
                    <a:pt x="714" y="220"/>
                    <a:pt x="714" y="220"/>
                    <a:pt x="714" y="220"/>
                  </a:cubicBezTo>
                  <a:cubicBezTo>
                    <a:pt x="710" y="220"/>
                    <a:pt x="710" y="220"/>
                    <a:pt x="710" y="220"/>
                  </a:cubicBezTo>
                  <a:cubicBezTo>
                    <a:pt x="710" y="220"/>
                    <a:pt x="710" y="220"/>
                    <a:pt x="710" y="220"/>
                  </a:cubicBezTo>
                  <a:cubicBezTo>
                    <a:pt x="708" y="220"/>
                    <a:pt x="708" y="220"/>
                    <a:pt x="708" y="220"/>
                  </a:cubicBezTo>
                  <a:cubicBezTo>
                    <a:pt x="708" y="220"/>
                    <a:pt x="708" y="220"/>
                    <a:pt x="708" y="220"/>
                  </a:cubicBezTo>
                  <a:cubicBezTo>
                    <a:pt x="707" y="220"/>
                    <a:pt x="707" y="220"/>
                    <a:pt x="707" y="220"/>
                  </a:cubicBezTo>
                  <a:cubicBezTo>
                    <a:pt x="707" y="220"/>
                    <a:pt x="707" y="219"/>
                    <a:pt x="707" y="219"/>
                  </a:cubicBezTo>
                  <a:cubicBezTo>
                    <a:pt x="704" y="219"/>
                    <a:pt x="704" y="219"/>
                    <a:pt x="704" y="219"/>
                  </a:cubicBezTo>
                  <a:cubicBezTo>
                    <a:pt x="704" y="219"/>
                    <a:pt x="704" y="219"/>
                    <a:pt x="704" y="219"/>
                  </a:cubicBezTo>
                  <a:cubicBezTo>
                    <a:pt x="701" y="219"/>
                    <a:pt x="698" y="219"/>
                    <a:pt x="694" y="219"/>
                  </a:cubicBezTo>
                  <a:cubicBezTo>
                    <a:pt x="694" y="219"/>
                    <a:pt x="694" y="220"/>
                    <a:pt x="694" y="220"/>
                  </a:cubicBezTo>
                  <a:cubicBezTo>
                    <a:pt x="691" y="218"/>
                    <a:pt x="690" y="218"/>
                    <a:pt x="688" y="218"/>
                  </a:cubicBezTo>
                  <a:cubicBezTo>
                    <a:pt x="686" y="219"/>
                    <a:pt x="686" y="219"/>
                    <a:pt x="686" y="219"/>
                  </a:cubicBezTo>
                  <a:cubicBezTo>
                    <a:pt x="685" y="219"/>
                    <a:pt x="685" y="219"/>
                    <a:pt x="685" y="219"/>
                  </a:cubicBezTo>
                  <a:cubicBezTo>
                    <a:pt x="685" y="219"/>
                    <a:pt x="685" y="219"/>
                    <a:pt x="685" y="219"/>
                  </a:cubicBezTo>
                  <a:cubicBezTo>
                    <a:pt x="684" y="219"/>
                    <a:pt x="684" y="219"/>
                    <a:pt x="684" y="219"/>
                  </a:cubicBezTo>
                  <a:cubicBezTo>
                    <a:pt x="684" y="220"/>
                    <a:pt x="684" y="220"/>
                    <a:pt x="685" y="221"/>
                  </a:cubicBezTo>
                  <a:cubicBezTo>
                    <a:pt x="681" y="221"/>
                    <a:pt x="681" y="221"/>
                    <a:pt x="681" y="221"/>
                  </a:cubicBezTo>
                  <a:cubicBezTo>
                    <a:pt x="681" y="221"/>
                    <a:pt x="681" y="221"/>
                    <a:pt x="681" y="221"/>
                  </a:cubicBezTo>
                  <a:cubicBezTo>
                    <a:pt x="680" y="221"/>
                    <a:pt x="680" y="221"/>
                    <a:pt x="680" y="221"/>
                  </a:cubicBezTo>
                  <a:cubicBezTo>
                    <a:pt x="679" y="221"/>
                    <a:pt x="679" y="221"/>
                    <a:pt x="678" y="222"/>
                  </a:cubicBezTo>
                  <a:cubicBezTo>
                    <a:pt x="677" y="223"/>
                    <a:pt x="677" y="223"/>
                    <a:pt x="677" y="223"/>
                  </a:cubicBezTo>
                  <a:cubicBezTo>
                    <a:pt x="678" y="224"/>
                    <a:pt x="678" y="225"/>
                    <a:pt x="678" y="225"/>
                  </a:cubicBezTo>
                  <a:cubicBezTo>
                    <a:pt x="680" y="225"/>
                    <a:pt x="680" y="225"/>
                    <a:pt x="680" y="225"/>
                  </a:cubicBezTo>
                  <a:cubicBezTo>
                    <a:pt x="680" y="226"/>
                    <a:pt x="682" y="227"/>
                    <a:pt x="682" y="229"/>
                  </a:cubicBezTo>
                  <a:cubicBezTo>
                    <a:pt x="682" y="229"/>
                    <a:pt x="682" y="230"/>
                    <a:pt x="682" y="231"/>
                  </a:cubicBezTo>
                  <a:cubicBezTo>
                    <a:pt x="682" y="232"/>
                    <a:pt x="683" y="232"/>
                    <a:pt x="683" y="232"/>
                  </a:cubicBezTo>
                  <a:cubicBezTo>
                    <a:pt x="683" y="233"/>
                    <a:pt x="684" y="235"/>
                    <a:pt x="685" y="236"/>
                  </a:cubicBezTo>
                  <a:cubicBezTo>
                    <a:pt x="686" y="238"/>
                    <a:pt x="686" y="238"/>
                    <a:pt x="686" y="238"/>
                  </a:cubicBezTo>
                  <a:cubicBezTo>
                    <a:pt x="686" y="238"/>
                    <a:pt x="686" y="239"/>
                    <a:pt x="687" y="240"/>
                  </a:cubicBezTo>
                  <a:cubicBezTo>
                    <a:pt x="686" y="240"/>
                    <a:pt x="686" y="240"/>
                    <a:pt x="686" y="240"/>
                  </a:cubicBezTo>
                  <a:cubicBezTo>
                    <a:pt x="686" y="241"/>
                    <a:pt x="687" y="242"/>
                    <a:pt x="687" y="243"/>
                  </a:cubicBezTo>
                  <a:cubicBezTo>
                    <a:pt x="686" y="243"/>
                    <a:pt x="686" y="243"/>
                    <a:pt x="686" y="243"/>
                  </a:cubicBezTo>
                  <a:cubicBezTo>
                    <a:pt x="686" y="243"/>
                    <a:pt x="687" y="243"/>
                    <a:pt x="687" y="243"/>
                  </a:cubicBezTo>
                  <a:cubicBezTo>
                    <a:pt x="686" y="244"/>
                    <a:pt x="686" y="245"/>
                    <a:pt x="686" y="246"/>
                  </a:cubicBezTo>
                  <a:cubicBezTo>
                    <a:pt x="686" y="246"/>
                    <a:pt x="686" y="246"/>
                    <a:pt x="686" y="246"/>
                  </a:cubicBezTo>
                  <a:cubicBezTo>
                    <a:pt x="685" y="249"/>
                    <a:pt x="684" y="251"/>
                    <a:pt x="684" y="253"/>
                  </a:cubicBezTo>
                  <a:cubicBezTo>
                    <a:pt x="684" y="254"/>
                    <a:pt x="684" y="255"/>
                    <a:pt x="685" y="255"/>
                  </a:cubicBezTo>
                  <a:cubicBezTo>
                    <a:pt x="685" y="255"/>
                    <a:pt x="685" y="255"/>
                    <a:pt x="685" y="255"/>
                  </a:cubicBezTo>
                  <a:cubicBezTo>
                    <a:pt x="685" y="256"/>
                    <a:pt x="685" y="256"/>
                    <a:pt x="685" y="256"/>
                  </a:cubicBezTo>
                  <a:cubicBezTo>
                    <a:pt x="686" y="256"/>
                    <a:pt x="686" y="256"/>
                    <a:pt x="686" y="256"/>
                  </a:cubicBezTo>
                  <a:cubicBezTo>
                    <a:pt x="686" y="255"/>
                    <a:pt x="687" y="255"/>
                    <a:pt x="687" y="255"/>
                  </a:cubicBezTo>
                  <a:cubicBezTo>
                    <a:pt x="687" y="255"/>
                    <a:pt x="687" y="256"/>
                    <a:pt x="688" y="256"/>
                  </a:cubicBezTo>
                  <a:cubicBezTo>
                    <a:pt x="686" y="257"/>
                    <a:pt x="686" y="257"/>
                    <a:pt x="686" y="257"/>
                  </a:cubicBezTo>
                  <a:cubicBezTo>
                    <a:pt x="686" y="257"/>
                    <a:pt x="686" y="258"/>
                    <a:pt x="686" y="258"/>
                  </a:cubicBezTo>
                  <a:cubicBezTo>
                    <a:pt x="688" y="258"/>
                    <a:pt x="688" y="258"/>
                    <a:pt x="688" y="258"/>
                  </a:cubicBezTo>
                  <a:cubicBezTo>
                    <a:pt x="689" y="259"/>
                    <a:pt x="690" y="261"/>
                    <a:pt x="690" y="263"/>
                  </a:cubicBezTo>
                  <a:cubicBezTo>
                    <a:pt x="690" y="263"/>
                    <a:pt x="690" y="263"/>
                    <a:pt x="690" y="263"/>
                  </a:cubicBezTo>
                  <a:cubicBezTo>
                    <a:pt x="690" y="264"/>
                    <a:pt x="690" y="266"/>
                    <a:pt x="690" y="268"/>
                  </a:cubicBezTo>
                  <a:cubicBezTo>
                    <a:pt x="691" y="268"/>
                    <a:pt x="692" y="268"/>
                    <a:pt x="692" y="268"/>
                  </a:cubicBezTo>
                  <a:cubicBezTo>
                    <a:pt x="694" y="268"/>
                    <a:pt x="694" y="268"/>
                    <a:pt x="694" y="268"/>
                  </a:cubicBezTo>
                  <a:cubicBezTo>
                    <a:pt x="697" y="268"/>
                    <a:pt x="697" y="268"/>
                    <a:pt x="697" y="268"/>
                  </a:cubicBezTo>
                  <a:cubicBezTo>
                    <a:pt x="697" y="269"/>
                    <a:pt x="698" y="269"/>
                    <a:pt x="698" y="270"/>
                  </a:cubicBezTo>
                  <a:cubicBezTo>
                    <a:pt x="699" y="270"/>
                    <a:pt x="700" y="269"/>
                    <a:pt x="701" y="269"/>
                  </a:cubicBezTo>
                  <a:cubicBezTo>
                    <a:pt x="703" y="268"/>
                    <a:pt x="703" y="268"/>
                    <a:pt x="704" y="268"/>
                  </a:cubicBezTo>
                  <a:cubicBezTo>
                    <a:pt x="704" y="268"/>
                    <a:pt x="704" y="268"/>
                    <a:pt x="704" y="268"/>
                  </a:cubicBezTo>
                  <a:cubicBezTo>
                    <a:pt x="707" y="268"/>
                    <a:pt x="707" y="268"/>
                    <a:pt x="707" y="268"/>
                  </a:cubicBezTo>
                  <a:cubicBezTo>
                    <a:pt x="708" y="269"/>
                    <a:pt x="709" y="270"/>
                    <a:pt x="710" y="271"/>
                  </a:cubicBezTo>
                  <a:cubicBezTo>
                    <a:pt x="711" y="271"/>
                    <a:pt x="711" y="271"/>
                    <a:pt x="711" y="271"/>
                  </a:cubicBezTo>
                  <a:cubicBezTo>
                    <a:pt x="711" y="271"/>
                    <a:pt x="711" y="272"/>
                    <a:pt x="712" y="273"/>
                  </a:cubicBezTo>
                  <a:cubicBezTo>
                    <a:pt x="712" y="273"/>
                    <a:pt x="712" y="273"/>
                    <a:pt x="712" y="273"/>
                  </a:cubicBezTo>
                  <a:cubicBezTo>
                    <a:pt x="714" y="275"/>
                    <a:pt x="716" y="277"/>
                    <a:pt x="721" y="275"/>
                  </a:cubicBezTo>
                  <a:cubicBezTo>
                    <a:pt x="722" y="274"/>
                    <a:pt x="722" y="274"/>
                    <a:pt x="722" y="274"/>
                  </a:cubicBezTo>
                  <a:cubicBezTo>
                    <a:pt x="723" y="274"/>
                    <a:pt x="725" y="273"/>
                    <a:pt x="725" y="272"/>
                  </a:cubicBezTo>
                  <a:cubicBezTo>
                    <a:pt x="728" y="272"/>
                    <a:pt x="728" y="272"/>
                    <a:pt x="728" y="272"/>
                  </a:cubicBezTo>
                  <a:cubicBezTo>
                    <a:pt x="729" y="272"/>
                    <a:pt x="729" y="272"/>
                    <a:pt x="729" y="272"/>
                  </a:cubicBezTo>
                  <a:cubicBezTo>
                    <a:pt x="729" y="272"/>
                    <a:pt x="730" y="272"/>
                    <a:pt x="731" y="272"/>
                  </a:cubicBezTo>
                  <a:cubicBezTo>
                    <a:pt x="731" y="272"/>
                    <a:pt x="731" y="272"/>
                    <a:pt x="731" y="272"/>
                  </a:cubicBezTo>
                  <a:cubicBezTo>
                    <a:pt x="731" y="273"/>
                    <a:pt x="732" y="273"/>
                    <a:pt x="733" y="273"/>
                  </a:cubicBezTo>
                  <a:cubicBezTo>
                    <a:pt x="734" y="273"/>
                    <a:pt x="734" y="273"/>
                    <a:pt x="734" y="272"/>
                  </a:cubicBezTo>
                  <a:cubicBezTo>
                    <a:pt x="735" y="272"/>
                    <a:pt x="735" y="272"/>
                    <a:pt x="735" y="272"/>
                  </a:cubicBezTo>
                  <a:cubicBezTo>
                    <a:pt x="735" y="272"/>
                    <a:pt x="735" y="272"/>
                    <a:pt x="735" y="272"/>
                  </a:cubicBezTo>
                  <a:cubicBezTo>
                    <a:pt x="739" y="272"/>
                    <a:pt x="739" y="272"/>
                    <a:pt x="739" y="272"/>
                  </a:cubicBezTo>
                  <a:cubicBezTo>
                    <a:pt x="740" y="271"/>
                    <a:pt x="740" y="271"/>
                    <a:pt x="740" y="271"/>
                  </a:cubicBezTo>
                  <a:cubicBezTo>
                    <a:pt x="741" y="269"/>
                    <a:pt x="741" y="269"/>
                    <a:pt x="743" y="266"/>
                  </a:cubicBezTo>
                  <a:cubicBezTo>
                    <a:pt x="746" y="265"/>
                    <a:pt x="747" y="265"/>
                    <a:pt x="747" y="265"/>
                  </a:cubicBezTo>
                  <a:cubicBezTo>
                    <a:pt x="748" y="263"/>
                    <a:pt x="748" y="262"/>
                    <a:pt x="748" y="262"/>
                  </a:cubicBezTo>
                  <a:cubicBezTo>
                    <a:pt x="749" y="262"/>
                    <a:pt x="749" y="262"/>
                    <a:pt x="749" y="262"/>
                  </a:cubicBezTo>
                  <a:cubicBezTo>
                    <a:pt x="748" y="261"/>
                    <a:pt x="748" y="261"/>
                    <a:pt x="748" y="260"/>
                  </a:cubicBezTo>
                  <a:cubicBezTo>
                    <a:pt x="749" y="260"/>
                    <a:pt x="749" y="259"/>
                    <a:pt x="750" y="259"/>
                  </a:cubicBezTo>
                  <a:cubicBezTo>
                    <a:pt x="750" y="259"/>
                    <a:pt x="750" y="258"/>
                    <a:pt x="750" y="258"/>
                  </a:cubicBezTo>
                  <a:cubicBezTo>
                    <a:pt x="751" y="257"/>
                    <a:pt x="752" y="256"/>
                    <a:pt x="753" y="255"/>
                  </a:cubicBezTo>
                  <a:cubicBezTo>
                    <a:pt x="753" y="254"/>
                    <a:pt x="753" y="254"/>
                    <a:pt x="753" y="253"/>
                  </a:cubicBezTo>
                  <a:cubicBezTo>
                    <a:pt x="751" y="253"/>
                    <a:pt x="751" y="253"/>
                    <a:pt x="751" y="253"/>
                  </a:cubicBezTo>
                  <a:cubicBezTo>
                    <a:pt x="750" y="252"/>
                    <a:pt x="749" y="250"/>
                    <a:pt x="749" y="249"/>
                  </a:cubicBezTo>
                  <a:cubicBezTo>
                    <a:pt x="749" y="248"/>
                    <a:pt x="749" y="248"/>
                    <a:pt x="749" y="248"/>
                  </a:cubicBezTo>
                  <a:cubicBezTo>
                    <a:pt x="751" y="247"/>
                    <a:pt x="750" y="247"/>
                    <a:pt x="750" y="246"/>
                  </a:cubicBezTo>
                  <a:cubicBezTo>
                    <a:pt x="751" y="246"/>
                    <a:pt x="751" y="246"/>
                    <a:pt x="751" y="246"/>
                  </a:cubicBezTo>
                  <a:cubicBezTo>
                    <a:pt x="751" y="245"/>
                    <a:pt x="751" y="245"/>
                    <a:pt x="751" y="245"/>
                  </a:cubicBezTo>
                  <a:cubicBezTo>
                    <a:pt x="751" y="245"/>
                    <a:pt x="751" y="245"/>
                    <a:pt x="751" y="245"/>
                  </a:cubicBezTo>
                  <a:cubicBezTo>
                    <a:pt x="751" y="244"/>
                    <a:pt x="751" y="244"/>
                    <a:pt x="751" y="244"/>
                  </a:cubicBezTo>
                  <a:cubicBezTo>
                    <a:pt x="753" y="242"/>
                    <a:pt x="754" y="240"/>
                    <a:pt x="755" y="239"/>
                  </a:cubicBezTo>
                  <a:cubicBezTo>
                    <a:pt x="756" y="238"/>
                    <a:pt x="756" y="238"/>
                    <a:pt x="756" y="238"/>
                  </a:cubicBezTo>
                  <a:cubicBezTo>
                    <a:pt x="757" y="238"/>
                    <a:pt x="757" y="238"/>
                    <a:pt x="757" y="238"/>
                  </a:cubicBezTo>
                  <a:cubicBezTo>
                    <a:pt x="758" y="237"/>
                    <a:pt x="758" y="237"/>
                    <a:pt x="759" y="237"/>
                  </a:cubicBezTo>
                  <a:cubicBezTo>
                    <a:pt x="759" y="236"/>
                    <a:pt x="759" y="236"/>
                    <a:pt x="758" y="236"/>
                  </a:cubicBezTo>
                  <a:cubicBezTo>
                    <a:pt x="764" y="233"/>
                    <a:pt x="764" y="233"/>
                    <a:pt x="765" y="232"/>
                  </a:cubicBezTo>
                  <a:cubicBezTo>
                    <a:pt x="765" y="232"/>
                    <a:pt x="765" y="232"/>
                    <a:pt x="765" y="232"/>
                  </a:cubicBezTo>
                  <a:cubicBezTo>
                    <a:pt x="765" y="231"/>
                    <a:pt x="764" y="230"/>
                    <a:pt x="764" y="229"/>
                  </a:cubicBezTo>
                  <a:cubicBezTo>
                    <a:pt x="763" y="228"/>
                    <a:pt x="763" y="228"/>
                    <a:pt x="763" y="228"/>
                  </a:cubicBezTo>
                  <a:cubicBezTo>
                    <a:pt x="762" y="227"/>
                    <a:pt x="762" y="225"/>
                    <a:pt x="761" y="223"/>
                  </a:cubicBezTo>
                  <a:cubicBezTo>
                    <a:pt x="762" y="223"/>
                    <a:pt x="763" y="223"/>
                    <a:pt x="763" y="223"/>
                  </a:cubicBezTo>
                  <a:cubicBezTo>
                    <a:pt x="764" y="222"/>
                    <a:pt x="764" y="222"/>
                    <a:pt x="764" y="221"/>
                  </a:cubicBezTo>
                  <a:cubicBezTo>
                    <a:pt x="765" y="221"/>
                    <a:pt x="765" y="221"/>
                    <a:pt x="765" y="221"/>
                  </a:cubicBezTo>
                  <a:cubicBezTo>
                    <a:pt x="765" y="221"/>
                    <a:pt x="765" y="221"/>
                    <a:pt x="765" y="221"/>
                  </a:cubicBezTo>
                  <a:cubicBezTo>
                    <a:pt x="766" y="220"/>
                    <a:pt x="768" y="220"/>
                    <a:pt x="769" y="220"/>
                  </a:cubicBezTo>
                  <a:cubicBezTo>
                    <a:pt x="771" y="221"/>
                    <a:pt x="771" y="221"/>
                    <a:pt x="771" y="221"/>
                  </a:cubicBezTo>
                  <a:cubicBezTo>
                    <a:pt x="772" y="221"/>
                    <a:pt x="772" y="221"/>
                    <a:pt x="773" y="221"/>
                  </a:cubicBezTo>
                  <a:cubicBezTo>
                    <a:pt x="774" y="222"/>
                    <a:pt x="774" y="222"/>
                    <a:pt x="775" y="222"/>
                  </a:cubicBezTo>
                  <a:cubicBezTo>
                    <a:pt x="775" y="222"/>
                    <a:pt x="775" y="222"/>
                    <a:pt x="775" y="222"/>
                  </a:cubicBezTo>
                  <a:cubicBezTo>
                    <a:pt x="778" y="224"/>
                    <a:pt x="778" y="224"/>
                    <a:pt x="781" y="223"/>
                  </a:cubicBezTo>
                  <a:cubicBezTo>
                    <a:pt x="782" y="223"/>
                    <a:pt x="782" y="222"/>
                    <a:pt x="782" y="222"/>
                  </a:cubicBezTo>
                  <a:cubicBezTo>
                    <a:pt x="782" y="221"/>
                    <a:pt x="783" y="221"/>
                    <a:pt x="783" y="221"/>
                  </a:cubicBezTo>
                  <a:cubicBezTo>
                    <a:pt x="783" y="220"/>
                    <a:pt x="783" y="220"/>
                    <a:pt x="782" y="220"/>
                  </a:cubicBezTo>
                  <a:cubicBezTo>
                    <a:pt x="783" y="220"/>
                    <a:pt x="783" y="220"/>
                    <a:pt x="783" y="220"/>
                  </a:cubicBezTo>
                  <a:cubicBezTo>
                    <a:pt x="783" y="220"/>
                    <a:pt x="783" y="220"/>
                    <a:pt x="783" y="220"/>
                  </a:cubicBezTo>
                  <a:cubicBezTo>
                    <a:pt x="784" y="220"/>
                    <a:pt x="784" y="220"/>
                    <a:pt x="784" y="220"/>
                  </a:cubicBezTo>
                  <a:cubicBezTo>
                    <a:pt x="785" y="219"/>
                    <a:pt x="785" y="219"/>
                    <a:pt x="786" y="219"/>
                  </a:cubicBezTo>
                  <a:cubicBezTo>
                    <a:pt x="786" y="219"/>
                    <a:pt x="785" y="219"/>
                    <a:pt x="785" y="219"/>
                  </a:cubicBezTo>
                  <a:cubicBezTo>
                    <a:pt x="788" y="219"/>
                    <a:pt x="788" y="219"/>
                    <a:pt x="788" y="219"/>
                  </a:cubicBezTo>
                  <a:cubicBezTo>
                    <a:pt x="788" y="218"/>
                    <a:pt x="788" y="217"/>
                    <a:pt x="788" y="216"/>
                  </a:cubicBezTo>
                  <a:cubicBezTo>
                    <a:pt x="788" y="216"/>
                    <a:pt x="788" y="215"/>
                    <a:pt x="788" y="214"/>
                  </a:cubicBezTo>
                  <a:cubicBezTo>
                    <a:pt x="789" y="214"/>
                    <a:pt x="789" y="214"/>
                    <a:pt x="789" y="214"/>
                  </a:cubicBezTo>
                  <a:cubicBezTo>
                    <a:pt x="789" y="214"/>
                    <a:pt x="790" y="214"/>
                    <a:pt x="791" y="214"/>
                  </a:cubicBezTo>
                  <a:cubicBezTo>
                    <a:pt x="792" y="214"/>
                    <a:pt x="794" y="215"/>
                    <a:pt x="795" y="215"/>
                  </a:cubicBezTo>
                  <a:cubicBezTo>
                    <a:pt x="796" y="216"/>
                    <a:pt x="797" y="216"/>
                    <a:pt x="797" y="216"/>
                  </a:cubicBezTo>
                  <a:cubicBezTo>
                    <a:pt x="797" y="216"/>
                    <a:pt x="797" y="216"/>
                    <a:pt x="797" y="216"/>
                  </a:cubicBezTo>
                  <a:cubicBezTo>
                    <a:pt x="798" y="217"/>
                    <a:pt x="799" y="217"/>
                    <a:pt x="799" y="217"/>
                  </a:cubicBezTo>
                  <a:cubicBezTo>
                    <a:pt x="801" y="219"/>
                    <a:pt x="802" y="220"/>
                    <a:pt x="802" y="221"/>
                  </a:cubicBezTo>
                  <a:cubicBezTo>
                    <a:pt x="804" y="222"/>
                    <a:pt x="804" y="222"/>
                    <a:pt x="804" y="222"/>
                  </a:cubicBezTo>
                  <a:cubicBezTo>
                    <a:pt x="805" y="222"/>
                    <a:pt x="805" y="222"/>
                    <a:pt x="805" y="222"/>
                  </a:cubicBezTo>
                  <a:cubicBezTo>
                    <a:pt x="805" y="223"/>
                    <a:pt x="805" y="224"/>
                    <a:pt x="806" y="224"/>
                  </a:cubicBezTo>
                  <a:cubicBezTo>
                    <a:pt x="807" y="225"/>
                    <a:pt x="808" y="226"/>
                    <a:pt x="808" y="226"/>
                  </a:cubicBezTo>
                  <a:cubicBezTo>
                    <a:pt x="811" y="230"/>
                    <a:pt x="812" y="230"/>
                    <a:pt x="815" y="232"/>
                  </a:cubicBezTo>
                  <a:cubicBezTo>
                    <a:pt x="816" y="233"/>
                    <a:pt x="817" y="233"/>
                    <a:pt x="817" y="233"/>
                  </a:cubicBezTo>
                  <a:cubicBezTo>
                    <a:pt x="818" y="234"/>
                    <a:pt x="818" y="234"/>
                    <a:pt x="818" y="234"/>
                  </a:cubicBezTo>
                  <a:cubicBezTo>
                    <a:pt x="818" y="234"/>
                    <a:pt x="818" y="234"/>
                    <a:pt x="818" y="235"/>
                  </a:cubicBezTo>
                  <a:cubicBezTo>
                    <a:pt x="822" y="237"/>
                    <a:pt x="822" y="237"/>
                    <a:pt x="825" y="238"/>
                  </a:cubicBezTo>
                  <a:cubicBezTo>
                    <a:pt x="826" y="239"/>
                    <a:pt x="827" y="239"/>
                    <a:pt x="827" y="239"/>
                  </a:cubicBezTo>
                  <a:cubicBezTo>
                    <a:pt x="827" y="239"/>
                    <a:pt x="827" y="239"/>
                    <a:pt x="827" y="239"/>
                  </a:cubicBezTo>
                  <a:cubicBezTo>
                    <a:pt x="828" y="239"/>
                    <a:pt x="829" y="239"/>
                    <a:pt x="830" y="239"/>
                  </a:cubicBezTo>
                  <a:cubicBezTo>
                    <a:pt x="831" y="240"/>
                    <a:pt x="832" y="241"/>
                    <a:pt x="833" y="241"/>
                  </a:cubicBezTo>
                  <a:cubicBezTo>
                    <a:pt x="835" y="242"/>
                    <a:pt x="835" y="243"/>
                    <a:pt x="835" y="243"/>
                  </a:cubicBezTo>
                  <a:cubicBezTo>
                    <a:pt x="836" y="243"/>
                    <a:pt x="837" y="244"/>
                    <a:pt x="838" y="244"/>
                  </a:cubicBezTo>
                  <a:cubicBezTo>
                    <a:pt x="839" y="245"/>
                    <a:pt x="839" y="246"/>
                    <a:pt x="840" y="246"/>
                  </a:cubicBezTo>
                  <a:cubicBezTo>
                    <a:pt x="845" y="249"/>
                    <a:pt x="845" y="249"/>
                    <a:pt x="848" y="252"/>
                  </a:cubicBezTo>
                  <a:cubicBezTo>
                    <a:pt x="848" y="252"/>
                    <a:pt x="848" y="252"/>
                    <a:pt x="848" y="252"/>
                  </a:cubicBezTo>
                  <a:cubicBezTo>
                    <a:pt x="849" y="253"/>
                    <a:pt x="849" y="254"/>
                    <a:pt x="849" y="255"/>
                  </a:cubicBezTo>
                  <a:cubicBezTo>
                    <a:pt x="849" y="255"/>
                    <a:pt x="850" y="255"/>
                    <a:pt x="850" y="255"/>
                  </a:cubicBezTo>
                  <a:cubicBezTo>
                    <a:pt x="850" y="256"/>
                    <a:pt x="851" y="256"/>
                    <a:pt x="851" y="257"/>
                  </a:cubicBezTo>
                  <a:cubicBezTo>
                    <a:pt x="851" y="258"/>
                    <a:pt x="850" y="258"/>
                    <a:pt x="850" y="258"/>
                  </a:cubicBezTo>
                  <a:cubicBezTo>
                    <a:pt x="851" y="259"/>
                    <a:pt x="851" y="260"/>
                    <a:pt x="852" y="261"/>
                  </a:cubicBezTo>
                  <a:cubicBezTo>
                    <a:pt x="851" y="261"/>
                    <a:pt x="851" y="261"/>
                    <a:pt x="851" y="261"/>
                  </a:cubicBezTo>
                  <a:cubicBezTo>
                    <a:pt x="851" y="262"/>
                    <a:pt x="852" y="264"/>
                    <a:pt x="853" y="265"/>
                  </a:cubicBezTo>
                  <a:cubicBezTo>
                    <a:pt x="853" y="265"/>
                    <a:pt x="854" y="265"/>
                    <a:pt x="855" y="265"/>
                  </a:cubicBezTo>
                  <a:cubicBezTo>
                    <a:pt x="855" y="265"/>
                    <a:pt x="855" y="264"/>
                    <a:pt x="855" y="264"/>
                  </a:cubicBezTo>
                  <a:cubicBezTo>
                    <a:pt x="855" y="264"/>
                    <a:pt x="855" y="264"/>
                    <a:pt x="855" y="264"/>
                  </a:cubicBezTo>
                  <a:cubicBezTo>
                    <a:pt x="855" y="263"/>
                    <a:pt x="855" y="262"/>
                    <a:pt x="855" y="261"/>
                  </a:cubicBezTo>
                  <a:cubicBezTo>
                    <a:pt x="856" y="261"/>
                    <a:pt x="856" y="261"/>
                    <a:pt x="856" y="261"/>
                  </a:cubicBezTo>
                  <a:cubicBezTo>
                    <a:pt x="856" y="261"/>
                    <a:pt x="855" y="260"/>
                    <a:pt x="855" y="259"/>
                  </a:cubicBezTo>
                  <a:cubicBezTo>
                    <a:pt x="855" y="258"/>
                    <a:pt x="856" y="258"/>
                    <a:pt x="856" y="258"/>
                  </a:cubicBezTo>
                  <a:cubicBezTo>
                    <a:pt x="855" y="255"/>
                    <a:pt x="855" y="255"/>
                    <a:pt x="855" y="255"/>
                  </a:cubicBezTo>
                  <a:cubicBezTo>
                    <a:pt x="855" y="255"/>
                    <a:pt x="855" y="255"/>
                    <a:pt x="855" y="255"/>
                  </a:cubicBezTo>
                  <a:cubicBezTo>
                    <a:pt x="853" y="252"/>
                    <a:pt x="851" y="250"/>
                    <a:pt x="849" y="248"/>
                  </a:cubicBezTo>
                  <a:cubicBezTo>
                    <a:pt x="849" y="247"/>
                    <a:pt x="849" y="246"/>
                    <a:pt x="849" y="245"/>
                  </a:cubicBezTo>
                  <a:cubicBezTo>
                    <a:pt x="850" y="244"/>
                    <a:pt x="850" y="244"/>
                    <a:pt x="850" y="244"/>
                  </a:cubicBezTo>
                  <a:cubicBezTo>
                    <a:pt x="852" y="245"/>
                    <a:pt x="855" y="246"/>
                    <a:pt x="856" y="248"/>
                  </a:cubicBezTo>
                  <a:cubicBezTo>
                    <a:pt x="857" y="249"/>
                    <a:pt x="858" y="249"/>
                    <a:pt x="858" y="249"/>
                  </a:cubicBezTo>
                  <a:cubicBezTo>
                    <a:pt x="858" y="248"/>
                    <a:pt x="858" y="248"/>
                    <a:pt x="858" y="248"/>
                  </a:cubicBezTo>
                  <a:cubicBezTo>
                    <a:pt x="858" y="246"/>
                    <a:pt x="858" y="246"/>
                    <a:pt x="857" y="246"/>
                  </a:cubicBezTo>
                  <a:cubicBezTo>
                    <a:pt x="857" y="246"/>
                    <a:pt x="857" y="246"/>
                    <a:pt x="852" y="242"/>
                  </a:cubicBezTo>
                  <a:cubicBezTo>
                    <a:pt x="850" y="241"/>
                    <a:pt x="850" y="241"/>
                    <a:pt x="850" y="241"/>
                  </a:cubicBezTo>
                  <a:cubicBezTo>
                    <a:pt x="849" y="240"/>
                    <a:pt x="848" y="240"/>
                    <a:pt x="848" y="240"/>
                  </a:cubicBezTo>
                  <a:cubicBezTo>
                    <a:pt x="847" y="239"/>
                    <a:pt x="845" y="239"/>
                    <a:pt x="843" y="238"/>
                  </a:cubicBezTo>
                  <a:cubicBezTo>
                    <a:pt x="841" y="237"/>
                    <a:pt x="841" y="237"/>
                    <a:pt x="841" y="237"/>
                  </a:cubicBezTo>
                  <a:cubicBezTo>
                    <a:pt x="841" y="236"/>
                    <a:pt x="841" y="235"/>
                    <a:pt x="841" y="234"/>
                  </a:cubicBezTo>
                  <a:cubicBezTo>
                    <a:pt x="840" y="234"/>
                    <a:pt x="839" y="234"/>
                    <a:pt x="838" y="234"/>
                  </a:cubicBezTo>
                  <a:cubicBezTo>
                    <a:pt x="838" y="234"/>
                    <a:pt x="838" y="233"/>
                    <a:pt x="838" y="233"/>
                  </a:cubicBezTo>
                  <a:cubicBezTo>
                    <a:pt x="837" y="234"/>
                    <a:pt x="837" y="233"/>
                    <a:pt x="837" y="233"/>
                  </a:cubicBezTo>
                  <a:cubicBezTo>
                    <a:pt x="834" y="233"/>
                    <a:pt x="834" y="233"/>
                    <a:pt x="834" y="233"/>
                  </a:cubicBezTo>
                  <a:cubicBezTo>
                    <a:pt x="833" y="232"/>
                    <a:pt x="833" y="232"/>
                    <a:pt x="832" y="232"/>
                  </a:cubicBezTo>
                  <a:cubicBezTo>
                    <a:pt x="832" y="232"/>
                    <a:pt x="832" y="232"/>
                    <a:pt x="832" y="232"/>
                  </a:cubicBezTo>
                  <a:cubicBezTo>
                    <a:pt x="832" y="232"/>
                    <a:pt x="831" y="231"/>
                    <a:pt x="830" y="231"/>
                  </a:cubicBezTo>
                  <a:cubicBezTo>
                    <a:pt x="830" y="231"/>
                    <a:pt x="830" y="230"/>
                    <a:pt x="829" y="230"/>
                  </a:cubicBezTo>
                  <a:cubicBezTo>
                    <a:pt x="829" y="230"/>
                    <a:pt x="828" y="229"/>
                    <a:pt x="827" y="229"/>
                  </a:cubicBezTo>
                  <a:cubicBezTo>
                    <a:pt x="826" y="228"/>
                    <a:pt x="826" y="228"/>
                    <a:pt x="826" y="227"/>
                  </a:cubicBezTo>
                  <a:cubicBezTo>
                    <a:pt x="826" y="227"/>
                    <a:pt x="826" y="227"/>
                    <a:pt x="826" y="227"/>
                  </a:cubicBezTo>
                  <a:cubicBezTo>
                    <a:pt x="824" y="226"/>
                    <a:pt x="824" y="226"/>
                    <a:pt x="824" y="226"/>
                  </a:cubicBezTo>
                  <a:cubicBezTo>
                    <a:pt x="824" y="225"/>
                    <a:pt x="823" y="225"/>
                    <a:pt x="823" y="225"/>
                  </a:cubicBezTo>
                  <a:cubicBezTo>
                    <a:pt x="823" y="225"/>
                    <a:pt x="823" y="225"/>
                    <a:pt x="823" y="225"/>
                  </a:cubicBezTo>
                  <a:cubicBezTo>
                    <a:pt x="823" y="224"/>
                    <a:pt x="823" y="224"/>
                    <a:pt x="822" y="224"/>
                  </a:cubicBezTo>
                  <a:cubicBezTo>
                    <a:pt x="822" y="224"/>
                    <a:pt x="822" y="224"/>
                    <a:pt x="822" y="224"/>
                  </a:cubicBezTo>
                  <a:cubicBezTo>
                    <a:pt x="822" y="223"/>
                    <a:pt x="822" y="223"/>
                    <a:pt x="821" y="223"/>
                  </a:cubicBezTo>
                  <a:cubicBezTo>
                    <a:pt x="821" y="222"/>
                    <a:pt x="820" y="222"/>
                    <a:pt x="819" y="222"/>
                  </a:cubicBezTo>
                  <a:cubicBezTo>
                    <a:pt x="819" y="222"/>
                    <a:pt x="819" y="221"/>
                    <a:pt x="819" y="221"/>
                  </a:cubicBezTo>
                  <a:cubicBezTo>
                    <a:pt x="818" y="221"/>
                    <a:pt x="818" y="221"/>
                    <a:pt x="818" y="221"/>
                  </a:cubicBezTo>
                  <a:cubicBezTo>
                    <a:pt x="818" y="221"/>
                    <a:pt x="818" y="220"/>
                    <a:pt x="818" y="220"/>
                  </a:cubicBezTo>
                  <a:cubicBezTo>
                    <a:pt x="816" y="219"/>
                    <a:pt x="816" y="219"/>
                    <a:pt x="816" y="219"/>
                  </a:cubicBezTo>
                  <a:cubicBezTo>
                    <a:pt x="815" y="219"/>
                    <a:pt x="815" y="219"/>
                    <a:pt x="815" y="219"/>
                  </a:cubicBezTo>
                  <a:cubicBezTo>
                    <a:pt x="815" y="219"/>
                    <a:pt x="815" y="219"/>
                    <a:pt x="815" y="219"/>
                  </a:cubicBezTo>
                  <a:cubicBezTo>
                    <a:pt x="813" y="219"/>
                    <a:pt x="813" y="219"/>
                    <a:pt x="813" y="219"/>
                  </a:cubicBezTo>
                  <a:cubicBezTo>
                    <a:pt x="813" y="218"/>
                    <a:pt x="813" y="218"/>
                    <a:pt x="813" y="218"/>
                  </a:cubicBezTo>
                  <a:cubicBezTo>
                    <a:pt x="812" y="218"/>
                    <a:pt x="812" y="218"/>
                    <a:pt x="812" y="218"/>
                  </a:cubicBezTo>
                  <a:cubicBezTo>
                    <a:pt x="812" y="218"/>
                    <a:pt x="812" y="218"/>
                    <a:pt x="812" y="218"/>
                  </a:cubicBezTo>
                  <a:cubicBezTo>
                    <a:pt x="811" y="218"/>
                    <a:pt x="811" y="218"/>
                    <a:pt x="811" y="218"/>
                  </a:cubicBezTo>
                  <a:cubicBezTo>
                    <a:pt x="810" y="217"/>
                    <a:pt x="809" y="215"/>
                    <a:pt x="808" y="214"/>
                  </a:cubicBezTo>
                  <a:cubicBezTo>
                    <a:pt x="808" y="212"/>
                    <a:pt x="808" y="212"/>
                    <a:pt x="808" y="212"/>
                  </a:cubicBezTo>
                  <a:cubicBezTo>
                    <a:pt x="808" y="211"/>
                    <a:pt x="807" y="209"/>
                    <a:pt x="806" y="208"/>
                  </a:cubicBezTo>
                  <a:cubicBezTo>
                    <a:pt x="805" y="207"/>
                    <a:pt x="805" y="207"/>
                    <a:pt x="805" y="206"/>
                  </a:cubicBezTo>
                  <a:cubicBezTo>
                    <a:pt x="805" y="206"/>
                    <a:pt x="805" y="206"/>
                    <a:pt x="805" y="206"/>
                  </a:cubicBezTo>
                  <a:cubicBezTo>
                    <a:pt x="805" y="206"/>
                    <a:pt x="805" y="206"/>
                    <a:pt x="805" y="206"/>
                  </a:cubicBezTo>
                  <a:cubicBezTo>
                    <a:pt x="807" y="207"/>
                    <a:pt x="807" y="207"/>
                    <a:pt x="806" y="206"/>
                  </a:cubicBezTo>
                  <a:cubicBezTo>
                    <a:pt x="807" y="206"/>
                    <a:pt x="807" y="206"/>
                    <a:pt x="807" y="206"/>
                  </a:cubicBezTo>
                  <a:cubicBezTo>
                    <a:pt x="808" y="206"/>
                    <a:pt x="808" y="206"/>
                    <a:pt x="809" y="206"/>
                  </a:cubicBezTo>
                  <a:cubicBezTo>
                    <a:pt x="810" y="205"/>
                    <a:pt x="810" y="205"/>
                    <a:pt x="811" y="205"/>
                  </a:cubicBezTo>
                  <a:cubicBezTo>
                    <a:pt x="811" y="205"/>
                    <a:pt x="811" y="205"/>
                    <a:pt x="811" y="204"/>
                  </a:cubicBezTo>
                  <a:cubicBezTo>
                    <a:pt x="812" y="205"/>
                    <a:pt x="812" y="205"/>
                    <a:pt x="812" y="205"/>
                  </a:cubicBezTo>
                  <a:cubicBezTo>
                    <a:pt x="812" y="206"/>
                    <a:pt x="812" y="207"/>
                    <a:pt x="812" y="207"/>
                  </a:cubicBezTo>
                  <a:cubicBezTo>
                    <a:pt x="813" y="208"/>
                    <a:pt x="813" y="208"/>
                    <a:pt x="813" y="208"/>
                  </a:cubicBezTo>
                  <a:cubicBezTo>
                    <a:pt x="814" y="210"/>
                    <a:pt x="815" y="211"/>
                    <a:pt x="816" y="212"/>
                  </a:cubicBezTo>
                  <a:cubicBezTo>
                    <a:pt x="817" y="213"/>
                    <a:pt x="817" y="213"/>
                    <a:pt x="817" y="212"/>
                  </a:cubicBezTo>
                  <a:cubicBezTo>
                    <a:pt x="817" y="212"/>
                    <a:pt x="817" y="212"/>
                    <a:pt x="817" y="212"/>
                  </a:cubicBezTo>
                  <a:cubicBezTo>
                    <a:pt x="817" y="212"/>
                    <a:pt x="817" y="212"/>
                    <a:pt x="816" y="211"/>
                  </a:cubicBezTo>
                  <a:cubicBezTo>
                    <a:pt x="817" y="211"/>
                    <a:pt x="817" y="211"/>
                    <a:pt x="817" y="211"/>
                  </a:cubicBezTo>
                  <a:cubicBezTo>
                    <a:pt x="817" y="211"/>
                    <a:pt x="817" y="211"/>
                    <a:pt x="817" y="211"/>
                  </a:cubicBezTo>
                  <a:cubicBezTo>
                    <a:pt x="818" y="211"/>
                    <a:pt x="818" y="211"/>
                    <a:pt x="818" y="211"/>
                  </a:cubicBezTo>
                  <a:cubicBezTo>
                    <a:pt x="818" y="210"/>
                    <a:pt x="817" y="209"/>
                    <a:pt x="817" y="209"/>
                  </a:cubicBezTo>
                  <a:cubicBezTo>
                    <a:pt x="818" y="209"/>
                    <a:pt x="819" y="209"/>
                    <a:pt x="819" y="209"/>
                  </a:cubicBezTo>
                  <a:cubicBezTo>
                    <a:pt x="820" y="210"/>
                    <a:pt x="821" y="212"/>
                    <a:pt x="822" y="213"/>
                  </a:cubicBezTo>
                  <a:cubicBezTo>
                    <a:pt x="824" y="214"/>
                    <a:pt x="825" y="216"/>
                    <a:pt x="827" y="217"/>
                  </a:cubicBezTo>
                  <a:cubicBezTo>
                    <a:pt x="827" y="218"/>
                    <a:pt x="827" y="218"/>
                    <a:pt x="827" y="219"/>
                  </a:cubicBezTo>
                  <a:cubicBezTo>
                    <a:pt x="828" y="219"/>
                    <a:pt x="829" y="219"/>
                    <a:pt x="829" y="219"/>
                  </a:cubicBezTo>
                  <a:cubicBezTo>
                    <a:pt x="829" y="219"/>
                    <a:pt x="829" y="219"/>
                    <a:pt x="829" y="219"/>
                  </a:cubicBezTo>
                  <a:cubicBezTo>
                    <a:pt x="831" y="220"/>
                    <a:pt x="831" y="220"/>
                    <a:pt x="831" y="220"/>
                  </a:cubicBezTo>
                  <a:cubicBezTo>
                    <a:pt x="832" y="220"/>
                    <a:pt x="832" y="220"/>
                    <a:pt x="832" y="221"/>
                  </a:cubicBezTo>
                  <a:cubicBezTo>
                    <a:pt x="832" y="221"/>
                    <a:pt x="832" y="221"/>
                    <a:pt x="832" y="221"/>
                  </a:cubicBezTo>
                  <a:cubicBezTo>
                    <a:pt x="832" y="221"/>
                    <a:pt x="832" y="221"/>
                    <a:pt x="833" y="221"/>
                  </a:cubicBezTo>
                  <a:cubicBezTo>
                    <a:pt x="834" y="222"/>
                    <a:pt x="834" y="222"/>
                    <a:pt x="834" y="221"/>
                  </a:cubicBezTo>
                  <a:cubicBezTo>
                    <a:pt x="835" y="221"/>
                    <a:pt x="835" y="221"/>
                    <a:pt x="835" y="221"/>
                  </a:cubicBezTo>
                  <a:cubicBezTo>
                    <a:pt x="835" y="222"/>
                    <a:pt x="835" y="222"/>
                    <a:pt x="835" y="222"/>
                  </a:cubicBezTo>
                  <a:cubicBezTo>
                    <a:pt x="836" y="222"/>
                    <a:pt x="836" y="222"/>
                    <a:pt x="836" y="222"/>
                  </a:cubicBezTo>
                  <a:cubicBezTo>
                    <a:pt x="838" y="223"/>
                    <a:pt x="840" y="224"/>
                    <a:pt x="842" y="226"/>
                  </a:cubicBezTo>
                  <a:cubicBezTo>
                    <a:pt x="843" y="226"/>
                    <a:pt x="843" y="226"/>
                    <a:pt x="843" y="226"/>
                  </a:cubicBezTo>
                  <a:cubicBezTo>
                    <a:pt x="844" y="226"/>
                    <a:pt x="844" y="226"/>
                    <a:pt x="844" y="226"/>
                  </a:cubicBezTo>
                  <a:cubicBezTo>
                    <a:pt x="847" y="227"/>
                    <a:pt x="849" y="230"/>
                    <a:pt x="852" y="230"/>
                  </a:cubicBezTo>
                  <a:cubicBezTo>
                    <a:pt x="854" y="231"/>
                    <a:pt x="854" y="231"/>
                    <a:pt x="854" y="231"/>
                  </a:cubicBezTo>
                  <a:cubicBezTo>
                    <a:pt x="855" y="232"/>
                    <a:pt x="855" y="232"/>
                    <a:pt x="855" y="232"/>
                  </a:cubicBezTo>
                  <a:cubicBezTo>
                    <a:pt x="857" y="233"/>
                    <a:pt x="858" y="233"/>
                    <a:pt x="858" y="233"/>
                  </a:cubicBezTo>
                  <a:cubicBezTo>
                    <a:pt x="858" y="233"/>
                    <a:pt x="858" y="233"/>
                    <a:pt x="858" y="233"/>
                  </a:cubicBezTo>
                  <a:cubicBezTo>
                    <a:pt x="859" y="233"/>
                    <a:pt x="859" y="233"/>
                    <a:pt x="859" y="233"/>
                  </a:cubicBezTo>
                  <a:cubicBezTo>
                    <a:pt x="859" y="234"/>
                    <a:pt x="860" y="235"/>
                    <a:pt x="860" y="235"/>
                  </a:cubicBezTo>
                  <a:cubicBezTo>
                    <a:pt x="859" y="235"/>
                    <a:pt x="859" y="235"/>
                    <a:pt x="859" y="235"/>
                  </a:cubicBezTo>
                  <a:cubicBezTo>
                    <a:pt x="860" y="236"/>
                    <a:pt x="860" y="236"/>
                    <a:pt x="860" y="236"/>
                  </a:cubicBezTo>
                  <a:cubicBezTo>
                    <a:pt x="860" y="236"/>
                    <a:pt x="860" y="236"/>
                    <a:pt x="860" y="236"/>
                  </a:cubicBezTo>
                  <a:cubicBezTo>
                    <a:pt x="860" y="237"/>
                    <a:pt x="861" y="237"/>
                    <a:pt x="861" y="238"/>
                  </a:cubicBezTo>
                  <a:cubicBezTo>
                    <a:pt x="861" y="238"/>
                    <a:pt x="861" y="238"/>
                    <a:pt x="861" y="238"/>
                  </a:cubicBezTo>
                  <a:cubicBezTo>
                    <a:pt x="861" y="239"/>
                    <a:pt x="862" y="239"/>
                    <a:pt x="862" y="240"/>
                  </a:cubicBezTo>
                  <a:cubicBezTo>
                    <a:pt x="862" y="240"/>
                    <a:pt x="862" y="240"/>
                    <a:pt x="862" y="240"/>
                  </a:cubicBezTo>
                  <a:cubicBezTo>
                    <a:pt x="862" y="241"/>
                    <a:pt x="862" y="242"/>
                    <a:pt x="862" y="243"/>
                  </a:cubicBezTo>
                  <a:cubicBezTo>
                    <a:pt x="863" y="243"/>
                    <a:pt x="863" y="243"/>
                    <a:pt x="863" y="243"/>
                  </a:cubicBezTo>
                  <a:cubicBezTo>
                    <a:pt x="864" y="244"/>
                    <a:pt x="866" y="246"/>
                    <a:pt x="867" y="247"/>
                  </a:cubicBezTo>
                  <a:cubicBezTo>
                    <a:pt x="868" y="247"/>
                    <a:pt x="868" y="247"/>
                    <a:pt x="868" y="247"/>
                  </a:cubicBezTo>
                  <a:cubicBezTo>
                    <a:pt x="868" y="247"/>
                    <a:pt x="868" y="247"/>
                    <a:pt x="868" y="247"/>
                  </a:cubicBezTo>
                  <a:cubicBezTo>
                    <a:pt x="869" y="248"/>
                    <a:pt x="870" y="249"/>
                    <a:pt x="870" y="249"/>
                  </a:cubicBezTo>
                  <a:cubicBezTo>
                    <a:pt x="870" y="249"/>
                    <a:pt x="870" y="249"/>
                    <a:pt x="870" y="249"/>
                  </a:cubicBezTo>
                  <a:cubicBezTo>
                    <a:pt x="870" y="249"/>
                    <a:pt x="870" y="250"/>
                    <a:pt x="871" y="250"/>
                  </a:cubicBezTo>
                  <a:cubicBezTo>
                    <a:pt x="871" y="250"/>
                    <a:pt x="871" y="250"/>
                    <a:pt x="871" y="250"/>
                  </a:cubicBezTo>
                  <a:cubicBezTo>
                    <a:pt x="871" y="250"/>
                    <a:pt x="871" y="251"/>
                    <a:pt x="872" y="251"/>
                  </a:cubicBezTo>
                  <a:cubicBezTo>
                    <a:pt x="872" y="251"/>
                    <a:pt x="872" y="251"/>
                    <a:pt x="872" y="251"/>
                  </a:cubicBezTo>
                  <a:cubicBezTo>
                    <a:pt x="872" y="251"/>
                    <a:pt x="872" y="252"/>
                    <a:pt x="873" y="252"/>
                  </a:cubicBezTo>
                  <a:cubicBezTo>
                    <a:pt x="873" y="253"/>
                    <a:pt x="874" y="253"/>
                    <a:pt x="875" y="253"/>
                  </a:cubicBezTo>
                  <a:cubicBezTo>
                    <a:pt x="875" y="254"/>
                    <a:pt x="875" y="254"/>
                    <a:pt x="875" y="255"/>
                  </a:cubicBezTo>
                  <a:cubicBezTo>
                    <a:pt x="876" y="255"/>
                    <a:pt x="877" y="255"/>
                    <a:pt x="877" y="256"/>
                  </a:cubicBezTo>
                  <a:cubicBezTo>
                    <a:pt x="878" y="256"/>
                    <a:pt x="878" y="256"/>
                    <a:pt x="878" y="256"/>
                  </a:cubicBezTo>
                  <a:cubicBezTo>
                    <a:pt x="880" y="256"/>
                    <a:pt x="880" y="256"/>
                    <a:pt x="880" y="257"/>
                  </a:cubicBezTo>
                  <a:cubicBezTo>
                    <a:pt x="880" y="258"/>
                    <a:pt x="881" y="260"/>
                    <a:pt x="881" y="261"/>
                  </a:cubicBezTo>
                  <a:cubicBezTo>
                    <a:pt x="883" y="261"/>
                    <a:pt x="884" y="261"/>
                    <a:pt x="886" y="262"/>
                  </a:cubicBezTo>
                  <a:cubicBezTo>
                    <a:pt x="887" y="262"/>
                    <a:pt x="887" y="262"/>
                    <a:pt x="888" y="262"/>
                  </a:cubicBezTo>
                  <a:cubicBezTo>
                    <a:pt x="890" y="263"/>
                    <a:pt x="890" y="263"/>
                    <a:pt x="890" y="263"/>
                  </a:cubicBezTo>
                  <a:cubicBezTo>
                    <a:pt x="890" y="263"/>
                    <a:pt x="891" y="263"/>
                    <a:pt x="891" y="264"/>
                  </a:cubicBezTo>
                  <a:cubicBezTo>
                    <a:pt x="891" y="264"/>
                    <a:pt x="891" y="264"/>
                    <a:pt x="891" y="264"/>
                  </a:cubicBezTo>
                  <a:cubicBezTo>
                    <a:pt x="890" y="264"/>
                    <a:pt x="890" y="264"/>
                    <a:pt x="889" y="264"/>
                  </a:cubicBezTo>
                  <a:cubicBezTo>
                    <a:pt x="888" y="264"/>
                    <a:pt x="888" y="263"/>
                    <a:pt x="887" y="263"/>
                  </a:cubicBezTo>
                  <a:cubicBezTo>
                    <a:pt x="886" y="263"/>
                    <a:pt x="886" y="263"/>
                    <a:pt x="886" y="263"/>
                  </a:cubicBezTo>
                  <a:cubicBezTo>
                    <a:pt x="886" y="263"/>
                    <a:pt x="886" y="262"/>
                    <a:pt x="886" y="262"/>
                  </a:cubicBezTo>
                  <a:cubicBezTo>
                    <a:pt x="885" y="262"/>
                    <a:pt x="885" y="262"/>
                    <a:pt x="885" y="262"/>
                  </a:cubicBezTo>
                  <a:cubicBezTo>
                    <a:pt x="885" y="262"/>
                    <a:pt x="885" y="263"/>
                    <a:pt x="885" y="263"/>
                  </a:cubicBezTo>
                  <a:cubicBezTo>
                    <a:pt x="884" y="263"/>
                    <a:pt x="884" y="264"/>
                    <a:pt x="883" y="264"/>
                  </a:cubicBezTo>
                  <a:cubicBezTo>
                    <a:pt x="884" y="265"/>
                    <a:pt x="884" y="265"/>
                    <a:pt x="884" y="265"/>
                  </a:cubicBezTo>
                  <a:cubicBezTo>
                    <a:pt x="884" y="265"/>
                    <a:pt x="884" y="265"/>
                    <a:pt x="884" y="265"/>
                  </a:cubicBezTo>
                  <a:cubicBezTo>
                    <a:pt x="885" y="265"/>
                    <a:pt x="885" y="265"/>
                    <a:pt x="885" y="265"/>
                  </a:cubicBezTo>
                  <a:cubicBezTo>
                    <a:pt x="886" y="267"/>
                    <a:pt x="887" y="269"/>
                    <a:pt x="889" y="271"/>
                  </a:cubicBezTo>
                  <a:cubicBezTo>
                    <a:pt x="889" y="271"/>
                    <a:pt x="889" y="271"/>
                    <a:pt x="889" y="271"/>
                  </a:cubicBezTo>
                  <a:cubicBezTo>
                    <a:pt x="891" y="271"/>
                    <a:pt x="893" y="271"/>
                    <a:pt x="895" y="272"/>
                  </a:cubicBezTo>
                  <a:cubicBezTo>
                    <a:pt x="894" y="271"/>
                    <a:pt x="894" y="270"/>
                    <a:pt x="893" y="270"/>
                  </a:cubicBezTo>
                  <a:cubicBezTo>
                    <a:pt x="894" y="269"/>
                    <a:pt x="895" y="269"/>
                    <a:pt x="896" y="269"/>
                  </a:cubicBezTo>
                  <a:cubicBezTo>
                    <a:pt x="897" y="268"/>
                    <a:pt x="897" y="268"/>
                    <a:pt x="897" y="268"/>
                  </a:cubicBezTo>
                  <a:cubicBezTo>
                    <a:pt x="896" y="268"/>
                    <a:pt x="896" y="267"/>
                    <a:pt x="895" y="267"/>
                  </a:cubicBezTo>
                  <a:cubicBezTo>
                    <a:pt x="894" y="266"/>
                    <a:pt x="894" y="266"/>
                    <a:pt x="894" y="266"/>
                  </a:cubicBezTo>
                  <a:cubicBezTo>
                    <a:pt x="894" y="266"/>
                    <a:pt x="893" y="265"/>
                    <a:pt x="893" y="265"/>
                  </a:cubicBezTo>
                  <a:cubicBezTo>
                    <a:pt x="895" y="265"/>
                    <a:pt x="895" y="265"/>
                    <a:pt x="895" y="265"/>
                  </a:cubicBezTo>
                  <a:cubicBezTo>
                    <a:pt x="895" y="265"/>
                    <a:pt x="894" y="265"/>
                    <a:pt x="894" y="265"/>
                  </a:cubicBezTo>
                  <a:cubicBezTo>
                    <a:pt x="895" y="265"/>
                    <a:pt x="895" y="265"/>
                    <a:pt x="895" y="265"/>
                  </a:cubicBezTo>
                  <a:cubicBezTo>
                    <a:pt x="895" y="265"/>
                    <a:pt x="895" y="265"/>
                    <a:pt x="895" y="265"/>
                  </a:cubicBezTo>
                  <a:cubicBezTo>
                    <a:pt x="896" y="265"/>
                    <a:pt x="896" y="266"/>
                    <a:pt x="897" y="266"/>
                  </a:cubicBezTo>
                  <a:cubicBezTo>
                    <a:pt x="897" y="265"/>
                    <a:pt x="897" y="264"/>
                    <a:pt x="897" y="264"/>
                  </a:cubicBezTo>
                  <a:cubicBezTo>
                    <a:pt x="897" y="264"/>
                    <a:pt x="897" y="264"/>
                    <a:pt x="897" y="264"/>
                  </a:cubicBezTo>
                  <a:cubicBezTo>
                    <a:pt x="895" y="262"/>
                    <a:pt x="895" y="262"/>
                    <a:pt x="894" y="262"/>
                  </a:cubicBezTo>
                  <a:cubicBezTo>
                    <a:pt x="893" y="261"/>
                    <a:pt x="893" y="261"/>
                    <a:pt x="892" y="261"/>
                  </a:cubicBezTo>
                  <a:cubicBezTo>
                    <a:pt x="892" y="261"/>
                    <a:pt x="892" y="261"/>
                    <a:pt x="892" y="261"/>
                  </a:cubicBezTo>
                  <a:cubicBezTo>
                    <a:pt x="891" y="260"/>
                    <a:pt x="891" y="259"/>
                    <a:pt x="890" y="259"/>
                  </a:cubicBezTo>
                  <a:cubicBezTo>
                    <a:pt x="890" y="259"/>
                    <a:pt x="890" y="259"/>
                    <a:pt x="890" y="259"/>
                  </a:cubicBezTo>
                  <a:cubicBezTo>
                    <a:pt x="890" y="259"/>
                    <a:pt x="890" y="258"/>
                    <a:pt x="890" y="258"/>
                  </a:cubicBezTo>
                  <a:cubicBezTo>
                    <a:pt x="893" y="260"/>
                    <a:pt x="893" y="260"/>
                    <a:pt x="895" y="262"/>
                  </a:cubicBezTo>
                  <a:cubicBezTo>
                    <a:pt x="897" y="262"/>
                    <a:pt x="897" y="262"/>
                    <a:pt x="897" y="262"/>
                  </a:cubicBezTo>
                  <a:cubicBezTo>
                    <a:pt x="897" y="262"/>
                    <a:pt x="897" y="262"/>
                    <a:pt x="897" y="262"/>
                  </a:cubicBezTo>
                  <a:cubicBezTo>
                    <a:pt x="898" y="263"/>
                    <a:pt x="899" y="263"/>
                    <a:pt x="899" y="264"/>
                  </a:cubicBezTo>
                  <a:cubicBezTo>
                    <a:pt x="901" y="264"/>
                    <a:pt x="900" y="264"/>
                    <a:pt x="900" y="264"/>
                  </a:cubicBezTo>
                  <a:cubicBezTo>
                    <a:pt x="901" y="264"/>
                    <a:pt x="901" y="264"/>
                    <a:pt x="901" y="264"/>
                  </a:cubicBezTo>
                  <a:cubicBezTo>
                    <a:pt x="899" y="263"/>
                    <a:pt x="899" y="263"/>
                    <a:pt x="899" y="262"/>
                  </a:cubicBezTo>
                  <a:cubicBezTo>
                    <a:pt x="897" y="260"/>
                    <a:pt x="894" y="259"/>
                    <a:pt x="891" y="257"/>
                  </a:cubicBezTo>
                  <a:cubicBezTo>
                    <a:pt x="890" y="256"/>
                    <a:pt x="890" y="256"/>
                    <a:pt x="890" y="256"/>
                  </a:cubicBezTo>
                  <a:cubicBezTo>
                    <a:pt x="889" y="258"/>
                    <a:pt x="889" y="258"/>
                    <a:pt x="889" y="258"/>
                  </a:cubicBezTo>
                  <a:cubicBezTo>
                    <a:pt x="888" y="258"/>
                    <a:pt x="888" y="258"/>
                    <a:pt x="888" y="258"/>
                  </a:cubicBezTo>
                  <a:cubicBezTo>
                    <a:pt x="888" y="258"/>
                    <a:pt x="888" y="258"/>
                    <a:pt x="888" y="258"/>
                  </a:cubicBezTo>
                  <a:cubicBezTo>
                    <a:pt x="887" y="258"/>
                    <a:pt x="887" y="258"/>
                    <a:pt x="887" y="258"/>
                  </a:cubicBezTo>
                  <a:cubicBezTo>
                    <a:pt x="887" y="257"/>
                    <a:pt x="887" y="257"/>
                    <a:pt x="887" y="257"/>
                  </a:cubicBezTo>
                  <a:cubicBezTo>
                    <a:pt x="888" y="256"/>
                    <a:pt x="888" y="256"/>
                    <a:pt x="888" y="256"/>
                  </a:cubicBezTo>
                  <a:cubicBezTo>
                    <a:pt x="888" y="256"/>
                    <a:pt x="887" y="255"/>
                    <a:pt x="887" y="255"/>
                  </a:cubicBezTo>
                  <a:cubicBezTo>
                    <a:pt x="886" y="254"/>
                    <a:pt x="886" y="253"/>
                    <a:pt x="885" y="253"/>
                  </a:cubicBezTo>
                  <a:cubicBezTo>
                    <a:pt x="886" y="253"/>
                    <a:pt x="886" y="253"/>
                    <a:pt x="886" y="253"/>
                  </a:cubicBezTo>
                  <a:cubicBezTo>
                    <a:pt x="888" y="254"/>
                    <a:pt x="888" y="254"/>
                    <a:pt x="889" y="254"/>
                  </a:cubicBezTo>
                  <a:cubicBezTo>
                    <a:pt x="884" y="249"/>
                    <a:pt x="884" y="249"/>
                    <a:pt x="883" y="248"/>
                  </a:cubicBezTo>
                  <a:cubicBezTo>
                    <a:pt x="881" y="247"/>
                    <a:pt x="881" y="247"/>
                    <a:pt x="881" y="247"/>
                  </a:cubicBezTo>
                  <a:cubicBezTo>
                    <a:pt x="881" y="247"/>
                    <a:pt x="881" y="246"/>
                    <a:pt x="881" y="245"/>
                  </a:cubicBezTo>
                  <a:cubicBezTo>
                    <a:pt x="881" y="245"/>
                    <a:pt x="881" y="245"/>
                    <a:pt x="881" y="245"/>
                  </a:cubicBezTo>
                  <a:cubicBezTo>
                    <a:pt x="881" y="245"/>
                    <a:pt x="880" y="244"/>
                    <a:pt x="880" y="243"/>
                  </a:cubicBezTo>
                  <a:cubicBezTo>
                    <a:pt x="880" y="243"/>
                    <a:pt x="880" y="243"/>
                    <a:pt x="880" y="243"/>
                  </a:cubicBezTo>
                  <a:cubicBezTo>
                    <a:pt x="881" y="244"/>
                    <a:pt x="882" y="244"/>
                    <a:pt x="882" y="245"/>
                  </a:cubicBezTo>
                  <a:cubicBezTo>
                    <a:pt x="883" y="245"/>
                    <a:pt x="883" y="245"/>
                    <a:pt x="883" y="245"/>
                  </a:cubicBezTo>
                  <a:cubicBezTo>
                    <a:pt x="883" y="246"/>
                    <a:pt x="884" y="246"/>
                    <a:pt x="884" y="246"/>
                  </a:cubicBezTo>
                  <a:cubicBezTo>
                    <a:pt x="884" y="246"/>
                    <a:pt x="884" y="246"/>
                    <a:pt x="884" y="246"/>
                  </a:cubicBezTo>
                  <a:cubicBezTo>
                    <a:pt x="886" y="248"/>
                    <a:pt x="886" y="248"/>
                    <a:pt x="886" y="248"/>
                  </a:cubicBezTo>
                  <a:cubicBezTo>
                    <a:pt x="885" y="246"/>
                    <a:pt x="885" y="246"/>
                    <a:pt x="885" y="246"/>
                  </a:cubicBezTo>
                  <a:cubicBezTo>
                    <a:pt x="887" y="246"/>
                    <a:pt x="887" y="246"/>
                    <a:pt x="887" y="246"/>
                  </a:cubicBezTo>
                  <a:cubicBezTo>
                    <a:pt x="887" y="246"/>
                    <a:pt x="887" y="246"/>
                    <a:pt x="887" y="246"/>
                  </a:cubicBezTo>
                  <a:cubicBezTo>
                    <a:pt x="887" y="245"/>
                    <a:pt x="887" y="244"/>
                    <a:pt x="887" y="244"/>
                  </a:cubicBezTo>
                  <a:cubicBezTo>
                    <a:pt x="886" y="243"/>
                    <a:pt x="885" y="243"/>
                    <a:pt x="885" y="243"/>
                  </a:cubicBezTo>
                  <a:cubicBezTo>
                    <a:pt x="884" y="242"/>
                    <a:pt x="883" y="241"/>
                    <a:pt x="883" y="240"/>
                  </a:cubicBezTo>
                  <a:cubicBezTo>
                    <a:pt x="884" y="240"/>
                    <a:pt x="884" y="240"/>
                    <a:pt x="885" y="240"/>
                  </a:cubicBezTo>
                  <a:cubicBezTo>
                    <a:pt x="886" y="240"/>
                    <a:pt x="886" y="240"/>
                    <a:pt x="886" y="240"/>
                  </a:cubicBezTo>
                  <a:cubicBezTo>
                    <a:pt x="887" y="240"/>
                    <a:pt x="887" y="240"/>
                    <a:pt x="887" y="240"/>
                  </a:cubicBezTo>
                  <a:cubicBezTo>
                    <a:pt x="887" y="241"/>
                    <a:pt x="887" y="241"/>
                    <a:pt x="887" y="241"/>
                  </a:cubicBezTo>
                  <a:cubicBezTo>
                    <a:pt x="889" y="241"/>
                    <a:pt x="889" y="241"/>
                    <a:pt x="889" y="241"/>
                  </a:cubicBezTo>
                  <a:cubicBezTo>
                    <a:pt x="889" y="241"/>
                    <a:pt x="889" y="241"/>
                    <a:pt x="889" y="240"/>
                  </a:cubicBezTo>
                  <a:cubicBezTo>
                    <a:pt x="890" y="241"/>
                    <a:pt x="890" y="241"/>
                    <a:pt x="891" y="241"/>
                  </a:cubicBezTo>
                  <a:cubicBezTo>
                    <a:pt x="893" y="240"/>
                    <a:pt x="894" y="241"/>
                    <a:pt x="894" y="241"/>
                  </a:cubicBezTo>
                  <a:cubicBezTo>
                    <a:pt x="894" y="242"/>
                    <a:pt x="895" y="242"/>
                    <a:pt x="896" y="242"/>
                  </a:cubicBezTo>
                  <a:cubicBezTo>
                    <a:pt x="897" y="243"/>
                    <a:pt x="897" y="243"/>
                    <a:pt x="897" y="243"/>
                  </a:cubicBezTo>
                  <a:cubicBezTo>
                    <a:pt x="896" y="245"/>
                    <a:pt x="897" y="245"/>
                    <a:pt x="897" y="246"/>
                  </a:cubicBezTo>
                  <a:cubicBezTo>
                    <a:pt x="898" y="245"/>
                    <a:pt x="898" y="245"/>
                    <a:pt x="898" y="245"/>
                  </a:cubicBezTo>
                  <a:cubicBezTo>
                    <a:pt x="899" y="244"/>
                    <a:pt x="899" y="244"/>
                    <a:pt x="899" y="244"/>
                  </a:cubicBezTo>
                  <a:cubicBezTo>
                    <a:pt x="899" y="243"/>
                    <a:pt x="900" y="243"/>
                    <a:pt x="901" y="242"/>
                  </a:cubicBezTo>
                  <a:cubicBezTo>
                    <a:pt x="901" y="240"/>
                    <a:pt x="902" y="240"/>
                    <a:pt x="903" y="240"/>
                  </a:cubicBezTo>
                  <a:cubicBezTo>
                    <a:pt x="903" y="240"/>
                    <a:pt x="903" y="240"/>
                    <a:pt x="903" y="240"/>
                  </a:cubicBezTo>
                  <a:cubicBezTo>
                    <a:pt x="904" y="240"/>
                    <a:pt x="904" y="240"/>
                    <a:pt x="904" y="240"/>
                  </a:cubicBezTo>
                  <a:cubicBezTo>
                    <a:pt x="904" y="240"/>
                    <a:pt x="903" y="240"/>
                    <a:pt x="903" y="240"/>
                  </a:cubicBezTo>
                  <a:cubicBezTo>
                    <a:pt x="905" y="240"/>
                    <a:pt x="905" y="240"/>
                    <a:pt x="905" y="240"/>
                  </a:cubicBezTo>
                  <a:cubicBezTo>
                    <a:pt x="905" y="239"/>
                    <a:pt x="904" y="239"/>
                    <a:pt x="904" y="239"/>
                  </a:cubicBezTo>
                  <a:cubicBezTo>
                    <a:pt x="905" y="239"/>
                    <a:pt x="904" y="238"/>
                    <a:pt x="904" y="238"/>
                  </a:cubicBezTo>
                  <a:cubicBezTo>
                    <a:pt x="899" y="235"/>
                    <a:pt x="899" y="235"/>
                    <a:pt x="898" y="235"/>
                  </a:cubicBezTo>
                  <a:cubicBezTo>
                    <a:pt x="898" y="235"/>
                    <a:pt x="898" y="235"/>
                    <a:pt x="898" y="235"/>
                  </a:cubicBezTo>
                  <a:cubicBezTo>
                    <a:pt x="898" y="234"/>
                    <a:pt x="898" y="234"/>
                    <a:pt x="897" y="233"/>
                  </a:cubicBezTo>
                  <a:cubicBezTo>
                    <a:pt x="897" y="233"/>
                    <a:pt x="897" y="233"/>
                    <a:pt x="897" y="233"/>
                  </a:cubicBezTo>
                  <a:cubicBezTo>
                    <a:pt x="897" y="233"/>
                    <a:pt x="896" y="232"/>
                    <a:pt x="896" y="232"/>
                  </a:cubicBezTo>
                  <a:cubicBezTo>
                    <a:pt x="896" y="232"/>
                    <a:pt x="896" y="232"/>
                    <a:pt x="896" y="232"/>
                  </a:cubicBezTo>
                  <a:cubicBezTo>
                    <a:pt x="895" y="232"/>
                    <a:pt x="895" y="231"/>
                    <a:pt x="894" y="231"/>
                  </a:cubicBezTo>
                  <a:cubicBezTo>
                    <a:pt x="894" y="229"/>
                    <a:pt x="894" y="229"/>
                    <a:pt x="894" y="229"/>
                  </a:cubicBezTo>
                  <a:cubicBezTo>
                    <a:pt x="893" y="228"/>
                    <a:pt x="893" y="227"/>
                    <a:pt x="893" y="227"/>
                  </a:cubicBezTo>
                  <a:cubicBezTo>
                    <a:pt x="893" y="225"/>
                    <a:pt x="892" y="224"/>
                    <a:pt x="892" y="224"/>
                  </a:cubicBezTo>
                  <a:cubicBezTo>
                    <a:pt x="893" y="224"/>
                    <a:pt x="893" y="224"/>
                    <a:pt x="893" y="224"/>
                  </a:cubicBezTo>
                  <a:cubicBezTo>
                    <a:pt x="893" y="223"/>
                    <a:pt x="893" y="223"/>
                    <a:pt x="893" y="223"/>
                  </a:cubicBezTo>
                  <a:cubicBezTo>
                    <a:pt x="892" y="221"/>
                    <a:pt x="891" y="220"/>
                    <a:pt x="890" y="218"/>
                  </a:cubicBezTo>
                  <a:cubicBezTo>
                    <a:pt x="889" y="217"/>
                    <a:pt x="890" y="217"/>
                    <a:pt x="890" y="217"/>
                  </a:cubicBezTo>
                  <a:cubicBezTo>
                    <a:pt x="890" y="215"/>
                    <a:pt x="890" y="215"/>
                    <a:pt x="890" y="215"/>
                  </a:cubicBezTo>
                  <a:cubicBezTo>
                    <a:pt x="889" y="215"/>
                    <a:pt x="889" y="214"/>
                    <a:pt x="888" y="214"/>
                  </a:cubicBezTo>
                  <a:cubicBezTo>
                    <a:pt x="889" y="212"/>
                    <a:pt x="890" y="212"/>
                    <a:pt x="890" y="212"/>
                  </a:cubicBezTo>
                  <a:cubicBezTo>
                    <a:pt x="888" y="211"/>
                    <a:pt x="888" y="211"/>
                    <a:pt x="889" y="211"/>
                  </a:cubicBezTo>
                  <a:cubicBezTo>
                    <a:pt x="888" y="211"/>
                    <a:pt x="888" y="210"/>
                    <a:pt x="888" y="210"/>
                  </a:cubicBezTo>
                  <a:cubicBezTo>
                    <a:pt x="888" y="210"/>
                    <a:pt x="888" y="209"/>
                    <a:pt x="887" y="208"/>
                  </a:cubicBezTo>
                  <a:cubicBezTo>
                    <a:pt x="887" y="208"/>
                    <a:pt x="887" y="208"/>
                    <a:pt x="887" y="208"/>
                  </a:cubicBezTo>
                  <a:cubicBezTo>
                    <a:pt x="886" y="208"/>
                    <a:pt x="886" y="207"/>
                    <a:pt x="886" y="207"/>
                  </a:cubicBezTo>
                  <a:cubicBezTo>
                    <a:pt x="886" y="207"/>
                    <a:pt x="886" y="207"/>
                    <a:pt x="886" y="207"/>
                  </a:cubicBezTo>
                  <a:cubicBezTo>
                    <a:pt x="887" y="207"/>
                    <a:pt x="887" y="207"/>
                    <a:pt x="887" y="207"/>
                  </a:cubicBezTo>
                  <a:cubicBezTo>
                    <a:pt x="887" y="207"/>
                    <a:pt x="886" y="206"/>
                    <a:pt x="886" y="206"/>
                  </a:cubicBezTo>
                  <a:cubicBezTo>
                    <a:pt x="886" y="205"/>
                    <a:pt x="886" y="204"/>
                    <a:pt x="886" y="203"/>
                  </a:cubicBezTo>
                  <a:cubicBezTo>
                    <a:pt x="886" y="203"/>
                    <a:pt x="886" y="202"/>
                    <a:pt x="885" y="201"/>
                  </a:cubicBezTo>
                  <a:cubicBezTo>
                    <a:pt x="886" y="201"/>
                    <a:pt x="886" y="201"/>
                    <a:pt x="886" y="201"/>
                  </a:cubicBezTo>
                  <a:cubicBezTo>
                    <a:pt x="886" y="201"/>
                    <a:pt x="885" y="200"/>
                    <a:pt x="885" y="199"/>
                  </a:cubicBezTo>
                  <a:cubicBezTo>
                    <a:pt x="886" y="199"/>
                    <a:pt x="886" y="199"/>
                    <a:pt x="886" y="199"/>
                  </a:cubicBezTo>
                  <a:cubicBezTo>
                    <a:pt x="886" y="199"/>
                    <a:pt x="886" y="199"/>
                    <a:pt x="886" y="199"/>
                  </a:cubicBezTo>
                  <a:cubicBezTo>
                    <a:pt x="887" y="199"/>
                    <a:pt x="888" y="199"/>
                    <a:pt x="888" y="199"/>
                  </a:cubicBezTo>
                  <a:cubicBezTo>
                    <a:pt x="888" y="198"/>
                    <a:pt x="888" y="198"/>
                    <a:pt x="888" y="197"/>
                  </a:cubicBezTo>
                  <a:cubicBezTo>
                    <a:pt x="888" y="198"/>
                    <a:pt x="889" y="198"/>
                    <a:pt x="889" y="199"/>
                  </a:cubicBezTo>
                  <a:cubicBezTo>
                    <a:pt x="891" y="199"/>
                    <a:pt x="891" y="199"/>
                    <a:pt x="891" y="199"/>
                  </a:cubicBezTo>
                  <a:cubicBezTo>
                    <a:pt x="891" y="200"/>
                    <a:pt x="891" y="200"/>
                    <a:pt x="891" y="200"/>
                  </a:cubicBezTo>
                  <a:cubicBezTo>
                    <a:pt x="889" y="200"/>
                    <a:pt x="889" y="200"/>
                    <a:pt x="889" y="200"/>
                  </a:cubicBezTo>
                  <a:cubicBezTo>
                    <a:pt x="889" y="200"/>
                    <a:pt x="889" y="200"/>
                    <a:pt x="889" y="200"/>
                  </a:cubicBezTo>
                  <a:cubicBezTo>
                    <a:pt x="889" y="200"/>
                    <a:pt x="889" y="200"/>
                    <a:pt x="889" y="200"/>
                  </a:cubicBezTo>
                  <a:cubicBezTo>
                    <a:pt x="889" y="200"/>
                    <a:pt x="889" y="200"/>
                    <a:pt x="889" y="201"/>
                  </a:cubicBezTo>
                  <a:cubicBezTo>
                    <a:pt x="891" y="201"/>
                    <a:pt x="891" y="201"/>
                    <a:pt x="891" y="202"/>
                  </a:cubicBezTo>
                  <a:cubicBezTo>
                    <a:pt x="892" y="202"/>
                    <a:pt x="893" y="202"/>
                    <a:pt x="894" y="203"/>
                  </a:cubicBezTo>
                  <a:cubicBezTo>
                    <a:pt x="895" y="203"/>
                    <a:pt x="895" y="203"/>
                    <a:pt x="895" y="203"/>
                  </a:cubicBezTo>
                  <a:cubicBezTo>
                    <a:pt x="895" y="203"/>
                    <a:pt x="896" y="202"/>
                    <a:pt x="896" y="201"/>
                  </a:cubicBezTo>
                  <a:cubicBezTo>
                    <a:pt x="897" y="202"/>
                    <a:pt x="899" y="203"/>
                    <a:pt x="900" y="204"/>
                  </a:cubicBezTo>
                  <a:cubicBezTo>
                    <a:pt x="899" y="205"/>
                    <a:pt x="898" y="207"/>
                    <a:pt x="898" y="208"/>
                  </a:cubicBezTo>
                  <a:cubicBezTo>
                    <a:pt x="899" y="208"/>
                    <a:pt x="899" y="208"/>
                    <a:pt x="900" y="208"/>
                  </a:cubicBezTo>
                  <a:cubicBezTo>
                    <a:pt x="900" y="208"/>
                    <a:pt x="899" y="208"/>
                    <a:pt x="899" y="208"/>
                  </a:cubicBezTo>
                  <a:cubicBezTo>
                    <a:pt x="900" y="208"/>
                    <a:pt x="900" y="208"/>
                    <a:pt x="900" y="208"/>
                  </a:cubicBezTo>
                  <a:cubicBezTo>
                    <a:pt x="900" y="208"/>
                    <a:pt x="900" y="208"/>
                    <a:pt x="900" y="208"/>
                  </a:cubicBezTo>
                  <a:cubicBezTo>
                    <a:pt x="901" y="208"/>
                    <a:pt x="901" y="208"/>
                    <a:pt x="901" y="208"/>
                  </a:cubicBezTo>
                  <a:cubicBezTo>
                    <a:pt x="901" y="209"/>
                    <a:pt x="901" y="209"/>
                    <a:pt x="901" y="209"/>
                  </a:cubicBezTo>
                  <a:cubicBezTo>
                    <a:pt x="902" y="210"/>
                    <a:pt x="904" y="211"/>
                    <a:pt x="905" y="212"/>
                  </a:cubicBezTo>
                  <a:cubicBezTo>
                    <a:pt x="906" y="213"/>
                    <a:pt x="906" y="213"/>
                    <a:pt x="906" y="213"/>
                  </a:cubicBezTo>
                  <a:cubicBezTo>
                    <a:pt x="906" y="214"/>
                    <a:pt x="906" y="215"/>
                    <a:pt x="906" y="215"/>
                  </a:cubicBezTo>
                  <a:cubicBezTo>
                    <a:pt x="907" y="215"/>
                    <a:pt x="908" y="214"/>
                    <a:pt x="908" y="214"/>
                  </a:cubicBezTo>
                  <a:cubicBezTo>
                    <a:pt x="908" y="214"/>
                    <a:pt x="908" y="214"/>
                    <a:pt x="908" y="214"/>
                  </a:cubicBezTo>
                  <a:cubicBezTo>
                    <a:pt x="909" y="213"/>
                    <a:pt x="909" y="213"/>
                    <a:pt x="909" y="212"/>
                  </a:cubicBezTo>
                  <a:cubicBezTo>
                    <a:pt x="910" y="212"/>
                    <a:pt x="910" y="212"/>
                    <a:pt x="910" y="212"/>
                  </a:cubicBezTo>
                  <a:cubicBezTo>
                    <a:pt x="910" y="211"/>
                    <a:pt x="910" y="211"/>
                    <a:pt x="910" y="210"/>
                  </a:cubicBezTo>
                  <a:cubicBezTo>
                    <a:pt x="912" y="210"/>
                    <a:pt x="912" y="210"/>
                    <a:pt x="913" y="210"/>
                  </a:cubicBezTo>
                  <a:cubicBezTo>
                    <a:pt x="913" y="210"/>
                    <a:pt x="913" y="210"/>
                    <a:pt x="912" y="210"/>
                  </a:cubicBezTo>
                  <a:cubicBezTo>
                    <a:pt x="912" y="209"/>
                    <a:pt x="912" y="208"/>
                    <a:pt x="911" y="208"/>
                  </a:cubicBezTo>
                  <a:cubicBezTo>
                    <a:pt x="911" y="208"/>
                    <a:pt x="911" y="207"/>
                    <a:pt x="911" y="207"/>
                  </a:cubicBezTo>
                  <a:cubicBezTo>
                    <a:pt x="910" y="208"/>
                    <a:pt x="910" y="208"/>
                    <a:pt x="910" y="208"/>
                  </a:cubicBezTo>
                  <a:cubicBezTo>
                    <a:pt x="909" y="208"/>
                    <a:pt x="909" y="208"/>
                    <a:pt x="909" y="208"/>
                  </a:cubicBezTo>
                  <a:cubicBezTo>
                    <a:pt x="906" y="208"/>
                    <a:pt x="906" y="208"/>
                    <a:pt x="906" y="208"/>
                  </a:cubicBezTo>
                  <a:cubicBezTo>
                    <a:pt x="903" y="205"/>
                    <a:pt x="903" y="205"/>
                    <a:pt x="901" y="204"/>
                  </a:cubicBezTo>
                  <a:cubicBezTo>
                    <a:pt x="900" y="203"/>
                    <a:pt x="900" y="203"/>
                    <a:pt x="900" y="203"/>
                  </a:cubicBezTo>
                  <a:cubicBezTo>
                    <a:pt x="898" y="202"/>
                    <a:pt x="898" y="201"/>
                    <a:pt x="897" y="201"/>
                  </a:cubicBezTo>
                  <a:cubicBezTo>
                    <a:pt x="899" y="201"/>
                    <a:pt x="900" y="201"/>
                    <a:pt x="900" y="201"/>
                  </a:cubicBezTo>
                  <a:cubicBezTo>
                    <a:pt x="903" y="201"/>
                    <a:pt x="903" y="201"/>
                    <a:pt x="903" y="201"/>
                  </a:cubicBezTo>
                  <a:cubicBezTo>
                    <a:pt x="902" y="200"/>
                    <a:pt x="902" y="200"/>
                    <a:pt x="902" y="200"/>
                  </a:cubicBezTo>
                  <a:cubicBezTo>
                    <a:pt x="903" y="200"/>
                    <a:pt x="903" y="200"/>
                    <a:pt x="903" y="200"/>
                  </a:cubicBezTo>
                  <a:cubicBezTo>
                    <a:pt x="902" y="198"/>
                    <a:pt x="903" y="198"/>
                    <a:pt x="903" y="198"/>
                  </a:cubicBezTo>
                  <a:cubicBezTo>
                    <a:pt x="903" y="198"/>
                    <a:pt x="903" y="199"/>
                    <a:pt x="903" y="199"/>
                  </a:cubicBezTo>
                  <a:cubicBezTo>
                    <a:pt x="904" y="198"/>
                    <a:pt x="905" y="197"/>
                    <a:pt x="906" y="196"/>
                  </a:cubicBezTo>
                  <a:cubicBezTo>
                    <a:pt x="907" y="194"/>
                    <a:pt x="907" y="194"/>
                    <a:pt x="907" y="194"/>
                  </a:cubicBezTo>
                  <a:cubicBezTo>
                    <a:pt x="909" y="194"/>
                    <a:pt x="909" y="194"/>
                    <a:pt x="909" y="194"/>
                  </a:cubicBezTo>
                  <a:cubicBezTo>
                    <a:pt x="909" y="193"/>
                    <a:pt x="909" y="193"/>
                    <a:pt x="909" y="194"/>
                  </a:cubicBezTo>
                  <a:cubicBezTo>
                    <a:pt x="909" y="194"/>
                    <a:pt x="909" y="194"/>
                    <a:pt x="909" y="194"/>
                  </a:cubicBezTo>
                  <a:cubicBezTo>
                    <a:pt x="909" y="194"/>
                    <a:pt x="910" y="194"/>
                    <a:pt x="910" y="194"/>
                  </a:cubicBezTo>
                  <a:cubicBezTo>
                    <a:pt x="909" y="195"/>
                    <a:pt x="909" y="195"/>
                    <a:pt x="909" y="195"/>
                  </a:cubicBezTo>
                  <a:cubicBezTo>
                    <a:pt x="909" y="196"/>
                    <a:pt x="909" y="196"/>
                    <a:pt x="909" y="196"/>
                  </a:cubicBezTo>
                  <a:cubicBezTo>
                    <a:pt x="909" y="197"/>
                    <a:pt x="909" y="197"/>
                    <a:pt x="909" y="197"/>
                  </a:cubicBezTo>
                  <a:cubicBezTo>
                    <a:pt x="909" y="197"/>
                    <a:pt x="909" y="197"/>
                    <a:pt x="909" y="197"/>
                  </a:cubicBezTo>
                  <a:cubicBezTo>
                    <a:pt x="908" y="197"/>
                    <a:pt x="908" y="197"/>
                    <a:pt x="908" y="197"/>
                  </a:cubicBezTo>
                  <a:cubicBezTo>
                    <a:pt x="909" y="198"/>
                    <a:pt x="909" y="198"/>
                    <a:pt x="910" y="198"/>
                  </a:cubicBezTo>
                  <a:cubicBezTo>
                    <a:pt x="910" y="198"/>
                    <a:pt x="910" y="199"/>
                    <a:pt x="910" y="199"/>
                  </a:cubicBezTo>
                  <a:cubicBezTo>
                    <a:pt x="910" y="199"/>
                    <a:pt x="909" y="199"/>
                    <a:pt x="908" y="199"/>
                  </a:cubicBezTo>
                  <a:cubicBezTo>
                    <a:pt x="908" y="200"/>
                    <a:pt x="909" y="200"/>
                    <a:pt x="910" y="201"/>
                  </a:cubicBezTo>
                  <a:cubicBezTo>
                    <a:pt x="910" y="201"/>
                    <a:pt x="910" y="201"/>
                    <a:pt x="911" y="201"/>
                  </a:cubicBezTo>
                  <a:cubicBezTo>
                    <a:pt x="912" y="202"/>
                    <a:pt x="912" y="202"/>
                    <a:pt x="912" y="202"/>
                  </a:cubicBezTo>
                  <a:cubicBezTo>
                    <a:pt x="912" y="202"/>
                    <a:pt x="912" y="202"/>
                    <a:pt x="912" y="202"/>
                  </a:cubicBezTo>
                  <a:cubicBezTo>
                    <a:pt x="913" y="204"/>
                    <a:pt x="913" y="204"/>
                    <a:pt x="913" y="204"/>
                  </a:cubicBezTo>
                  <a:cubicBezTo>
                    <a:pt x="913" y="205"/>
                    <a:pt x="914" y="206"/>
                    <a:pt x="914" y="206"/>
                  </a:cubicBezTo>
                  <a:cubicBezTo>
                    <a:pt x="913" y="207"/>
                    <a:pt x="913" y="207"/>
                    <a:pt x="913" y="206"/>
                  </a:cubicBezTo>
                  <a:cubicBezTo>
                    <a:pt x="912" y="206"/>
                    <a:pt x="912" y="206"/>
                    <a:pt x="912" y="206"/>
                  </a:cubicBezTo>
                  <a:cubicBezTo>
                    <a:pt x="913" y="207"/>
                    <a:pt x="913" y="208"/>
                    <a:pt x="913" y="208"/>
                  </a:cubicBezTo>
                  <a:cubicBezTo>
                    <a:pt x="913" y="209"/>
                    <a:pt x="913" y="209"/>
                    <a:pt x="913" y="210"/>
                  </a:cubicBezTo>
                  <a:cubicBezTo>
                    <a:pt x="914" y="210"/>
                    <a:pt x="915" y="210"/>
                    <a:pt x="915" y="210"/>
                  </a:cubicBezTo>
                  <a:cubicBezTo>
                    <a:pt x="916" y="210"/>
                    <a:pt x="916" y="210"/>
                    <a:pt x="916" y="210"/>
                  </a:cubicBezTo>
                  <a:cubicBezTo>
                    <a:pt x="917" y="211"/>
                    <a:pt x="918" y="212"/>
                    <a:pt x="918" y="212"/>
                  </a:cubicBezTo>
                  <a:cubicBezTo>
                    <a:pt x="918" y="212"/>
                    <a:pt x="918" y="212"/>
                    <a:pt x="918" y="212"/>
                  </a:cubicBezTo>
                  <a:cubicBezTo>
                    <a:pt x="919" y="213"/>
                    <a:pt x="920" y="213"/>
                    <a:pt x="920" y="213"/>
                  </a:cubicBezTo>
                  <a:cubicBezTo>
                    <a:pt x="921" y="214"/>
                    <a:pt x="921" y="214"/>
                    <a:pt x="921" y="214"/>
                  </a:cubicBezTo>
                  <a:cubicBezTo>
                    <a:pt x="922" y="214"/>
                    <a:pt x="923" y="215"/>
                    <a:pt x="923" y="215"/>
                  </a:cubicBezTo>
                  <a:cubicBezTo>
                    <a:pt x="923" y="216"/>
                    <a:pt x="924" y="216"/>
                    <a:pt x="924" y="216"/>
                  </a:cubicBezTo>
                  <a:cubicBezTo>
                    <a:pt x="924" y="216"/>
                    <a:pt x="924" y="216"/>
                    <a:pt x="924" y="216"/>
                  </a:cubicBezTo>
                  <a:cubicBezTo>
                    <a:pt x="925" y="217"/>
                    <a:pt x="925" y="217"/>
                    <a:pt x="925" y="217"/>
                  </a:cubicBezTo>
                  <a:cubicBezTo>
                    <a:pt x="926" y="217"/>
                    <a:pt x="926" y="218"/>
                    <a:pt x="926" y="218"/>
                  </a:cubicBezTo>
                  <a:cubicBezTo>
                    <a:pt x="926" y="218"/>
                    <a:pt x="926" y="218"/>
                    <a:pt x="926" y="218"/>
                  </a:cubicBezTo>
                  <a:cubicBezTo>
                    <a:pt x="928" y="219"/>
                    <a:pt x="928" y="219"/>
                    <a:pt x="928" y="219"/>
                  </a:cubicBezTo>
                  <a:cubicBezTo>
                    <a:pt x="928" y="219"/>
                    <a:pt x="928" y="219"/>
                    <a:pt x="929" y="220"/>
                  </a:cubicBezTo>
                  <a:cubicBezTo>
                    <a:pt x="929" y="220"/>
                    <a:pt x="930" y="221"/>
                    <a:pt x="930" y="221"/>
                  </a:cubicBezTo>
                  <a:cubicBezTo>
                    <a:pt x="931" y="221"/>
                    <a:pt x="931" y="221"/>
                    <a:pt x="931" y="221"/>
                  </a:cubicBezTo>
                  <a:cubicBezTo>
                    <a:pt x="931" y="221"/>
                    <a:pt x="931" y="221"/>
                    <a:pt x="931" y="221"/>
                  </a:cubicBezTo>
                  <a:cubicBezTo>
                    <a:pt x="932" y="222"/>
                    <a:pt x="932" y="222"/>
                    <a:pt x="932" y="222"/>
                  </a:cubicBezTo>
                  <a:cubicBezTo>
                    <a:pt x="934" y="223"/>
                    <a:pt x="934" y="223"/>
                    <a:pt x="934" y="223"/>
                  </a:cubicBezTo>
                  <a:cubicBezTo>
                    <a:pt x="935" y="224"/>
                    <a:pt x="935" y="224"/>
                    <a:pt x="935" y="224"/>
                  </a:cubicBezTo>
                  <a:cubicBezTo>
                    <a:pt x="936" y="225"/>
                    <a:pt x="936" y="225"/>
                    <a:pt x="937" y="225"/>
                  </a:cubicBezTo>
                  <a:cubicBezTo>
                    <a:pt x="937" y="225"/>
                    <a:pt x="937" y="225"/>
                    <a:pt x="937" y="225"/>
                  </a:cubicBezTo>
                  <a:cubicBezTo>
                    <a:pt x="938" y="226"/>
                    <a:pt x="938" y="226"/>
                    <a:pt x="938" y="226"/>
                  </a:cubicBezTo>
                  <a:cubicBezTo>
                    <a:pt x="941" y="228"/>
                    <a:pt x="941" y="228"/>
                    <a:pt x="943" y="231"/>
                  </a:cubicBezTo>
                  <a:cubicBezTo>
                    <a:pt x="944" y="233"/>
                    <a:pt x="944" y="233"/>
                    <a:pt x="944" y="233"/>
                  </a:cubicBezTo>
                  <a:cubicBezTo>
                    <a:pt x="945" y="234"/>
                    <a:pt x="945" y="234"/>
                    <a:pt x="945" y="235"/>
                  </a:cubicBezTo>
                  <a:cubicBezTo>
                    <a:pt x="946" y="237"/>
                    <a:pt x="946" y="237"/>
                    <a:pt x="946" y="237"/>
                  </a:cubicBezTo>
                  <a:cubicBezTo>
                    <a:pt x="945" y="237"/>
                    <a:pt x="945" y="237"/>
                    <a:pt x="945" y="237"/>
                  </a:cubicBezTo>
                  <a:cubicBezTo>
                    <a:pt x="945" y="237"/>
                    <a:pt x="945" y="237"/>
                    <a:pt x="946" y="238"/>
                  </a:cubicBezTo>
                  <a:cubicBezTo>
                    <a:pt x="945" y="238"/>
                    <a:pt x="945" y="238"/>
                    <a:pt x="945" y="238"/>
                  </a:cubicBezTo>
                  <a:cubicBezTo>
                    <a:pt x="945" y="238"/>
                    <a:pt x="945" y="238"/>
                    <a:pt x="945" y="238"/>
                  </a:cubicBezTo>
                  <a:cubicBezTo>
                    <a:pt x="945" y="238"/>
                    <a:pt x="945" y="238"/>
                    <a:pt x="945" y="238"/>
                  </a:cubicBezTo>
                  <a:cubicBezTo>
                    <a:pt x="945" y="238"/>
                    <a:pt x="945" y="238"/>
                    <a:pt x="945" y="238"/>
                  </a:cubicBezTo>
                  <a:cubicBezTo>
                    <a:pt x="944" y="238"/>
                    <a:pt x="943" y="238"/>
                    <a:pt x="943" y="239"/>
                  </a:cubicBezTo>
                  <a:cubicBezTo>
                    <a:pt x="941" y="238"/>
                    <a:pt x="941" y="238"/>
                    <a:pt x="942" y="238"/>
                  </a:cubicBezTo>
                  <a:cubicBezTo>
                    <a:pt x="941" y="238"/>
                    <a:pt x="941" y="238"/>
                    <a:pt x="941" y="238"/>
                  </a:cubicBezTo>
                  <a:cubicBezTo>
                    <a:pt x="941" y="239"/>
                    <a:pt x="941" y="239"/>
                    <a:pt x="940" y="239"/>
                  </a:cubicBezTo>
                  <a:cubicBezTo>
                    <a:pt x="940" y="239"/>
                    <a:pt x="940" y="239"/>
                    <a:pt x="940" y="240"/>
                  </a:cubicBezTo>
                  <a:cubicBezTo>
                    <a:pt x="940" y="239"/>
                    <a:pt x="939" y="239"/>
                    <a:pt x="938" y="239"/>
                  </a:cubicBezTo>
                  <a:cubicBezTo>
                    <a:pt x="936" y="238"/>
                    <a:pt x="936" y="238"/>
                    <a:pt x="936" y="238"/>
                  </a:cubicBezTo>
                  <a:cubicBezTo>
                    <a:pt x="933" y="236"/>
                    <a:pt x="930" y="236"/>
                    <a:pt x="928" y="234"/>
                  </a:cubicBezTo>
                  <a:cubicBezTo>
                    <a:pt x="928" y="234"/>
                    <a:pt x="928" y="234"/>
                    <a:pt x="928" y="234"/>
                  </a:cubicBezTo>
                  <a:cubicBezTo>
                    <a:pt x="926" y="234"/>
                    <a:pt x="926" y="234"/>
                    <a:pt x="926" y="234"/>
                  </a:cubicBezTo>
                  <a:cubicBezTo>
                    <a:pt x="925" y="233"/>
                    <a:pt x="924" y="233"/>
                    <a:pt x="924" y="232"/>
                  </a:cubicBezTo>
                  <a:cubicBezTo>
                    <a:pt x="923" y="232"/>
                    <a:pt x="922" y="232"/>
                    <a:pt x="922" y="232"/>
                  </a:cubicBezTo>
                  <a:cubicBezTo>
                    <a:pt x="921" y="233"/>
                    <a:pt x="921" y="233"/>
                    <a:pt x="921" y="232"/>
                  </a:cubicBezTo>
                  <a:cubicBezTo>
                    <a:pt x="920" y="232"/>
                    <a:pt x="920" y="232"/>
                    <a:pt x="919" y="232"/>
                  </a:cubicBezTo>
                  <a:cubicBezTo>
                    <a:pt x="917" y="232"/>
                    <a:pt x="917" y="232"/>
                    <a:pt x="917" y="232"/>
                  </a:cubicBezTo>
                  <a:cubicBezTo>
                    <a:pt x="916" y="233"/>
                    <a:pt x="915" y="234"/>
                    <a:pt x="914" y="235"/>
                  </a:cubicBezTo>
                  <a:cubicBezTo>
                    <a:pt x="914" y="236"/>
                    <a:pt x="914" y="236"/>
                    <a:pt x="914" y="237"/>
                  </a:cubicBezTo>
                  <a:cubicBezTo>
                    <a:pt x="913" y="237"/>
                    <a:pt x="913" y="237"/>
                    <a:pt x="913" y="237"/>
                  </a:cubicBezTo>
                  <a:cubicBezTo>
                    <a:pt x="913" y="237"/>
                    <a:pt x="912" y="238"/>
                    <a:pt x="912" y="239"/>
                  </a:cubicBezTo>
                  <a:cubicBezTo>
                    <a:pt x="909" y="238"/>
                    <a:pt x="909" y="238"/>
                    <a:pt x="905" y="238"/>
                  </a:cubicBezTo>
                  <a:cubicBezTo>
                    <a:pt x="906" y="239"/>
                    <a:pt x="908" y="240"/>
                    <a:pt x="909" y="240"/>
                  </a:cubicBezTo>
                  <a:cubicBezTo>
                    <a:pt x="909" y="241"/>
                    <a:pt x="909" y="241"/>
                    <a:pt x="909" y="241"/>
                  </a:cubicBezTo>
                  <a:cubicBezTo>
                    <a:pt x="909" y="241"/>
                    <a:pt x="908" y="241"/>
                    <a:pt x="907" y="241"/>
                  </a:cubicBezTo>
                  <a:cubicBezTo>
                    <a:pt x="907" y="242"/>
                    <a:pt x="907" y="242"/>
                    <a:pt x="907" y="242"/>
                  </a:cubicBezTo>
                  <a:cubicBezTo>
                    <a:pt x="907" y="242"/>
                    <a:pt x="907" y="242"/>
                    <a:pt x="907" y="242"/>
                  </a:cubicBezTo>
                  <a:cubicBezTo>
                    <a:pt x="907" y="242"/>
                    <a:pt x="906" y="243"/>
                    <a:pt x="905" y="243"/>
                  </a:cubicBezTo>
                  <a:cubicBezTo>
                    <a:pt x="904" y="243"/>
                    <a:pt x="904" y="243"/>
                    <a:pt x="904" y="243"/>
                  </a:cubicBezTo>
                  <a:cubicBezTo>
                    <a:pt x="902" y="243"/>
                    <a:pt x="902" y="243"/>
                    <a:pt x="902" y="243"/>
                  </a:cubicBezTo>
                  <a:cubicBezTo>
                    <a:pt x="903" y="243"/>
                    <a:pt x="903" y="244"/>
                    <a:pt x="903" y="244"/>
                  </a:cubicBezTo>
                  <a:cubicBezTo>
                    <a:pt x="902" y="244"/>
                    <a:pt x="900" y="244"/>
                    <a:pt x="899" y="245"/>
                  </a:cubicBezTo>
                  <a:cubicBezTo>
                    <a:pt x="899" y="246"/>
                    <a:pt x="899" y="248"/>
                    <a:pt x="900" y="250"/>
                  </a:cubicBezTo>
                  <a:cubicBezTo>
                    <a:pt x="900" y="251"/>
                    <a:pt x="900" y="252"/>
                    <a:pt x="901" y="252"/>
                  </a:cubicBezTo>
                  <a:cubicBezTo>
                    <a:pt x="901" y="252"/>
                    <a:pt x="902" y="252"/>
                    <a:pt x="903" y="251"/>
                  </a:cubicBezTo>
                  <a:cubicBezTo>
                    <a:pt x="905" y="254"/>
                    <a:pt x="906" y="257"/>
                    <a:pt x="908" y="259"/>
                  </a:cubicBezTo>
                  <a:cubicBezTo>
                    <a:pt x="908" y="260"/>
                    <a:pt x="908" y="260"/>
                    <a:pt x="908" y="261"/>
                  </a:cubicBezTo>
                  <a:cubicBezTo>
                    <a:pt x="908" y="260"/>
                    <a:pt x="907" y="260"/>
                    <a:pt x="906" y="260"/>
                  </a:cubicBezTo>
                  <a:cubicBezTo>
                    <a:pt x="907" y="260"/>
                    <a:pt x="907" y="261"/>
                    <a:pt x="907" y="262"/>
                  </a:cubicBezTo>
                  <a:cubicBezTo>
                    <a:pt x="908" y="262"/>
                    <a:pt x="908" y="263"/>
                    <a:pt x="908" y="263"/>
                  </a:cubicBezTo>
                  <a:cubicBezTo>
                    <a:pt x="909" y="263"/>
                    <a:pt x="909" y="263"/>
                    <a:pt x="910" y="263"/>
                  </a:cubicBezTo>
                  <a:cubicBezTo>
                    <a:pt x="911" y="264"/>
                    <a:pt x="912" y="265"/>
                    <a:pt x="913" y="267"/>
                  </a:cubicBezTo>
                  <a:cubicBezTo>
                    <a:pt x="913" y="267"/>
                    <a:pt x="914" y="267"/>
                    <a:pt x="914" y="267"/>
                  </a:cubicBezTo>
                  <a:cubicBezTo>
                    <a:pt x="914" y="268"/>
                    <a:pt x="915" y="268"/>
                    <a:pt x="915" y="269"/>
                  </a:cubicBezTo>
                  <a:cubicBezTo>
                    <a:pt x="914" y="269"/>
                    <a:pt x="914" y="269"/>
                    <a:pt x="914" y="269"/>
                  </a:cubicBezTo>
                  <a:cubicBezTo>
                    <a:pt x="914" y="269"/>
                    <a:pt x="915" y="270"/>
                    <a:pt x="915" y="270"/>
                  </a:cubicBezTo>
                  <a:cubicBezTo>
                    <a:pt x="916" y="270"/>
                    <a:pt x="918" y="271"/>
                    <a:pt x="919" y="272"/>
                  </a:cubicBezTo>
                  <a:cubicBezTo>
                    <a:pt x="920" y="273"/>
                    <a:pt x="920" y="273"/>
                    <a:pt x="920" y="273"/>
                  </a:cubicBezTo>
                  <a:cubicBezTo>
                    <a:pt x="921" y="273"/>
                    <a:pt x="921" y="273"/>
                    <a:pt x="921" y="273"/>
                  </a:cubicBezTo>
                  <a:cubicBezTo>
                    <a:pt x="921" y="273"/>
                    <a:pt x="921" y="272"/>
                    <a:pt x="921" y="272"/>
                  </a:cubicBezTo>
                  <a:cubicBezTo>
                    <a:pt x="921" y="272"/>
                    <a:pt x="921" y="272"/>
                    <a:pt x="921" y="272"/>
                  </a:cubicBezTo>
                  <a:cubicBezTo>
                    <a:pt x="922" y="273"/>
                    <a:pt x="923" y="273"/>
                    <a:pt x="923" y="274"/>
                  </a:cubicBezTo>
                  <a:cubicBezTo>
                    <a:pt x="925" y="274"/>
                    <a:pt x="925" y="274"/>
                    <a:pt x="925" y="275"/>
                  </a:cubicBezTo>
                  <a:cubicBezTo>
                    <a:pt x="926" y="275"/>
                    <a:pt x="926" y="275"/>
                    <a:pt x="926" y="275"/>
                  </a:cubicBezTo>
                  <a:cubicBezTo>
                    <a:pt x="926" y="276"/>
                    <a:pt x="926" y="276"/>
                    <a:pt x="926" y="276"/>
                  </a:cubicBezTo>
                  <a:cubicBezTo>
                    <a:pt x="928" y="277"/>
                    <a:pt x="928" y="277"/>
                    <a:pt x="928" y="277"/>
                  </a:cubicBezTo>
                  <a:cubicBezTo>
                    <a:pt x="929" y="278"/>
                    <a:pt x="930" y="278"/>
                    <a:pt x="930" y="279"/>
                  </a:cubicBezTo>
                  <a:cubicBezTo>
                    <a:pt x="931" y="278"/>
                    <a:pt x="931" y="278"/>
                    <a:pt x="931" y="278"/>
                  </a:cubicBezTo>
                  <a:cubicBezTo>
                    <a:pt x="932" y="277"/>
                    <a:pt x="932" y="275"/>
                    <a:pt x="931" y="273"/>
                  </a:cubicBezTo>
                  <a:cubicBezTo>
                    <a:pt x="933" y="273"/>
                    <a:pt x="933" y="273"/>
                    <a:pt x="933" y="273"/>
                  </a:cubicBezTo>
                  <a:cubicBezTo>
                    <a:pt x="934" y="273"/>
                    <a:pt x="934" y="274"/>
                    <a:pt x="934" y="274"/>
                  </a:cubicBezTo>
                  <a:cubicBezTo>
                    <a:pt x="934" y="274"/>
                    <a:pt x="934" y="274"/>
                    <a:pt x="934" y="274"/>
                  </a:cubicBezTo>
                  <a:cubicBezTo>
                    <a:pt x="934" y="274"/>
                    <a:pt x="935" y="274"/>
                    <a:pt x="935" y="274"/>
                  </a:cubicBezTo>
                  <a:cubicBezTo>
                    <a:pt x="936" y="274"/>
                    <a:pt x="936" y="274"/>
                    <a:pt x="936" y="274"/>
                  </a:cubicBezTo>
                  <a:cubicBezTo>
                    <a:pt x="937" y="275"/>
                    <a:pt x="937" y="275"/>
                    <a:pt x="937" y="275"/>
                  </a:cubicBezTo>
                  <a:cubicBezTo>
                    <a:pt x="937" y="275"/>
                    <a:pt x="937" y="275"/>
                    <a:pt x="938" y="276"/>
                  </a:cubicBezTo>
                  <a:cubicBezTo>
                    <a:pt x="938" y="276"/>
                    <a:pt x="938" y="276"/>
                    <a:pt x="938" y="276"/>
                  </a:cubicBezTo>
                  <a:cubicBezTo>
                    <a:pt x="942" y="279"/>
                    <a:pt x="943" y="279"/>
                    <a:pt x="947" y="277"/>
                  </a:cubicBezTo>
                  <a:cubicBezTo>
                    <a:pt x="947" y="276"/>
                    <a:pt x="947" y="275"/>
                    <a:pt x="947" y="274"/>
                  </a:cubicBezTo>
                  <a:cubicBezTo>
                    <a:pt x="949" y="274"/>
                    <a:pt x="949" y="274"/>
                    <a:pt x="949" y="274"/>
                  </a:cubicBezTo>
                  <a:cubicBezTo>
                    <a:pt x="949" y="274"/>
                    <a:pt x="949" y="274"/>
                    <a:pt x="949" y="275"/>
                  </a:cubicBezTo>
                  <a:cubicBezTo>
                    <a:pt x="949" y="274"/>
                    <a:pt x="949" y="273"/>
                    <a:pt x="950" y="273"/>
                  </a:cubicBezTo>
                  <a:cubicBezTo>
                    <a:pt x="950" y="272"/>
                    <a:pt x="950" y="272"/>
                    <a:pt x="950" y="272"/>
                  </a:cubicBezTo>
                  <a:cubicBezTo>
                    <a:pt x="952" y="274"/>
                    <a:pt x="952" y="275"/>
                    <a:pt x="953" y="278"/>
                  </a:cubicBezTo>
                  <a:cubicBezTo>
                    <a:pt x="954" y="280"/>
                    <a:pt x="954" y="280"/>
                    <a:pt x="954" y="280"/>
                  </a:cubicBezTo>
                  <a:cubicBezTo>
                    <a:pt x="955" y="281"/>
                    <a:pt x="955" y="281"/>
                    <a:pt x="955" y="282"/>
                  </a:cubicBezTo>
                  <a:cubicBezTo>
                    <a:pt x="956" y="282"/>
                    <a:pt x="956" y="282"/>
                    <a:pt x="956" y="282"/>
                  </a:cubicBezTo>
                  <a:cubicBezTo>
                    <a:pt x="957" y="284"/>
                    <a:pt x="957" y="284"/>
                    <a:pt x="960" y="290"/>
                  </a:cubicBezTo>
                  <a:cubicBezTo>
                    <a:pt x="961" y="291"/>
                    <a:pt x="961" y="291"/>
                    <a:pt x="961" y="291"/>
                  </a:cubicBezTo>
                  <a:cubicBezTo>
                    <a:pt x="962" y="292"/>
                    <a:pt x="962" y="294"/>
                    <a:pt x="962" y="295"/>
                  </a:cubicBezTo>
                  <a:cubicBezTo>
                    <a:pt x="962" y="297"/>
                    <a:pt x="963" y="297"/>
                    <a:pt x="963" y="298"/>
                  </a:cubicBezTo>
                  <a:cubicBezTo>
                    <a:pt x="963" y="298"/>
                    <a:pt x="963" y="298"/>
                    <a:pt x="963" y="298"/>
                  </a:cubicBezTo>
                  <a:cubicBezTo>
                    <a:pt x="963" y="299"/>
                    <a:pt x="964" y="300"/>
                    <a:pt x="965" y="302"/>
                  </a:cubicBezTo>
                  <a:cubicBezTo>
                    <a:pt x="964" y="303"/>
                    <a:pt x="964" y="303"/>
                    <a:pt x="964" y="303"/>
                  </a:cubicBezTo>
                  <a:cubicBezTo>
                    <a:pt x="965" y="304"/>
                    <a:pt x="965" y="306"/>
                    <a:pt x="966" y="307"/>
                  </a:cubicBezTo>
                  <a:cubicBezTo>
                    <a:pt x="966" y="309"/>
                    <a:pt x="966" y="310"/>
                    <a:pt x="967" y="310"/>
                  </a:cubicBezTo>
                  <a:cubicBezTo>
                    <a:pt x="966" y="310"/>
                    <a:pt x="966" y="310"/>
                    <a:pt x="966" y="310"/>
                  </a:cubicBezTo>
                  <a:cubicBezTo>
                    <a:pt x="966" y="311"/>
                    <a:pt x="967" y="312"/>
                    <a:pt x="967" y="313"/>
                  </a:cubicBezTo>
                  <a:cubicBezTo>
                    <a:pt x="967" y="314"/>
                    <a:pt x="967" y="314"/>
                    <a:pt x="967" y="314"/>
                  </a:cubicBezTo>
                  <a:cubicBezTo>
                    <a:pt x="967" y="315"/>
                    <a:pt x="967" y="316"/>
                    <a:pt x="967" y="317"/>
                  </a:cubicBezTo>
                  <a:cubicBezTo>
                    <a:pt x="966" y="317"/>
                    <a:pt x="964" y="317"/>
                    <a:pt x="962" y="318"/>
                  </a:cubicBezTo>
                  <a:cubicBezTo>
                    <a:pt x="962" y="317"/>
                    <a:pt x="962" y="317"/>
                    <a:pt x="962" y="317"/>
                  </a:cubicBezTo>
                  <a:cubicBezTo>
                    <a:pt x="961" y="317"/>
                    <a:pt x="960" y="317"/>
                    <a:pt x="960" y="317"/>
                  </a:cubicBezTo>
                  <a:cubicBezTo>
                    <a:pt x="958" y="317"/>
                    <a:pt x="957" y="317"/>
                    <a:pt x="957" y="317"/>
                  </a:cubicBezTo>
                  <a:cubicBezTo>
                    <a:pt x="956" y="317"/>
                    <a:pt x="956" y="316"/>
                    <a:pt x="956" y="315"/>
                  </a:cubicBezTo>
                  <a:cubicBezTo>
                    <a:pt x="956" y="316"/>
                    <a:pt x="956" y="317"/>
                    <a:pt x="956" y="318"/>
                  </a:cubicBezTo>
                  <a:cubicBezTo>
                    <a:pt x="954" y="317"/>
                    <a:pt x="952" y="317"/>
                    <a:pt x="951" y="317"/>
                  </a:cubicBezTo>
                  <a:cubicBezTo>
                    <a:pt x="951" y="319"/>
                    <a:pt x="951" y="319"/>
                    <a:pt x="951" y="319"/>
                  </a:cubicBezTo>
                  <a:cubicBezTo>
                    <a:pt x="950" y="319"/>
                    <a:pt x="950" y="319"/>
                    <a:pt x="949" y="318"/>
                  </a:cubicBezTo>
                  <a:cubicBezTo>
                    <a:pt x="948" y="319"/>
                    <a:pt x="948" y="319"/>
                    <a:pt x="948" y="319"/>
                  </a:cubicBezTo>
                  <a:cubicBezTo>
                    <a:pt x="948" y="319"/>
                    <a:pt x="947" y="319"/>
                    <a:pt x="946" y="319"/>
                  </a:cubicBezTo>
                  <a:cubicBezTo>
                    <a:pt x="946" y="319"/>
                    <a:pt x="945" y="319"/>
                    <a:pt x="944" y="318"/>
                  </a:cubicBezTo>
                  <a:cubicBezTo>
                    <a:pt x="944" y="318"/>
                    <a:pt x="944" y="318"/>
                    <a:pt x="944" y="317"/>
                  </a:cubicBezTo>
                  <a:cubicBezTo>
                    <a:pt x="943" y="317"/>
                    <a:pt x="942" y="318"/>
                    <a:pt x="941" y="318"/>
                  </a:cubicBezTo>
                  <a:cubicBezTo>
                    <a:pt x="940" y="318"/>
                    <a:pt x="940" y="318"/>
                    <a:pt x="940" y="318"/>
                  </a:cubicBezTo>
                  <a:cubicBezTo>
                    <a:pt x="938" y="318"/>
                    <a:pt x="938" y="318"/>
                    <a:pt x="938" y="318"/>
                  </a:cubicBezTo>
                  <a:cubicBezTo>
                    <a:pt x="937" y="317"/>
                    <a:pt x="937" y="317"/>
                    <a:pt x="936" y="317"/>
                  </a:cubicBezTo>
                  <a:cubicBezTo>
                    <a:pt x="936" y="317"/>
                    <a:pt x="936" y="317"/>
                    <a:pt x="936" y="317"/>
                  </a:cubicBezTo>
                  <a:cubicBezTo>
                    <a:pt x="935" y="317"/>
                    <a:pt x="935" y="317"/>
                    <a:pt x="935" y="317"/>
                  </a:cubicBezTo>
                  <a:cubicBezTo>
                    <a:pt x="935" y="316"/>
                    <a:pt x="935" y="316"/>
                    <a:pt x="935" y="316"/>
                  </a:cubicBezTo>
                  <a:cubicBezTo>
                    <a:pt x="934" y="316"/>
                    <a:pt x="934" y="316"/>
                    <a:pt x="934" y="316"/>
                  </a:cubicBezTo>
                  <a:cubicBezTo>
                    <a:pt x="933" y="315"/>
                    <a:pt x="931" y="314"/>
                    <a:pt x="930" y="314"/>
                  </a:cubicBezTo>
                  <a:cubicBezTo>
                    <a:pt x="928" y="314"/>
                    <a:pt x="928" y="314"/>
                    <a:pt x="928" y="314"/>
                  </a:cubicBezTo>
                  <a:cubicBezTo>
                    <a:pt x="928" y="314"/>
                    <a:pt x="927" y="314"/>
                    <a:pt x="926" y="314"/>
                  </a:cubicBezTo>
                  <a:cubicBezTo>
                    <a:pt x="923" y="311"/>
                    <a:pt x="923" y="311"/>
                    <a:pt x="920" y="311"/>
                  </a:cubicBezTo>
                  <a:cubicBezTo>
                    <a:pt x="919" y="310"/>
                    <a:pt x="919" y="310"/>
                    <a:pt x="919" y="310"/>
                  </a:cubicBezTo>
                  <a:cubicBezTo>
                    <a:pt x="918" y="309"/>
                    <a:pt x="917" y="309"/>
                    <a:pt x="916" y="309"/>
                  </a:cubicBezTo>
                  <a:cubicBezTo>
                    <a:pt x="914" y="310"/>
                    <a:pt x="914" y="310"/>
                    <a:pt x="913" y="310"/>
                  </a:cubicBezTo>
                  <a:cubicBezTo>
                    <a:pt x="913" y="309"/>
                    <a:pt x="913" y="309"/>
                    <a:pt x="913" y="309"/>
                  </a:cubicBezTo>
                  <a:cubicBezTo>
                    <a:pt x="913" y="309"/>
                    <a:pt x="913" y="309"/>
                    <a:pt x="913" y="309"/>
                  </a:cubicBezTo>
                  <a:cubicBezTo>
                    <a:pt x="912" y="309"/>
                    <a:pt x="912" y="308"/>
                    <a:pt x="911" y="307"/>
                  </a:cubicBezTo>
                  <a:cubicBezTo>
                    <a:pt x="910" y="306"/>
                    <a:pt x="910" y="306"/>
                    <a:pt x="910" y="306"/>
                  </a:cubicBezTo>
                  <a:cubicBezTo>
                    <a:pt x="908" y="306"/>
                    <a:pt x="908" y="306"/>
                    <a:pt x="908" y="306"/>
                  </a:cubicBezTo>
                  <a:cubicBezTo>
                    <a:pt x="903" y="304"/>
                    <a:pt x="903" y="304"/>
                    <a:pt x="901" y="304"/>
                  </a:cubicBezTo>
                  <a:cubicBezTo>
                    <a:pt x="900" y="304"/>
                    <a:pt x="900" y="304"/>
                    <a:pt x="900" y="304"/>
                  </a:cubicBezTo>
                  <a:cubicBezTo>
                    <a:pt x="899" y="304"/>
                    <a:pt x="899" y="304"/>
                    <a:pt x="899" y="304"/>
                  </a:cubicBezTo>
                  <a:cubicBezTo>
                    <a:pt x="899" y="306"/>
                    <a:pt x="899" y="306"/>
                    <a:pt x="898" y="306"/>
                  </a:cubicBezTo>
                  <a:cubicBezTo>
                    <a:pt x="898" y="306"/>
                    <a:pt x="899" y="306"/>
                    <a:pt x="899" y="306"/>
                  </a:cubicBezTo>
                  <a:cubicBezTo>
                    <a:pt x="897" y="306"/>
                    <a:pt x="897" y="306"/>
                    <a:pt x="897" y="306"/>
                  </a:cubicBezTo>
                  <a:cubicBezTo>
                    <a:pt x="897" y="308"/>
                    <a:pt x="896" y="310"/>
                    <a:pt x="896" y="311"/>
                  </a:cubicBezTo>
                  <a:cubicBezTo>
                    <a:pt x="895" y="311"/>
                    <a:pt x="895" y="311"/>
                    <a:pt x="895" y="311"/>
                  </a:cubicBezTo>
                  <a:cubicBezTo>
                    <a:pt x="896" y="312"/>
                    <a:pt x="898" y="313"/>
                    <a:pt x="899" y="314"/>
                  </a:cubicBezTo>
                  <a:cubicBezTo>
                    <a:pt x="899" y="315"/>
                    <a:pt x="899" y="315"/>
                    <a:pt x="899" y="316"/>
                  </a:cubicBezTo>
                  <a:cubicBezTo>
                    <a:pt x="900" y="316"/>
                    <a:pt x="900" y="316"/>
                    <a:pt x="900" y="316"/>
                  </a:cubicBezTo>
                  <a:cubicBezTo>
                    <a:pt x="900" y="318"/>
                    <a:pt x="900" y="318"/>
                    <a:pt x="898" y="323"/>
                  </a:cubicBezTo>
                  <a:cubicBezTo>
                    <a:pt x="894" y="322"/>
                    <a:pt x="890" y="321"/>
                    <a:pt x="886" y="320"/>
                  </a:cubicBezTo>
                  <a:cubicBezTo>
                    <a:pt x="886" y="320"/>
                    <a:pt x="886" y="320"/>
                    <a:pt x="886" y="320"/>
                  </a:cubicBezTo>
                  <a:cubicBezTo>
                    <a:pt x="885" y="320"/>
                    <a:pt x="885" y="320"/>
                    <a:pt x="885" y="320"/>
                  </a:cubicBezTo>
                  <a:cubicBezTo>
                    <a:pt x="885" y="320"/>
                    <a:pt x="885" y="320"/>
                    <a:pt x="885" y="319"/>
                  </a:cubicBezTo>
                  <a:cubicBezTo>
                    <a:pt x="883" y="319"/>
                    <a:pt x="883" y="319"/>
                    <a:pt x="883" y="319"/>
                  </a:cubicBezTo>
                  <a:cubicBezTo>
                    <a:pt x="882" y="318"/>
                    <a:pt x="882" y="318"/>
                    <a:pt x="881" y="318"/>
                  </a:cubicBezTo>
                  <a:cubicBezTo>
                    <a:pt x="881" y="318"/>
                    <a:pt x="881" y="318"/>
                    <a:pt x="881" y="318"/>
                  </a:cubicBezTo>
                  <a:cubicBezTo>
                    <a:pt x="880" y="318"/>
                    <a:pt x="880" y="318"/>
                    <a:pt x="879" y="318"/>
                  </a:cubicBezTo>
                  <a:cubicBezTo>
                    <a:pt x="878" y="318"/>
                    <a:pt x="878" y="317"/>
                    <a:pt x="877" y="317"/>
                  </a:cubicBezTo>
                  <a:cubicBezTo>
                    <a:pt x="876" y="317"/>
                    <a:pt x="876" y="317"/>
                    <a:pt x="876" y="317"/>
                  </a:cubicBezTo>
                  <a:cubicBezTo>
                    <a:pt x="867" y="309"/>
                    <a:pt x="864" y="308"/>
                    <a:pt x="864" y="308"/>
                  </a:cubicBezTo>
                  <a:cubicBezTo>
                    <a:pt x="862" y="307"/>
                    <a:pt x="861" y="307"/>
                    <a:pt x="861" y="307"/>
                  </a:cubicBezTo>
                  <a:cubicBezTo>
                    <a:pt x="860" y="307"/>
                    <a:pt x="858" y="306"/>
                    <a:pt x="857" y="305"/>
                  </a:cubicBezTo>
                  <a:cubicBezTo>
                    <a:pt x="856" y="305"/>
                    <a:pt x="856" y="305"/>
                    <a:pt x="855" y="305"/>
                  </a:cubicBezTo>
                  <a:cubicBezTo>
                    <a:pt x="855" y="305"/>
                    <a:pt x="855" y="305"/>
                    <a:pt x="855" y="304"/>
                  </a:cubicBezTo>
                  <a:cubicBezTo>
                    <a:pt x="855" y="304"/>
                    <a:pt x="854" y="305"/>
                    <a:pt x="853" y="305"/>
                  </a:cubicBezTo>
                  <a:cubicBezTo>
                    <a:pt x="851" y="305"/>
                    <a:pt x="851" y="305"/>
                    <a:pt x="851" y="304"/>
                  </a:cubicBezTo>
                  <a:cubicBezTo>
                    <a:pt x="849" y="304"/>
                    <a:pt x="849" y="304"/>
                    <a:pt x="849" y="304"/>
                  </a:cubicBezTo>
                  <a:cubicBezTo>
                    <a:pt x="847" y="303"/>
                    <a:pt x="845" y="303"/>
                    <a:pt x="844" y="302"/>
                  </a:cubicBezTo>
                  <a:cubicBezTo>
                    <a:pt x="844" y="302"/>
                    <a:pt x="844" y="302"/>
                    <a:pt x="844" y="302"/>
                  </a:cubicBezTo>
                  <a:cubicBezTo>
                    <a:pt x="843" y="301"/>
                    <a:pt x="842" y="301"/>
                    <a:pt x="842" y="301"/>
                  </a:cubicBezTo>
                  <a:cubicBezTo>
                    <a:pt x="841" y="300"/>
                    <a:pt x="842" y="300"/>
                    <a:pt x="842" y="300"/>
                  </a:cubicBezTo>
                  <a:cubicBezTo>
                    <a:pt x="841" y="300"/>
                    <a:pt x="840" y="299"/>
                    <a:pt x="840" y="299"/>
                  </a:cubicBezTo>
                  <a:cubicBezTo>
                    <a:pt x="839" y="298"/>
                    <a:pt x="839" y="298"/>
                    <a:pt x="839" y="298"/>
                  </a:cubicBezTo>
                  <a:cubicBezTo>
                    <a:pt x="838" y="298"/>
                    <a:pt x="838" y="298"/>
                    <a:pt x="838" y="298"/>
                  </a:cubicBezTo>
                  <a:cubicBezTo>
                    <a:pt x="837" y="298"/>
                    <a:pt x="837" y="298"/>
                    <a:pt x="837" y="298"/>
                  </a:cubicBezTo>
                  <a:cubicBezTo>
                    <a:pt x="836" y="298"/>
                    <a:pt x="836" y="298"/>
                    <a:pt x="836" y="298"/>
                  </a:cubicBezTo>
                  <a:cubicBezTo>
                    <a:pt x="836" y="297"/>
                    <a:pt x="836" y="297"/>
                    <a:pt x="836" y="297"/>
                  </a:cubicBezTo>
                  <a:cubicBezTo>
                    <a:pt x="835" y="297"/>
                    <a:pt x="834" y="296"/>
                    <a:pt x="834" y="296"/>
                  </a:cubicBezTo>
                  <a:cubicBezTo>
                    <a:pt x="834" y="295"/>
                    <a:pt x="833" y="294"/>
                    <a:pt x="833" y="293"/>
                  </a:cubicBezTo>
                  <a:cubicBezTo>
                    <a:pt x="834" y="293"/>
                    <a:pt x="834" y="293"/>
                    <a:pt x="834" y="293"/>
                  </a:cubicBezTo>
                  <a:cubicBezTo>
                    <a:pt x="833" y="293"/>
                    <a:pt x="833" y="293"/>
                    <a:pt x="833" y="293"/>
                  </a:cubicBezTo>
                  <a:cubicBezTo>
                    <a:pt x="834" y="292"/>
                    <a:pt x="834" y="292"/>
                    <a:pt x="834" y="292"/>
                  </a:cubicBezTo>
                  <a:cubicBezTo>
                    <a:pt x="835" y="291"/>
                    <a:pt x="834" y="291"/>
                    <a:pt x="834" y="290"/>
                  </a:cubicBezTo>
                  <a:cubicBezTo>
                    <a:pt x="835" y="290"/>
                    <a:pt x="835" y="290"/>
                    <a:pt x="835" y="290"/>
                  </a:cubicBezTo>
                  <a:cubicBezTo>
                    <a:pt x="835" y="290"/>
                    <a:pt x="835" y="289"/>
                    <a:pt x="834" y="288"/>
                  </a:cubicBezTo>
                  <a:cubicBezTo>
                    <a:pt x="836" y="288"/>
                    <a:pt x="836" y="288"/>
                    <a:pt x="836" y="288"/>
                  </a:cubicBezTo>
                  <a:cubicBezTo>
                    <a:pt x="835" y="287"/>
                    <a:pt x="834" y="285"/>
                    <a:pt x="833" y="284"/>
                  </a:cubicBezTo>
                  <a:cubicBezTo>
                    <a:pt x="834" y="284"/>
                    <a:pt x="834" y="284"/>
                    <a:pt x="834" y="284"/>
                  </a:cubicBezTo>
                  <a:cubicBezTo>
                    <a:pt x="833" y="282"/>
                    <a:pt x="832" y="282"/>
                    <a:pt x="831" y="282"/>
                  </a:cubicBezTo>
                  <a:cubicBezTo>
                    <a:pt x="831" y="280"/>
                    <a:pt x="830" y="279"/>
                    <a:pt x="830" y="278"/>
                  </a:cubicBezTo>
                  <a:cubicBezTo>
                    <a:pt x="832" y="274"/>
                    <a:pt x="832" y="274"/>
                    <a:pt x="831" y="271"/>
                  </a:cubicBezTo>
                  <a:cubicBezTo>
                    <a:pt x="830" y="271"/>
                    <a:pt x="830" y="271"/>
                    <a:pt x="829" y="271"/>
                  </a:cubicBezTo>
                  <a:cubicBezTo>
                    <a:pt x="828" y="272"/>
                    <a:pt x="828" y="272"/>
                    <a:pt x="828" y="272"/>
                  </a:cubicBezTo>
                  <a:cubicBezTo>
                    <a:pt x="827" y="272"/>
                    <a:pt x="825" y="270"/>
                    <a:pt x="824" y="269"/>
                  </a:cubicBezTo>
                  <a:cubicBezTo>
                    <a:pt x="824" y="269"/>
                    <a:pt x="824" y="269"/>
                    <a:pt x="824" y="269"/>
                  </a:cubicBezTo>
                  <a:cubicBezTo>
                    <a:pt x="823" y="269"/>
                    <a:pt x="823" y="269"/>
                    <a:pt x="822" y="268"/>
                  </a:cubicBezTo>
                  <a:cubicBezTo>
                    <a:pt x="821" y="269"/>
                    <a:pt x="821" y="269"/>
                    <a:pt x="821" y="269"/>
                  </a:cubicBezTo>
                  <a:cubicBezTo>
                    <a:pt x="819" y="269"/>
                    <a:pt x="819" y="269"/>
                    <a:pt x="819" y="269"/>
                  </a:cubicBezTo>
                  <a:cubicBezTo>
                    <a:pt x="819" y="270"/>
                    <a:pt x="818" y="270"/>
                    <a:pt x="818" y="270"/>
                  </a:cubicBezTo>
                  <a:cubicBezTo>
                    <a:pt x="818" y="270"/>
                    <a:pt x="818" y="270"/>
                    <a:pt x="818" y="270"/>
                  </a:cubicBezTo>
                  <a:cubicBezTo>
                    <a:pt x="816" y="270"/>
                    <a:pt x="814" y="271"/>
                    <a:pt x="812" y="271"/>
                  </a:cubicBezTo>
                  <a:cubicBezTo>
                    <a:pt x="812" y="271"/>
                    <a:pt x="812" y="270"/>
                    <a:pt x="812" y="270"/>
                  </a:cubicBezTo>
                  <a:cubicBezTo>
                    <a:pt x="812" y="270"/>
                    <a:pt x="811" y="270"/>
                    <a:pt x="810" y="271"/>
                  </a:cubicBezTo>
                  <a:cubicBezTo>
                    <a:pt x="809" y="271"/>
                    <a:pt x="809" y="270"/>
                    <a:pt x="809" y="270"/>
                  </a:cubicBezTo>
                  <a:cubicBezTo>
                    <a:pt x="808" y="270"/>
                    <a:pt x="807" y="270"/>
                    <a:pt x="807" y="270"/>
                  </a:cubicBezTo>
                  <a:cubicBezTo>
                    <a:pt x="806" y="272"/>
                    <a:pt x="806" y="272"/>
                    <a:pt x="806" y="272"/>
                  </a:cubicBezTo>
                  <a:cubicBezTo>
                    <a:pt x="801" y="270"/>
                    <a:pt x="801" y="270"/>
                    <a:pt x="799" y="270"/>
                  </a:cubicBezTo>
                  <a:cubicBezTo>
                    <a:pt x="799" y="271"/>
                    <a:pt x="799" y="271"/>
                    <a:pt x="799" y="271"/>
                  </a:cubicBezTo>
                  <a:cubicBezTo>
                    <a:pt x="798" y="271"/>
                    <a:pt x="797" y="271"/>
                    <a:pt x="796" y="271"/>
                  </a:cubicBezTo>
                  <a:cubicBezTo>
                    <a:pt x="795" y="271"/>
                    <a:pt x="795" y="271"/>
                    <a:pt x="795" y="271"/>
                  </a:cubicBezTo>
                  <a:cubicBezTo>
                    <a:pt x="791" y="272"/>
                    <a:pt x="786" y="271"/>
                    <a:pt x="782" y="271"/>
                  </a:cubicBezTo>
                  <a:cubicBezTo>
                    <a:pt x="780" y="272"/>
                    <a:pt x="780" y="272"/>
                    <a:pt x="779" y="272"/>
                  </a:cubicBezTo>
                  <a:cubicBezTo>
                    <a:pt x="779" y="272"/>
                    <a:pt x="779" y="272"/>
                    <a:pt x="779" y="272"/>
                  </a:cubicBezTo>
                  <a:cubicBezTo>
                    <a:pt x="776" y="272"/>
                    <a:pt x="773" y="272"/>
                    <a:pt x="769" y="272"/>
                  </a:cubicBezTo>
                  <a:cubicBezTo>
                    <a:pt x="768" y="273"/>
                    <a:pt x="768" y="273"/>
                    <a:pt x="768" y="273"/>
                  </a:cubicBezTo>
                  <a:cubicBezTo>
                    <a:pt x="768" y="273"/>
                    <a:pt x="768" y="273"/>
                    <a:pt x="768" y="273"/>
                  </a:cubicBezTo>
                  <a:cubicBezTo>
                    <a:pt x="766" y="273"/>
                    <a:pt x="766" y="273"/>
                    <a:pt x="766" y="273"/>
                  </a:cubicBezTo>
                  <a:cubicBezTo>
                    <a:pt x="765" y="275"/>
                    <a:pt x="765" y="275"/>
                    <a:pt x="760" y="276"/>
                  </a:cubicBezTo>
                  <a:cubicBezTo>
                    <a:pt x="760" y="277"/>
                    <a:pt x="759" y="277"/>
                    <a:pt x="759" y="277"/>
                  </a:cubicBezTo>
                  <a:cubicBezTo>
                    <a:pt x="758" y="278"/>
                    <a:pt x="756" y="278"/>
                    <a:pt x="755" y="279"/>
                  </a:cubicBezTo>
                  <a:cubicBezTo>
                    <a:pt x="754" y="279"/>
                    <a:pt x="754" y="279"/>
                    <a:pt x="754" y="279"/>
                  </a:cubicBezTo>
                  <a:cubicBezTo>
                    <a:pt x="752" y="279"/>
                    <a:pt x="752" y="279"/>
                    <a:pt x="752" y="279"/>
                  </a:cubicBezTo>
                  <a:cubicBezTo>
                    <a:pt x="751" y="280"/>
                    <a:pt x="751" y="281"/>
                    <a:pt x="751" y="281"/>
                  </a:cubicBezTo>
                  <a:cubicBezTo>
                    <a:pt x="750" y="281"/>
                    <a:pt x="750" y="281"/>
                    <a:pt x="750" y="281"/>
                  </a:cubicBezTo>
                  <a:cubicBezTo>
                    <a:pt x="750" y="281"/>
                    <a:pt x="750" y="282"/>
                    <a:pt x="749" y="283"/>
                  </a:cubicBezTo>
                  <a:cubicBezTo>
                    <a:pt x="748" y="283"/>
                    <a:pt x="747" y="283"/>
                    <a:pt x="746" y="283"/>
                  </a:cubicBezTo>
                  <a:cubicBezTo>
                    <a:pt x="746" y="283"/>
                    <a:pt x="746" y="283"/>
                    <a:pt x="746" y="284"/>
                  </a:cubicBezTo>
                  <a:cubicBezTo>
                    <a:pt x="745" y="284"/>
                    <a:pt x="745" y="284"/>
                    <a:pt x="745" y="284"/>
                  </a:cubicBezTo>
                  <a:cubicBezTo>
                    <a:pt x="745" y="284"/>
                    <a:pt x="745" y="284"/>
                    <a:pt x="745" y="284"/>
                  </a:cubicBezTo>
                  <a:cubicBezTo>
                    <a:pt x="744" y="284"/>
                    <a:pt x="742" y="284"/>
                    <a:pt x="741" y="283"/>
                  </a:cubicBezTo>
                  <a:cubicBezTo>
                    <a:pt x="740" y="283"/>
                    <a:pt x="740" y="283"/>
                    <a:pt x="740" y="283"/>
                  </a:cubicBezTo>
                  <a:cubicBezTo>
                    <a:pt x="740" y="283"/>
                    <a:pt x="740" y="282"/>
                    <a:pt x="740" y="282"/>
                  </a:cubicBezTo>
                  <a:cubicBezTo>
                    <a:pt x="740" y="282"/>
                    <a:pt x="739" y="282"/>
                    <a:pt x="738" y="283"/>
                  </a:cubicBezTo>
                  <a:cubicBezTo>
                    <a:pt x="738" y="283"/>
                    <a:pt x="738" y="283"/>
                    <a:pt x="738" y="283"/>
                  </a:cubicBezTo>
                  <a:cubicBezTo>
                    <a:pt x="737" y="283"/>
                    <a:pt x="737" y="283"/>
                    <a:pt x="737" y="283"/>
                  </a:cubicBezTo>
                  <a:cubicBezTo>
                    <a:pt x="737" y="283"/>
                    <a:pt x="737" y="283"/>
                    <a:pt x="737" y="284"/>
                  </a:cubicBezTo>
                  <a:cubicBezTo>
                    <a:pt x="736" y="283"/>
                    <a:pt x="734" y="283"/>
                    <a:pt x="732" y="283"/>
                  </a:cubicBezTo>
                  <a:cubicBezTo>
                    <a:pt x="730" y="283"/>
                    <a:pt x="730" y="283"/>
                    <a:pt x="730" y="284"/>
                  </a:cubicBezTo>
                  <a:cubicBezTo>
                    <a:pt x="726" y="285"/>
                    <a:pt x="723" y="283"/>
                    <a:pt x="721" y="280"/>
                  </a:cubicBezTo>
                  <a:cubicBezTo>
                    <a:pt x="719" y="279"/>
                    <a:pt x="719" y="279"/>
                    <a:pt x="718" y="279"/>
                  </a:cubicBezTo>
                  <a:cubicBezTo>
                    <a:pt x="718" y="279"/>
                    <a:pt x="718" y="279"/>
                    <a:pt x="718" y="279"/>
                  </a:cubicBezTo>
                  <a:cubicBezTo>
                    <a:pt x="717" y="280"/>
                    <a:pt x="716" y="281"/>
                    <a:pt x="716" y="283"/>
                  </a:cubicBezTo>
                  <a:cubicBezTo>
                    <a:pt x="716" y="284"/>
                    <a:pt x="715" y="284"/>
                    <a:pt x="715" y="284"/>
                  </a:cubicBezTo>
                  <a:cubicBezTo>
                    <a:pt x="715" y="284"/>
                    <a:pt x="715" y="284"/>
                    <a:pt x="715" y="284"/>
                  </a:cubicBezTo>
                  <a:cubicBezTo>
                    <a:pt x="715" y="286"/>
                    <a:pt x="715" y="287"/>
                    <a:pt x="715" y="288"/>
                  </a:cubicBezTo>
                  <a:cubicBezTo>
                    <a:pt x="714" y="288"/>
                    <a:pt x="714" y="288"/>
                    <a:pt x="714" y="288"/>
                  </a:cubicBezTo>
                  <a:cubicBezTo>
                    <a:pt x="714" y="290"/>
                    <a:pt x="714" y="290"/>
                    <a:pt x="714" y="290"/>
                  </a:cubicBezTo>
                  <a:cubicBezTo>
                    <a:pt x="714" y="290"/>
                    <a:pt x="714" y="290"/>
                    <a:pt x="714" y="291"/>
                  </a:cubicBezTo>
                  <a:cubicBezTo>
                    <a:pt x="713" y="292"/>
                    <a:pt x="712" y="293"/>
                    <a:pt x="711" y="295"/>
                  </a:cubicBezTo>
                  <a:cubicBezTo>
                    <a:pt x="710" y="295"/>
                    <a:pt x="710" y="296"/>
                    <a:pt x="710" y="296"/>
                  </a:cubicBezTo>
                  <a:cubicBezTo>
                    <a:pt x="709" y="296"/>
                    <a:pt x="709" y="296"/>
                    <a:pt x="709" y="296"/>
                  </a:cubicBezTo>
                  <a:cubicBezTo>
                    <a:pt x="708" y="297"/>
                    <a:pt x="708" y="297"/>
                    <a:pt x="708" y="297"/>
                  </a:cubicBezTo>
                  <a:cubicBezTo>
                    <a:pt x="708" y="297"/>
                    <a:pt x="708" y="297"/>
                    <a:pt x="708" y="297"/>
                  </a:cubicBezTo>
                  <a:cubicBezTo>
                    <a:pt x="707" y="297"/>
                    <a:pt x="707" y="297"/>
                    <a:pt x="707" y="297"/>
                  </a:cubicBezTo>
                  <a:cubicBezTo>
                    <a:pt x="706" y="298"/>
                    <a:pt x="705" y="298"/>
                    <a:pt x="705" y="298"/>
                  </a:cubicBezTo>
                  <a:cubicBezTo>
                    <a:pt x="704" y="299"/>
                    <a:pt x="704" y="299"/>
                    <a:pt x="704" y="299"/>
                  </a:cubicBezTo>
                  <a:cubicBezTo>
                    <a:pt x="701" y="299"/>
                    <a:pt x="701" y="299"/>
                    <a:pt x="701" y="299"/>
                  </a:cubicBezTo>
                  <a:cubicBezTo>
                    <a:pt x="700" y="300"/>
                    <a:pt x="699" y="300"/>
                    <a:pt x="699" y="300"/>
                  </a:cubicBezTo>
                  <a:cubicBezTo>
                    <a:pt x="698" y="302"/>
                    <a:pt x="697" y="303"/>
                    <a:pt x="696" y="304"/>
                  </a:cubicBezTo>
                  <a:cubicBezTo>
                    <a:pt x="695" y="305"/>
                    <a:pt x="695" y="307"/>
                    <a:pt x="695" y="309"/>
                  </a:cubicBezTo>
                  <a:cubicBezTo>
                    <a:pt x="695" y="309"/>
                    <a:pt x="695" y="309"/>
                    <a:pt x="695" y="309"/>
                  </a:cubicBezTo>
                  <a:cubicBezTo>
                    <a:pt x="695" y="309"/>
                    <a:pt x="694" y="310"/>
                    <a:pt x="694" y="311"/>
                  </a:cubicBezTo>
                  <a:cubicBezTo>
                    <a:pt x="693" y="313"/>
                    <a:pt x="693" y="314"/>
                    <a:pt x="694" y="315"/>
                  </a:cubicBezTo>
                  <a:cubicBezTo>
                    <a:pt x="693" y="317"/>
                    <a:pt x="693" y="317"/>
                    <a:pt x="693" y="317"/>
                  </a:cubicBezTo>
                  <a:cubicBezTo>
                    <a:pt x="694" y="318"/>
                    <a:pt x="694" y="319"/>
                    <a:pt x="694" y="320"/>
                  </a:cubicBezTo>
                  <a:cubicBezTo>
                    <a:pt x="694" y="320"/>
                    <a:pt x="695" y="320"/>
                    <a:pt x="696" y="321"/>
                  </a:cubicBezTo>
                  <a:cubicBezTo>
                    <a:pt x="696" y="323"/>
                    <a:pt x="696" y="325"/>
                    <a:pt x="697" y="327"/>
                  </a:cubicBezTo>
                  <a:cubicBezTo>
                    <a:pt x="696" y="327"/>
                    <a:pt x="696" y="327"/>
                    <a:pt x="696" y="327"/>
                  </a:cubicBezTo>
                  <a:cubicBezTo>
                    <a:pt x="696" y="328"/>
                    <a:pt x="696" y="328"/>
                    <a:pt x="696" y="328"/>
                  </a:cubicBezTo>
                  <a:cubicBezTo>
                    <a:pt x="696" y="328"/>
                    <a:pt x="696" y="328"/>
                    <a:pt x="696" y="328"/>
                  </a:cubicBezTo>
                  <a:cubicBezTo>
                    <a:pt x="696" y="328"/>
                    <a:pt x="696" y="329"/>
                    <a:pt x="696" y="330"/>
                  </a:cubicBezTo>
                  <a:cubicBezTo>
                    <a:pt x="695" y="331"/>
                    <a:pt x="693" y="332"/>
                    <a:pt x="693" y="333"/>
                  </a:cubicBezTo>
                  <a:cubicBezTo>
                    <a:pt x="692" y="334"/>
                    <a:pt x="692" y="335"/>
                    <a:pt x="692" y="335"/>
                  </a:cubicBezTo>
                  <a:cubicBezTo>
                    <a:pt x="689" y="340"/>
                    <a:pt x="678" y="346"/>
                    <a:pt x="678" y="346"/>
                  </a:cubicBezTo>
                  <a:cubicBezTo>
                    <a:pt x="677" y="348"/>
                    <a:pt x="677" y="348"/>
                    <a:pt x="677" y="348"/>
                  </a:cubicBezTo>
                  <a:cubicBezTo>
                    <a:pt x="673" y="347"/>
                    <a:pt x="672" y="348"/>
                    <a:pt x="671" y="351"/>
                  </a:cubicBezTo>
                  <a:cubicBezTo>
                    <a:pt x="670" y="351"/>
                    <a:pt x="670" y="351"/>
                    <a:pt x="670" y="351"/>
                  </a:cubicBezTo>
                  <a:cubicBezTo>
                    <a:pt x="670" y="351"/>
                    <a:pt x="670" y="352"/>
                    <a:pt x="670" y="353"/>
                  </a:cubicBezTo>
                  <a:cubicBezTo>
                    <a:pt x="669" y="354"/>
                    <a:pt x="669" y="354"/>
                    <a:pt x="669" y="355"/>
                  </a:cubicBezTo>
                  <a:cubicBezTo>
                    <a:pt x="667" y="356"/>
                    <a:pt x="667" y="356"/>
                    <a:pt x="667" y="356"/>
                  </a:cubicBezTo>
                  <a:cubicBezTo>
                    <a:pt x="667" y="356"/>
                    <a:pt x="667" y="357"/>
                    <a:pt x="667" y="357"/>
                  </a:cubicBezTo>
                  <a:cubicBezTo>
                    <a:pt x="666" y="357"/>
                    <a:pt x="665" y="358"/>
                    <a:pt x="665" y="358"/>
                  </a:cubicBezTo>
                  <a:cubicBezTo>
                    <a:pt x="664" y="359"/>
                    <a:pt x="664" y="360"/>
                    <a:pt x="664" y="360"/>
                  </a:cubicBezTo>
                  <a:cubicBezTo>
                    <a:pt x="663" y="361"/>
                    <a:pt x="663" y="362"/>
                    <a:pt x="663" y="363"/>
                  </a:cubicBezTo>
                  <a:cubicBezTo>
                    <a:pt x="663" y="364"/>
                    <a:pt x="663" y="365"/>
                    <a:pt x="662" y="365"/>
                  </a:cubicBezTo>
                  <a:cubicBezTo>
                    <a:pt x="661" y="367"/>
                    <a:pt x="661" y="367"/>
                    <a:pt x="661" y="367"/>
                  </a:cubicBezTo>
                  <a:cubicBezTo>
                    <a:pt x="660" y="367"/>
                    <a:pt x="660" y="367"/>
                    <a:pt x="660" y="367"/>
                  </a:cubicBezTo>
                  <a:cubicBezTo>
                    <a:pt x="660" y="368"/>
                    <a:pt x="660" y="368"/>
                    <a:pt x="660" y="369"/>
                  </a:cubicBezTo>
                  <a:cubicBezTo>
                    <a:pt x="660" y="369"/>
                    <a:pt x="660" y="369"/>
                    <a:pt x="660" y="369"/>
                  </a:cubicBezTo>
                  <a:cubicBezTo>
                    <a:pt x="660" y="369"/>
                    <a:pt x="660" y="369"/>
                    <a:pt x="660" y="370"/>
                  </a:cubicBezTo>
                  <a:cubicBezTo>
                    <a:pt x="659" y="370"/>
                    <a:pt x="659" y="370"/>
                    <a:pt x="659" y="370"/>
                  </a:cubicBezTo>
                  <a:cubicBezTo>
                    <a:pt x="659" y="370"/>
                    <a:pt x="659" y="371"/>
                    <a:pt x="659" y="371"/>
                  </a:cubicBezTo>
                  <a:cubicBezTo>
                    <a:pt x="659" y="371"/>
                    <a:pt x="659" y="371"/>
                    <a:pt x="659" y="371"/>
                  </a:cubicBezTo>
                  <a:cubicBezTo>
                    <a:pt x="659" y="372"/>
                    <a:pt x="659" y="372"/>
                    <a:pt x="659" y="373"/>
                  </a:cubicBezTo>
                  <a:cubicBezTo>
                    <a:pt x="658" y="373"/>
                    <a:pt x="658" y="374"/>
                    <a:pt x="657" y="375"/>
                  </a:cubicBezTo>
                  <a:cubicBezTo>
                    <a:pt x="656" y="376"/>
                    <a:pt x="656" y="376"/>
                    <a:pt x="655" y="376"/>
                  </a:cubicBezTo>
                  <a:cubicBezTo>
                    <a:pt x="655" y="377"/>
                    <a:pt x="654" y="377"/>
                    <a:pt x="654" y="377"/>
                  </a:cubicBezTo>
                  <a:cubicBezTo>
                    <a:pt x="654" y="377"/>
                    <a:pt x="654" y="377"/>
                    <a:pt x="654" y="378"/>
                  </a:cubicBezTo>
                  <a:cubicBezTo>
                    <a:pt x="654" y="378"/>
                    <a:pt x="654" y="378"/>
                    <a:pt x="654" y="378"/>
                  </a:cubicBezTo>
                  <a:cubicBezTo>
                    <a:pt x="653" y="380"/>
                    <a:pt x="653" y="380"/>
                    <a:pt x="653" y="381"/>
                  </a:cubicBezTo>
                  <a:cubicBezTo>
                    <a:pt x="653" y="381"/>
                    <a:pt x="653" y="381"/>
                    <a:pt x="653" y="381"/>
                  </a:cubicBezTo>
                  <a:cubicBezTo>
                    <a:pt x="653" y="381"/>
                    <a:pt x="652" y="382"/>
                    <a:pt x="652" y="383"/>
                  </a:cubicBezTo>
                  <a:cubicBezTo>
                    <a:pt x="651" y="385"/>
                    <a:pt x="651" y="385"/>
                    <a:pt x="651" y="386"/>
                  </a:cubicBezTo>
                  <a:cubicBezTo>
                    <a:pt x="650" y="387"/>
                    <a:pt x="649" y="389"/>
                    <a:pt x="649" y="390"/>
                  </a:cubicBezTo>
                  <a:cubicBezTo>
                    <a:pt x="648" y="391"/>
                    <a:pt x="647" y="391"/>
                    <a:pt x="647" y="391"/>
                  </a:cubicBezTo>
                  <a:cubicBezTo>
                    <a:pt x="646" y="392"/>
                    <a:pt x="645" y="392"/>
                    <a:pt x="645" y="392"/>
                  </a:cubicBezTo>
                  <a:cubicBezTo>
                    <a:pt x="645" y="393"/>
                    <a:pt x="646" y="394"/>
                    <a:pt x="646" y="394"/>
                  </a:cubicBezTo>
                  <a:cubicBezTo>
                    <a:pt x="646" y="395"/>
                    <a:pt x="646" y="395"/>
                    <a:pt x="645" y="395"/>
                  </a:cubicBezTo>
                  <a:cubicBezTo>
                    <a:pt x="646" y="395"/>
                    <a:pt x="646" y="396"/>
                    <a:pt x="646" y="396"/>
                  </a:cubicBezTo>
                  <a:cubicBezTo>
                    <a:pt x="645" y="396"/>
                    <a:pt x="645" y="396"/>
                    <a:pt x="645" y="396"/>
                  </a:cubicBezTo>
                  <a:cubicBezTo>
                    <a:pt x="645" y="397"/>
                    <a:pt x="645" y="398"/>
                    <a:pt x="646" y="398"/>
                  </a:cubicBezTo>
                  <a:cubicBezTo>
                    <a:pt x="646" y="400"/>
                    <a:pt x="646" y="400"/>
                    <a:pt x="647" y="400"/>
                  </a:cubicBezTo>
                  <a:cubicBezTo>
                    <a:pt x="647" y="401"/>
                    <a:pt x="648" y="403"/>
                    <a:pt x="649" y="403"/>
                  </a:cubicBezTo>
                  <a:cubicBezTo>
                    <a:pt x="650" y="404"/>
                    <a:pt x="650" y="404"/>
                    <a:pt x="650" y="405"/>
                  </a:cubicBezTo>
                  <a:cubicBezTo>
                    <a:pt x="651" y="405"/>
                    <a:pt x="651" y="405"/>
                    <a:pt x="651" y="405"/>
                  </a:cubicBezTo>
                  <a:cubicBezTo>
                    <a:pt x="651" y="405"/>
                    <a:pt x="650" y="406"/>
                    <a:pt x="650" y="407"/>
                  </a:cubicBezTo>
                  <a:cubicBezTo>
                    <a:pt x="650" y="408"/>
                    <a:pt x="650" y="408"/>
                    <a:pt x="650" y="408"/>
                  </a:cubicBezTo>
                  <a:cubicBezTo>
                    <a:pt x="651" y="409"/>
                    <a:pt x="651" y="410"/>
                    <a:pt x="651" y="410"/>
                  </a:cubicBezTo>
                  <a:cubicBezTo>
                    <a:pt x="651" y="411"/>
                    <a:pt x="651" y="412"/>
                    <a:pt x="650" y="412"/>
                  </a:cubicBezTo>
                  <a:cubicBezTo>
                    <a:pt x="650" y="414"/>
                    <a:pt x="650" y="415"/>
                    <a:pt x="650" y="416"/>
                  </a:cubicBezTo>
                  <a:cubicBezTo>
                    <a:pt x="651" y="416"/>
                    <a:pt x="651" y="416"/>
                    <a:pt x="651" y="416"/>
                  </a:cubicBezTo>
                  <a:cubicBezTo>
                    <a:pt x="651" y="417"/>
                    <a:pt x="652" y="417"/>
                    <a:pt x="652" y="418"/>
                  </a:cubicBezTo>
                  <a:cubicBezTo>
                    <a:pt x="652" y="418"/>
                    <a:pt x="652" y="418"/>
                    <a:pt x="652" y="418"/>
                  </a:cubicBezTo>
                  <a:cubicBezTo>
                    <a:pt x="652" y="419"/>
                    <a:pt x="653" y="419"/>
                    <a:pt x="653" y="420"/>
                  </a:cubicBezTo>
                  <a:cubicBezTo>
                    <a:pt x="653" y="420"/>
                    <a:pt x="653" y="420"/>
                    <a:pt x="653" y="420"/>
                  </a:cubicBezTo>
                  <a:cubicBezTo>
                    <a:pt x="653" y="426"/>
                    <a:pt x="653" y="426"/>
                    <a:pt x="654" y="433"/>
                  </a:cubicBezTo>
                  <a:cubicBezTo>
                    <a:pt x="654" y="433"/>
                    <a:pt x="654" y="433"/>
                    <a:pt x="654" y="433"/>
                  </a:cubicBezTo>
                  <a:cubicBezTo>
                    <a:pt x="654" y="434"/>
                    <a:pt x="654" y="434"/>
                    <a:pt x="654" y="435"/>
                  </a:cubicBezTo>
                  <a:cubicBezTo>
                    <a:pt x="653" y="435"/>
                    <a:pt x="653" y="435"/>
                    <a:pt x="653" y="435"/>
                  </a:cubicBezTo>
                  <a:cubicBezTo>
                    <a:pt x="653" y="436"/>
                    <a:pt x="653" y="436"/>
                    <a:pt x="653" y="437"/>
                  </a:cubicBezTo>
                  <a:cubicBezTo>
                    <a:pt x="652" y="437"/>
                    <a:pt x="652" y="437"/>
                    <a:pt x="652" y="437"/>
                  </a:cubicBezTo>
                  <a:cubicBezTo>
                    <a:pt x="652" y="437"/>
                    <a:pt x="653" y="438"/>
                    <a:pt x="653" y="438"/>
                  </a:cubicBezTo>
                  <a:cubicBezTo>
                    <a:pt x="652" y="438"/>
                    <a:pt x="652" y="438"/>
                    <a:pt x="652" y="438"/>
                  </a:cubicBezTo>
                  <a:cubicBezTo>
                    <a:pt x="652" y="440"/>
                    <a:pt x="652" y="442"/>
                    <a:pt x="652" y="443"/>
                  </a:cubicBezTo>
                  <a:cubicBezTo>
                    <a:pt x="652" y="443"/>
                    <a:pt x="652" y="443"/>
                    <a:pt x="652" y="443"/>
                  </a:cubicBezTo>
                  <a:cubicBezTo>
                    <a:pt x="652" y="444"/>
                    <a:pt x="652" y="445"/>
                    <a:pt x="652" y="446"/>
                  </a:cubicBezTo>
                  <a:cubicBezTo>
                    <a:pt x="652" y="446"/>
                    <a:pt x="652" y="446"/>
                    <a:pt x="652" y="446"/>
                  </a:cubicBezTo>
                  <a:cubicBezTo>
                    <a:pt x="651" y="448"/>
                    <a:pt x="650" y="449"/>
                    <a:pt x="649" y="450"/>
                  </a:cubicBezTo>
                  <a:cubicBezTo>
                    <a:pt x="648" y="451"/>
                    <a:pt x="648" y="451"/>
                    <a:pt x="648" y="451"/>
                  </a:cubicBezTo>
                  <a:cubicBezTo>
                    <a:pt x="648" y="451"/>
                    <a:pt x="648" y="452"/>
                    <a:pt x="647" y="453"/>
                  </a:cubicBezTo>
                  <a:cubicBezTo>
                    <a:pt x="646" y="454"/>
                    <a:pt x="646" y="454"/>
                    <a:pt x="645" y="454"/>
                  </a:cubicBezTo>
                  <a:cubicBezTo>
                    <a:pt x="648" y="456"/>
                    <a:pt x="648" y="456"/>
                    <a:pt x="653" y="465"/>
                  </a:cubicBezTo>
                  <a:cubicBezTo>
                    <a:pt x="652" y="465"/>
                    <a:pt x="652" y="465"/>
                    <a:pt x="651" y="465"/>
                  </a:cubicBezTo>
                  <a:cubicBezTo>
                    <a:pt x="652" y="466"/>
                    <a:pt x="652" y="467"/>
                    <a:pt x="652" y="468"/>
                  </a:cubicBezTo>
                  <a:cubicBezTo>
                    <a:pt x="654" y="469"/>
                    <a:pt x="654" y="469"/>
                    <a:pt x="654" y="470"/>
                  </a:cubicBezTo>
                  <a:cubicBezTo>
                    <a:pt x="652" y="471"/>
                    <a:pt x="652" y="471"/>
                    <a:pt x="652" y="471"/>
                  </a:cubicBezTo>
                  <a:cubicBezTo>
                    <a:pt x="654" y="473"/>
                    <a:pt x="655" y="475"/>
                    <a:pt x="657" y="476"/>
                  </a:cubicBezTo>
                  <a:cubicBezTo>
                    <a:pt x="658" y="477"/>
                    <a:pt x="659" y="477"/>
                    <a:pt x="660" y="477"/>
                  </a:cubicBezTo>
                  <a:cubicBezTo>
                    <a:pt x="660" y="477"/>
                    <a:pt x="660" y="477"/>
                    <a:pt x="660" y="478"/>
                  </a:cubicBezTo>
                  <a:cubicBezTo>
                    <a:pt x="663" y="478"/>
                    <a:pt x="663" y="478"/>
                    <a:pt x="663" y="478"/>
                  </a:cubicBezTo>
                  <a:cubicBezTo>
                    <a:pt x="663" y="478"/>
                    <a:pt x="663" y="479"/>
                    <a:pt x="663" y="480"/>
                  </a:cubicBezTo>
                  <a:cubicBezTo>
                    <a:pt x="663" y="482"/>
                    <a:pt x="663" y="482"/>
                    <a:pt x="664" y="482"/>
                  </a:cubicBezTo>
                  <a:cubicBezTo>
                    <a:pt x="664" y="482"/>
                    <a:pt x="665" y="483"/>
                    <a:pt x="666" y="483"/>
                  </a:cubicBezTo>
                  <a:cubicBezTo>
                    <a:pt x="667" y="484"/>
                    <a:pt x="667" y="484"/>
                    <a:pt x="667" y="485"/>
                  </a:cubicBezTo>
                  <a:cubicBezTo>
                    <a:pt x="669" y="485"/>
                    <a:pt x="669" y="485"/>
                    <a:pt x="669" y="485"/>
                  </a:cubicBezTo>
                  <a:cubicBezTo>
                    <a:pt x="670" y="485"/>
                    <a:pt x="670" y="486"/>
                    <a:pt x="671" y="487"/>
                  </a:cubicBezTo>
                  <a:cubicBezTo>
                    <a:pt x="672" y="487"/>
                    <a:pt x="672" y="487"/>
                    <a:pt x="672" y="487"/>
                  </a:cubicBezTo>
                  <a:cubicBezTo>
                    <a:pt x="672" y="488"/>
                    <a:pt x="672" y="489"/>
                    <a:pt x="671" y="489"/>
                  </a:cubicBezTo>
                  <a:cubicBezTo>
                    <a:pt x="672" y="489"/>
                    <a:pt x="672" y="489"/>
                    <a:pt x="672" y="489"/>
                  </a:cubicBezTo>
                  <a:cubicBezTo>
                    <a:pt x="672" y="490"/>
                    <a:pt x="672" y="490"/>
                    <a:pt x="672" y="490"/>
                  </a:cubicBezTo>
                  <a:cubicBezTo>
                    <a:pt x="673" y="490"/>
                    <a:pt x="673" y="490"/>
                    <a:pt x="673" y="490"/>
                  </a:cubicBezTo>
                  <a:cubicBezTo>
                    <a:pt x="674" y="492"/>
                    <a:pt x="674" y="492"/>
                    <a:pt x="674" y="492"/>
                  </a:cubicBezTo>
                  <a:cubicBezTo>
                    <a:pt x="674" y="492"/>
                    <a:pt x="675" y="492"/>
                    <a:pt x="676" y="492"/>
                  </a:cubicBezTo>
                  <a:cubicBezTo>
                    <a:pt x="676" y="494"/>
                    <a:pt x="677" y="496"/>
                    <a:pt x="676" y="497"/>
                  </a:cubicBezTo>
                  <a:cubicBezTo>
                    <a:pt x="678" y="497"/>
                    <a:pt x="678" y="497"/>
                    <a:pt x="678" y="497"/>
                  </a:cubicBezTo>
                  <a:cubicBezTo>
                    <a:pt x="678" y="498"/>
                    <a:pt x="678" y="499"/>
                    <a:pt x="678" y="500"/>
                  </a:cubicBezTo>
                  <a:cubicBezTo>
                    <a:pt x="681" y="500"/>
                    <a:pt x="682" y="501"/>
                    <a:pt x="682" y="505"/>
                  </a:cubicBezTo>
                  <a:cubicBezTo>
                    <a:pt x="682" y="505"/>
                    <a:pt x="682" y="505"/>
                    <a:pt x="682" y="505"/>
                  </a:cubicBezTo>
                  <a:cubicBezTo>
                    <a:pt x="682" y="507"/>
                    <a:pt x="683" y="507"/>
                    <a:pt x="683" y="507"/>
                  </a:cubicBezTo>
                  <a:cubicBezTo>
                    <a:pt x="684" y="507"/>
                    <a:pt x="684" y="508"/>
                    <a:pt x="685" y="508"/>
                  </a:cubicBezTo>
                  <a:cubicBezTo>
                    <a:pt x="685" y="509"/>
                    <a:pt x="685" y="509"/>
                    <a:pt x="685" y="509"/>
                  </a:cubicBezTo>
                  <a:cubicBezTo>
                    <a:pt x="684" y="510"/>
                    <a:pt x="683" y="510"/>
                    <a:pt x="683" y="510"/>
                  </a:cubicBezTo>
                  <a:cubicBezTo>
                    <a:pt x="683" y="510"/>
                    <a:pt x="683" y="510"/>
                    <a:pt x="683" y="510"/>
                  </a:cubicBezTo>
                  <a:cubicBezTo>
                    <a:pt x="684" y="511"/>
                    <a:pt x="685" y="511"/>
                    <a:pt x="686" y="511"/>
                  </a:cubicBezTo>
                  <a:cubicBezTo>
                    <a:pt x="687" y="513"/>
                    <a:pt x="687" y="514"/>
                    <a:pt x="687" y="515"/>
                  </a:cubicBezTo>
                  <a:cubicBezTo>
                    <a:pt x="690" y="516"/>
                    <a:pt x="690" y="516"/>
                    <a:pt x="691" y="519"/>
                  </a:cubicBezTo>
                  <a:cubicBezTo>
                    <a:pt x="692" y="520"/>
                    <a:pt x="693" y="520"/>
                    <a:pt x="694" y="520"/>
                  </a:cubicBezTo>
                  <a:cubicBezTo>
                    <a:pt x="696" y="521"/>
                    <a:pt x="697" y="521"/>
                    <a:pt x="698" y="521"/>
                  </a:cubicBezTo>
                  <a:cubicBezTo>
                    <a:pt x="699" y="522"/>
                    <a:pt x="701" y="524"/>
                    <a:pt x="702" y="525"/>
                  </a:cubicBezTo>
                  <a:cubicBezTo>
                    <a:pt x="702" y="525"/>
                    <a:pt x="702" y="525"/>
                    <a:pt x="702" y="526"/>
                  </a:cubicBezTo>
                  <a:cubicBezTo>
                    <a:pt x="702" y="526"/>
                    <a:pt x="703" y="526"/>
                    <a:pt x="704" y="527"/>
                  </a:cubicBezTo>
                  <a:cubicBezTo>
                    <a:pt x="704" y="527"/>
                    <a:pt x="704" y="528"/>
                    <a:pt x="704" y="528"/>
                  </a:cubicBezTo>
                  <a:cubicBezTo>
                    <a:pt x="705" y="528"/>
                    <a:pt x="705" y="528"/>
                    <a:pt x="705" y="528"/>
                  </a:cubicBezTo>
                  <a:cubicBezTo>
                    <a:pt x="706" y="529"/>
                    <a:pt x="707" y="529"/>
                    <a:pt x="707" y="529"/>
                  </a:cubicBezTo>
                  <a:cubicBezTo>
                    <a:pt x="709" y="530"/>
                    <a:pt x="710" y="532"/>
                    <a:pt x="723" y="541"/>
                  </a:cubicBezTo>
                  <a:cubicBezTo>
                    <a:pt x="726" y="542"/>
                    <a:pt x="727" y="542"/>
                    <a:pt x="728" y="542"/>
                  </a:cubicBezTo>
                  <a:cubicBezTo>
                    <a:pt x="728" y="543"/>
                    <a:pt x="728" y="543"/>
                    <a:pt x="728" y="543"/>
                  </a:cubicBezTo>
                  <a:cubicBezTo>
                    <a:pt x="735" y="547"/>
                    <a:pt x="742" y="543"/>
                    <a:pt x="747" y="538"/>
                  </a:cubicBezTo>
                  <a:cubicBezTo>
                    <a:pt x="753" y="537"/>
                    <a:pt x="758" y="537"/>
                    <a:pt x="762" y="537"/>
                  </a:cubicBezTo>
                  <a:cubicBezTo>
                    <a:pt x="762" y="538"/>
                    <a:pt x="762" y="538"/>
                    <a:pt x="762" y="538"/>
                  </a:cubicBezTo>
                  <a:cubicBezTo>
                    <a:pt x="763" y="538"/>
                    <a:pt x="764" y="538"/>
                    <a:pt x="764" y="538"/>
                  </a:cubicBezTo>
                  <a:cubicBezTo>
                    <a:pt x="765" y="539"/>
                    <a:pt x="765" y="539"/>
                    <a:pt x="765" y="539"/>
                  </a:cubicBezTo>
                  <a:cubicBezTo>
                    <a:pt x="766" y="539"/>
                    <a:pt x="766" y="539"/>
                    <a:pt x="766" y="539"/>
                  </a:cubicBezTo>
                  <a:cubicBezTo>
                    <a:pt x="770" y="540"/>
                    <a:pt x="772" y="540"/>
                    <a:pt x="775" y="540"/>
                  </a:cubicBezTo>
                  <a:cubicBezTo>
                    <a:pt x="775" y="539"/>
                    <a:pt x="775" y="539"/>
                    <a:pt x="775" y="539"/>
                  </a:cubicBezTo>
                  <a:cubicBezTo>
                    <a:pt x="776" y="539"/>
                    <a:pt x="778" y="539"/>
                    <a:pt x="779" y="538"/>
                  </a:cubicBezTo>
                  <a:cubicBezTo>
                    <a:pt x="779" y="538"/>
                    <a:pt x="779" y="538"/>
                    <a:pt x="779" y="538"/>
                  </a:cubicBezTo>
                  <a:cubicBezTo>
                    <a:pt x="780" y="538"/>
                    <a:pt x="780" y="538"/>
                    <a:pt x="780" y="538"/>
                  </a:cubicBezTo>
                  <a:cubicBezTo>
                    <a:pt x="780" y="538"/>
                    <a:pt x="780" y="537"/>
                    <a:pt x="780" y="537"/>
                  </a:cubicBezTo>
                  <a:cubicBezTo>
                    <a:pt x="782" y="537"/>
                    <a:pt x="782" y="537"/>
                    <a:pt x="782" y="537"/>
                  </a:cubicBezTo>
                  <a:cubicBezTo>
                    <a:pt x="782" y="537"/>
                    <a:pt x="782" y="537"/>
                    <a:pt x="782" y="537"/>
                  </a:cubicBezTo>
                  <a:cubicBezTo>
                    <a:pt x="786" y="537"/>
                    <a:pt x="786" y="537"/>
                    <a:pt x="786" y="537"/>
                  </a:cubicBezTo>
                  <a:cubicBezTo>
                    <a:pt x="786" y="536"/>
                    <a:pt x="787" y="536"/>
                    <a:pt x="787" y="535"/>
                  </a:cubicBezTo>
                  <a:cubicBezTo>
                    <a:pt x="789" y="535"/>
                    <a:pt x="789" y="535"/>
                    <a:pt x="789" y="535"/>
                  </a:cubicBezTo>
                  <a:cubicBezTo>
                    <a:pt x="789" y="534"/>
                    <a:pt x="789" y="534"/>
                    <a:pt x="789" y="534"/>
                  </a:cubicBezTo>
                  <a:cubicBezTo>
                    <a:pt x="790" y="534"/>
                    <a:pt x="790" y="534"/>
                    <a:pt x="790" y="534"/>
                  </a:cubicBezTo>
                  <a:cubicBezTo>
                    <a:pt x="790" y="534"/>
                    <a:pt x="790" y="534"/>
                    <a:pt x="790" y="534"/>
                  </a:cubicBezTo>
                  <a:cubicBezTo>
                    <a:pt x="797" y="534"/>
                    <a:pt x="797" y="534"/>
                    <a:pt x="797" y="534"/>
                  </a:cubicBezTo>
                  <a:cubicBezTo>
                    <a:pt x="797" y="534"/>
                    <a:pt x="797" y="534"/>
                    <a:pt x="797" y="533"/>
                  </a:cubicBezTo>
                  <a:cubicBezTo>
                    <a:pt x="800" y="533"/>
                    <a:pt x="800" y="533"/>
                    <a:pt x="800" y="533"/>
                  </a:cubicBezTo>
                  <a:cubicBezTo>
                    <a:pt x="802" y="532"/>
                    <a:pt x="803" y="532"/>
                    <a:pt x="804" y="532"/>
                  </a:cubicBezTo>
                  <a:cubicBezTo>
                    <a:pt x="804" y="531"/>
                    <a:pt x="803" y="529"/>
                    <a:pt x="802" y="528"/>
                  </a:cubicBezTo>
                  <a:cubicBezTo>
                    <a:pt x="802" y="528"/>
                    <a:pt x="802" y="527"/>
                    <a:pt x="802" y="527"/>
                  </a:cubicBezTo>
                  <a:cubicBezTo>
                    <a:pt x="803" y="528"/>
                    <a:pt x="804" y="528"/>
                    <a:pt x="805" y="529"/>
                  </a:cubicBezTo>
                  <a:cubicBezTo>
                    <a:pt x="806" y="530"/>
                    <a:pt x="806" y="530"/>
                    <a:pt x="806" y="531"/>
                  </a:cubicBezTo>
                  <a:cubicBezTo>
                    <a:pt x="808" y="531"/>
                    <a:pt x="808" y="531"/>
                    <a:pt x="808" y="531"/>
                  </a:cubicBezTo>
                  <a:cubicBezTo>
                    <a:pt x="808" y="530"/>
                    <a:pt x="809" y="529"/>
                    <a:pt x="809" y="529"/>
                  </a:cubicBezTo>
                  <a:cubicBezTo>
                    <a:pt x="809" y="528"/>
                    <a:pt x="809" y="528"/>
                    <a:pt x="809" y="528"/>
                  </a:cubicBezTo>
                  <a:cubicBezTo>
                    <a:pt x="810" y="528"/>
                    <a:pt x="810" y="528"/>
                    <a:pt x="810" y="528"/>
                  </a:cubicBezTo>
                  <a:cubicBezTo>
                    <a:pt x="810" y="528"/>
                    <a:pt x="810" y="529"/>
                    <a:pt x="810" y="530"/>
                  </a:cubicBezTo>
                  <a:cubicBezTo>
                    <a:pt x="809" y="531"/>
                    <a:pt x="809" y="531"/>
                    <a:pt x="809" y="532"/>
                  </a:cubicBezTo>
                  <a:cubicBezTo>
                    <a:pt x="809" y="532"/>
                    <a:pt x="810" y="531"/>
                    <a:pt x="811" y="531"/>
                  </a:cubicBezTo>
                  <a:cubicBezTo>
                    <a:pt x="811" y="531"/>
                    <a:pt x="812" y="531"/>
                    <a:pt x="812" y="531"/>
                  </a:cubicBezTo>
                  <a:cubicBezTo>
                    <a:pt x="812" y="530"/>
                    <a:pt x="812" y="530"/>
                    <a:pt x="812" y="530"/>
                  </a:cubicBezTo>
                  <a:cubicBezTo>
                    <a:pt x="813" y="530"/>
                    <a:pt x="813" y="530"/>
                    <a:pt x="813" y="530"/>
                  </a:cubicBezTo>
                  <a:cubicBezTo>
                    <a:pt x="815" y="530"/>
                    <a:pt x="815" y="530"/>
                    <a:pt x="815" y="530"/>
                  </a:cubicBezTo>
                  <a:cubicBezTo>
                    <a:pt x="816" y="527"/>
                    <a:pt x="817" y="527"/>
                    <a:pt x="822" y="526"/>
                  </a:cubicBezTo>
                  <a:cubicBezTo>
                    <a:pt x="823" y="525"/>
                    <a:pt x="824" y="525"/>
                    <a:pt x="825" y="525"/>
                  </a:cubicBezTo>
                  <a:cubicBezTo>
                    <a:pt x="825" y="524"/>
                    <a:pt x="825" y="524"/>
                    <a:pt x="825" y="524"/>
                  </a:cubicBezTo>
                  <a:cubicBezTo>
                    <a:pt x="828" y="524"/>
                    <a:pt x="828" y="524"/>
                    <a:pt x="828" y="524"/>
                  </a:cubicBezTo>
                  <a:cubicBezTo>
                    <a:pt x="828" y="524"/>
                    <a:pt x="828" y="524"/>
                    <a:pt x="828" y="525"/>
                  </a:cubicBezTo>
                  <a:cubicBezTo>
                    <a:pt x="827" y="525"/>
                    <a:pt x="827" y="525"/>
                    <a:pt x="827" y="525"/>
                  </a:cubicBezTo>
                  <a:cubicBezTo>
                    <a:pt x="827" y="525"/>
                    <a:pt x="827" y="525"/>
                    <a:pt x="827" y="526"/>
                  </a:cubicBezTo>
                  <a:cubicBezTo>
                    <a:pt x="835" y="526"/>
                    <a:pt x="835" y="526"/>
                    <a:pt x="835" y="526"/>
                  </a:cubicBezTo>
                  <a:cubicBezTo>
                    <a:pt x="836" y="526"/>
                    <a:pt x="836" y="527"/>
                    <a:pt x="836" y="527"/>
                  </a:cubicBezTo>
                  <a:cubicBezTo>
                    <a:pt x="837" y="528"/>
                    <a:pt x="837" y="528"/>
                    <a:pt x="837" y="528"/>
                  </a:cubicBezTo>
                  <a:cubicBezTo>
                    <a:pt x="838" y="529"/>
                    <a:pt x="840" y="529"/>
                    <a:pt x="841" y="530"/>
                  </a:cubicBezTo>
                  <a:cubicBezTo>
                    <a:pt x="843" y="531"/>
                    <a:pt x="843" y="532"/>
                    <a:pt x="843" y="532"/>
                  </a:cubicBezTo>
                  <a:cubicBezTo>
                    <a:pt x="844" y="532"/>
                    <a:pt x="844" y="532"/>
                    <a:pt x="844" y="532"/>
                  </a:cubicBezTo>
                  <a:cubicBezTo>
                    <a:pt x="844" y="533"/>
                    <a:pt x="845" y="535"/>
                    <a:pt x="846" y="536"/>
                  </a:cubicBezTo>
                  <a:cubicBezTo>
                    <a:pt x="845" y="536"/>
                    <a:pt x="844" y="537"/>
                    <a:pt x="844" y="537"/>
                  </a:cubicBezTo>
                  <a:cubicBezTo>
                    <a:pt x="844" y="539"/>
                    <a:pt x="845" y="539"/>
                    <a:pt x="845" y="539"/>
                  </a:cubicBezTo>
                  <a:cubicBezTo>
                    <a:pt x="845" y="539"/>
                    <a:pt x="845" y="540"/>
                    <a:pt x="845" y="541"/>
                  </a:cubicBezTo>
                  <a:cubicBezTo>
                    <a:pt x="845" y="541"/>
                    <a:pt x="845" y="541"/>
                    <a:pt x="845" y="541"/>
                  </a:cubicBezTo>
                  <a:cubicBezTo>
                    <a:pt x="845" y="541"/>
                    <a:pt x="846" y="541"/>
                    <a:pt x="846" y="542"/>
                  </a:cubicBezTo>
                  <a:cubicBezTo>
                    <a:pt x="846" y="542"/>
                    <a:pt x="847" y="543"/>
                    <a:pt x="847" y="543"/>
                  </a:cubicBezTo>
                  <a:cubicBezTo>
                    <a:pt x="849" y="544"/>
                    <a:pt x="849" y="545"/>
                    <a:pt x="849" y="545"/>
                  </a:cubicBezTo>
                  <a:cubicBezTo>
                    <a:pt x="850" y="545"/>
                    <a:pt x="852" y="545"/>
                    <a:pt x="853" y="545"/>
                  </a:cubicBezTo>
                  <a:cubicBezTo>
                    <a:pt x="855" y="544"/>
                    <a:pt x="855" y="544"/>
                    <a:pt x="855" y="543"/>
                  </a:cubicBezTo>
                  <a:cubicBezTo>
                    <a:pt x="855" y="543"/>
                    <a:pt x="856" y="544"/>
                    <a:pt x="857" y="544"/>
                  </a:cubicBezTo>
                  <a:cubicBezTo>
                    <a:pt x="858" y="543"/>
                    <a:pt x="858" y="543"/>
                    <a:pt x="858" y="543"/>
                  </a:cubicBezTo>
                  <a:cubicBezTo>
                    <a:pt x="859" y="543"/>
                    <a:pt x="859" y="543"/>
                    <a:pt x="860" y="543"/>
                  </a:cubicBezTo>
                  <a:cubicBezTo>
                    <a:pt x="860" y="542"/>
                    <a:pt x="860" y="542"/>
                    <a:pt x="860" y="542"/>
                  </a:cubicBezTo>
                  <a:cubicBezTo>
                    <a:pt x="862" y="541"/>
                    <a:pt x="863" y="541"/>
                    <a:pt x="864" y="541"/>
                  </a:cubicBezTo>
                  <a:cubicBezTo>
                    <a:pt x="864" y="541"/>
                    <a:pt x="864" y="541"/>
                    <a:pt x="864" y="541"/>
                  </a:cubicBezTo>
                  <a:cubicBezTo>
                    <a:pt x="864" y="541"/>
                    <a:pt x="864" y="541"/>
                    <a:pt x="864" y="541"/>
                  </a:cubicBezTo>
                  <a:cubicBezTo>
                    <a:pt x="864" y="542"/>
                    <a:pt x="864" y="542"/>
                    <a:pt x="864" y="543"/>
                  </a:cubicBezTo>
                  <a:cubicBezTo>
                    <a:pt x="866" y="543"/>
                    <a:pt x="866" y="543"/>
                    <a:pt x="866" y="543"/>
                  </a:cubicBezTo>
                  <a:cubicBezTo>
                    <a:pt x="865" y="542"/>
                    <a:pt x="865" y="541"/>
                    <a:pt x="865" y="541"/>
                  </a:cubicBezTo>
                  <a:cubicBezTo>
                    <a:pt x="866" y="541"/>
                    <a:pt x="866" y="541"/>
                    <a:pt x="866" y="541"/>
                  </a:cubicBezTo>
                  <a:cubicBezTo>
                    <a:pt x="866" y="541"/>
                    <a:pt x="866" y="541"/>
                    <a:pt x="866" y="541"/>
                  </a:cubicBezTo>
                  <a:cubicBezTo>
                    <a:pt x="866" y="542"/>
                    <a:pt x="867" y="542"/>
                    <a:pt x="867" y="543"/>
                  </a:cubicBezTo>
                  <a:cubicBezTo>
                    <a:pt x="868" y="542"/>
                    <a:pt x="869" y="542"/>
                    <a:pt x="869" y="542"/>
                  </a:cubicBezTo>
                  <a:cubicBezTo>
                    <a:pt x="870" y="541"/>
                    <a:pt x="870" y="541"/>
                    <a:pt x="871" y="541"/>
                  </a:cubicBezTo>
                  <a:cubicBezTo>
                    <a:pt x="870" y="542"/>
                    <a:pt x="871" y="544"/>
                    <a:pt x="871" y="545"/>
                  </a:cubicBezTo>
                  <a:cubicBezTo>
                    <a:pt x="872" y="545"/>
                    <a:pt x="872" y="546"/>
                    <a:pt x="873" y="546"/>
                  </a:cubicBezTo>
                  <a:cubicBezTo>
                    <a:pt x="873" y="546"/>
                    <a:pt x="874" y="545"/>
                    <a:pt x="875" y="545"/>
                  </a:cubicBezTo>
                  <a:cubicBezTo>
                    <a:pt x="875" y="545"/>
                    <a:pt x="876" y="545"/>
                    <a:pt x="876" y="545"/>
                  </a:cubicBezTo>
                  <a:cubicBezTo>
                    <a:pt x="876" y="545"/>
                    <a:pt x="876" y="546"/>
                    <a:pt x="877" y="546"/>
                  </a:cubicBezTo>
                  <a:cubicBezTo>
                    <a:pt x="875" y="546"/>
                    <a:pt x="875" y="546"/>
                    <a:pt x="875" y="546"/>
                  </a:cubicBezTo>
                  <a:cubicBezTo>
                    <a:pt x="875" y="547"/>
                    <a:pt x="875" y="548"/>
                    <a:pt x="875" y="548"/>
                  </a:cubicBezTo>
                  <a:cubicBezTo>
                    <a:pt x="876" y="549"/>
                    <a:pt x="876" y="549"/>
                    <a:pt x="876" y="549"/>
                  </a:cubicBezTo>
                  <a:cubicBezTo>
                    <a:pt x="876" y="550"/>
                    <a:pt x="876" y="550"/>
                    <a:pt x="876" y="551"/>
                  </a:cubicBezTo>
                  <a:cubicBezTo>
                    <a:pt x="877" y="552"/>
                    <a:pt x="877" y="552"/>
                    <a:pt x="877" y="553"/>
                  </a:cubicBezTo>
                  <a:cubicBezTo>
                    <a:pt x="878" y="553"/>
                    <a:pt x="878" y="553"/>
                    <a:pt x="878" y="553"/>
                  </a:cubicBezTo>
                  <a:cubicBezTo>
                    <a:pt x="878" y="553"/>
                    <a:pt x="878" y="554"/>
                    <a:pt x="879" y="555"/>
                  </a:cubicBezTo>
                  <a:cubicBezTo>
                    <a:pt x="878" y="555"/>
                    <a:pt x="878" y="555"/>
                    <a:pt x="878" y="555"/>
                  </a:cubicBezTo>
                  <a:cubicBezTo>
                    <a:pt x="878" y="556"/>
                    <a:pt x="878" y="557"/>
                    <a:pt x="878" y="558"/>
                  </a:cubicBezTo>
                  <a:cubicBezTo>
                    <a:pt x="877" y="558"/>
                    <a:pt x="877" y="558"/>
                    <a:pt x="877" y="558"/>
                  </a:cubicBezTo>
                  <a:cubicBezTo>
                    <a:pt x="877" y="559"/>
                    <a:pt x="878" y="560"/>
                    <a:pt x="878" y="562"/>
                  </a:cubicBezTo>
                  <a:cubicBezTo>
                    <a:pt x="877" y="563"/>
                    <a:pt x="877" y="564"/>
                    <a:pt x="877" y="565"/>
                  </a:cubicBezTo>
                  <a:cubicBezTo>
                    <a:pt x="877" y="567"/>
                    <a:pt x="877" y="567"/>
                    <a:pt x="877" y="567"/>
                  </a:cubicBezTo>
                  <a:cubicBezTo>
                    <a:pt x="875" y="571"/>
                    <a:pt x="875" y="571"/>
                    <a:pt x="876" y="578"/>
                  </a:cubicBezTo>
                  <a:cubicBezTo>
                    <a:pt x="876" y="579"/>
                    <a:pt x="874" y="579"/>
                    <a:pt x="873" y="579"/>
                  </a:cubicBezTo>
                  <a:cubicBezTo>
                    <a:pt x="873" y="580"/>
                    <a:pt x="873" y="580"/>
                    <a:pt x="873" y="580"/>
                  </a:cubicBezTo>
                  <a:cubicBezTo>
                    <a:pt x="874" y="580"/>
                    <a:pt x="874" y="580"/>
                    <a:pt x="874" y="580"/>
                  </a:cubicBezTo>
                  <a:cubicBezTo>
                    <a:pt x="874" y="581"/>
                    <a:pt x="875" y="581"/>
                    <a:pt x="875" y="582"/>
                  </a:cubicBezTo>
                  <a:cubicBezTo>
                    <a:pt x="875" y="582"/>
                    <a:pt x="874" y="582"/>
                    <a:pt x="873" y="582"/>
                  </a:cubicBezTo>
                  <a:cubicBezTo>
                    <a:pt x="874" y="585"/>
                    <a:pt x="874" y="585"/>
                    <a:pt x="872" y="591"/>
                  </a:cubicBezTo>
                  <a:cubicBezTo>
                    <a:pt x="870" y="591"/>
                    <a:pt x="870" y="591"/>
                    <a:pt x="870" y="591"/>
                  </a:cubicBezTo>
                  <a:cubicBezTo>
                    <a:pt x="870" y="592"/>
                    <a:pt x="870" y="593"/>
                    <a:pt x="870" y="593"/>
                  </a:cubicBezTo>
                  <a:cubicBezTo>
                    <a:pt x="870" y="593"/>
                    <a:pt x="870" y="593"/>
                    <a:pt x="870" y="593"/>
                  </a:cubicBezTo>
                  <a:cubicBezTo>
                    <a:pt x="870" y="594"/>
                    <a:pt x="870" y="594"/>
                    <a:pt x="870" y="594"/>
                  </a:cubicBezTo>
                  <a:cubicBezTo>
                    <a:pt x="872" y="594"/>
                    <a:pt x="872" y="594"/>
                    <a:pt x="872" y="594"/>
                  </a:cubicBezTo>
                  <a:cubicBezTo>
                    <a:pt x="872" y="595"/>
                    <a:pt x="872" y="595"/>
                    <a:pt x="872" y="596"/>
                  </a:cubicBezTo>
                  <a:cubicBezTo>
                    <a:pt x="873" y="596"/>
                    <a:pt x="874" y="598"/>
                    <a:pt x="874" y="598"/>
                  </a:cubicBezTo>
                  <a:cubicBezTo>
                    <a:pt x="876" y="598"/>
                    <a:pt x="876" y="598"/>
                    <a:pt x="876" y="598"/>
                  </a:cubicBezTo>
                  <a:cubicBezTo>
                    <a:pt x="876" y="599"/>
                    <a:pt x="876" y="599"/>
                    <a:pt x="876" y="600"/>
                  </a:cubicBezTo>
                  <a:cubicBezTo>
                    <a:pt x="873" y="600"/>
                    <a:pt x="873" y="600"/>
                    <a:pt x="873" y="600"/>
                  </a:cubicBezTo>
                  <a:cubicBezTo>
                    <a:pt x="873" y="600"/>
                    <a:pt x="874" y="601"/>
                    <a:pt x="874" y="601"/>
                  </a:cubicBezTo>
                  <a:cubicBezTo>
                    <a:pt x="874" y="602"/>
                    <a:pt x="875" y="602"/>
                    <a:pt x="876" y="603"/>
                  </a:cubicBezTo>
                  <a:cubicBezTo>
                    <a:pt x="876" y="603"/>
                    <a:pt x="876" y="604"/>
                    <a:pt x="876" y="604"/>
                  </a:cubicBezTo>
                  <a:cubicBezTo>
                    <a:pt x="877" y="604"/>
                    <a:pt x="877" y="604"/>
                    <a:pt x="877" y="604"/>
                  </a:cubicBezTo>
                  <a:cubicBezTo>
                    <a:pt x="878" y="606"/>
                    <a:pt x="880" y="607"/>
                    <a:pt x="881" y="609"/>
                  </a:cubicBezTo>
                  <a:cubicBezTo>
                    <a:pt x="882" y="609"/>
                    <a:pt x="882" y="609"/>
                    <a:pt x="883" y="609"/>
                  </a:cubicBezTo>
                  <a:cubicBezTo>
                    <a:pt x="883" y="610"/>
                    <a:pt x="884" y="612"/>
                    <a:pt x="884" y="613"/>
                  </a:cubicBezTo>
                  <a:cubicBezTo>
                    <a:pt x="884" y="614"/>
                    <a:pt x="884" y="614"/>
                    <a:pt x="885" y="614"/>
                  </a:cubicBezTo>
                  <a:cubicBezTo>
                    <a:pt x="885" y="614"/>
                    <a:pt x="885" y="615"/>
                    <a:pt x="885" y="615"/>
                  </a:cubicBezTo>
                  <a:cubicBezTo>
                    <a:pt x="888" y="618"/>
                    <a:pt x="888" y="618"/>
                    <a:pt x="889" y="619"/>
                  </a:cubicBezTo>
                  <a:cubicBezTo>
                    <a:pt x="890" y="620"/>
                    <a:pt x="890" y="620"/>
                    <a:pt x="891" y="620"/>
                  </a:cubicBezTo>
                  <a:cubicBezTo>
                    <a:pt x="891" y="621"/>
                    <a:pt x="891" y="621"/>
                    <a:pt x="890" y="622"/>
                  </a:cubicBezTo>
                  <a:cubicBezTo>
                    <a:pt x="892" y="622"/>
                    <a:pt x="892" y="622"/>
                    <a:pt x="892" y="622"/>
                  </a:cubicBezTo>
                  <a:cubicBezTo>
                    <a:pt x="892" y="623"/>
                    <a:pt x="892" y="625"/>
                    <a:pt x="892" y="626"/>
                  </a:cubicBezTo>
                  <a:cubicBezTo>
                    <a:pt x="894" y="626"/>
                    <a:pt x="894" y="626"/>
                    <a:pt x="894" y="626"/>
                  </a:cubicBezTo>
                  <a:cubicBezTo>
                    <a:pt x="894" y="627"/>
                    <a:pt x="894" y="627"/>
                    <a:pt x="894" y="627"/>
                  </a:cubicBezTo>
                  <a:cubicBezTo>
                    <a:pt x="895" y="627"/>
                    <a:pt x="895" y="627"/>
                    <a:pt x="895" y="627"/>
                  </a:cubicBezTo>
                  <a:cubicBezTo>
                    <a:pt x="895" y="628"/>
                    <a:pt x="895" y="628"/>
                    <a:pt x="894" y="629"/>
                  </a:cubicBezTo>
                  <a:cubicBezTo>
                    <a:pt x="894" y="630"/>
                    <a:pt x="894" y="630"/>
                    <a:pt x="893" y="631"/>
                  </a:cubicBezTo>
                  <a:cubicBezTo>
                    <a:pt x="894" y="631"/>
                    <a:pt x="894" y="631"/>
                    <a:pt x="894" y="631"/>
                  </a:cubicBezTo>
                  <a:cubicBezTo>
                    <a:pt x="894" y="632"/>
                    <a:pt x="894" y="632"/>
                    <a:pt x="894" y="632"/>
                  </a:cubicBezTo>
                  <a:cubicBezTo>
                    <a:pt x="894" y="633"/>
                    <a:pt x="895" y="633"/>
                    <a:pt x="895" y="634"/>
                  </a:cubicBezTo>
                  <a:cubicBezTo>
                    <a:pt x="895" y="634"/>
                    <a:pt x="895" y="635"/>
                    <a:pt x="895" y="636"/>
                  </a:cubicBezTo>
                  <a:cubicBezTo>
                    <a:pt x="896" y="636"/>
                    <a:pt x="896" y="636"/>
                    <a:pt x="896" y="636"/>
                  </a:cubicBezTo>
                  <a:cubicBezTo>
                    <a:pt x="896" y="637"/>
                    <a:pt x="896" y="638"/>
                    <a:pt x="896" y="639"/>
                  </a:cubicBezTo>
                  <a:cubicBezTo>
                    <a:pt x="897" y="639"/>
                    <a:pt x="897" y="639"/>
                    <a:pt x="897" y="639"/>
                  </a:cubicBezTo>
                  <a:cubicBezTo>
                    <a:pt x="897" y="640"/>
                    <a:pt x="897" y="640"/>
                    <a:pt x="897" y="641"/>
                  </a:cubicBezTo>
                  <a:cubicBezTo>
                    <a:pt x="897" y="641"/>
                    <a:pt x="897" y="641"/>
                    <a:pt x="897" y="641"/>
                  </a:cubicBezTo>
                  <a:cubicBezTo>
                    <a:pt x="897" y="641"/>
                    <a:pt x="897" y="642"/>
                    <a:pt x="897" y="642"/>
                  </a:cubicBezTo>
                  <a:cubicBezTo>
                    <a:pt x="898" y="642"/>
                    <a:pt x="898" y="642"/>
                    <a:pt x="898" y="642"/>
                  </a:cubicBezTo>
                  <a:cubicBezTo>
                    <a:pt x="898" y="643"/>
                    <a:pt x="898" y="644"/>
                    <a:pt x="898" y="644"/>
                  </a:cubicBezTo>
                  <a:cubicBezTo>
                    <a:pt x="899" y="646"/>
                    <a:pt x="899" y="646"/>
                    <a:pt x="899" y="647"/>
                  </a:cubicBezTo>
                  <a:cubicBezTo>
                    <a:pt x="899" y="647"/>
                    <a:pt x="899" y="647"/>
                    <a:pt x="899" y="647"/>
                  </a:cubicBezTo>
                  <a:cubicBezTo>
                    <a:pt x="900" y="652"/>
                    <a:pt x="900" y="652"/>
                    <a:pt x="900" y="652"/>
                  </a:cubicBezTo>
                  <a:cubicBezTo>
                    <a:pt x="901" y="652"/>
                    <a:pt x="901" y="653"/>
                    <a:pt x="901" y="653"/>
                  </a:cubicBezTo>
                  <a:cubicBezTo>
                    <a:pt x="901" y="653"/>
                    <a:pt x="901" y="653"/>
                    <a:pt x="901" y="653"/>
                  </a:cubicBezTo>
                  <a:cubicBezTo>
                    <a:pt x="901" y="654"/>
                    <a:pt x="901" y="655"/>
                    <a:pt x="901" y="655"/>
                  </a:cubicBezTo>
                  <a:cubicBezTo>
                    <a:pt x="900" y="656"/>
                    <a:pt x="901" y="656"/>
                    <a:pt x="901" y="656"/>
                  </a:cubicBezTo>
                  <a:cubicBezTo>
                    <a:pt x="901" y="658"/>
                    <a:pt x="901" y="658"/>
                    <a:pt x="902" y="658"/>
                  </a:cubicBezTo>
                  <a:cubicBezTo>
                    <a:pt x="901" y="659"/>
                    <a:pt x="901" y="659"/>
                    <a:pt x="899" y="666"/>
                  </a:cubicBezTo>
                  <a:cubicBezTo>
                    <a:pt x="899" y="666"/>
                    <a:pt x="899" y="666"/>
                    <a:pt x="899" y="666"/>
                  </a:cubicBezTo>
                  <a:cubicBezTo>
                    <a:pt x="899" y="667"/>
                    <a:pt x="899" y="668"/>
                    <a:pt x="899" y="668"/>
                  </a:cubicBezTo>
                  <a:cubicBezTo>
                    <a:pt x="899" y="668"/>
                    <a:pt x="899" y="668"/>
                    <a:pt x="899" y="668"/>
                  </a:cubicBezTo>
                  <a:cubicBezTo>
                    <a:pt x="899" y="669"/>
                    <a:pt x="899" y="670"/>
                    <a:pt x="899" y="671"/>
                  </a:cubicBezTo>
                  <a:cubicBezTo>
                    <a:pt x="900" y="671"/>
                    <a:pt x="900" y="671"/>
                    <a:pt x="900" y="671"/>
                  </a:cubicBezTo>
                  <a:cubicBezTo>
                    <a:pt x="899" y="672"/>
                    <a:pt x="899" y="673"/>
                    <a:pt x="900" y="674"/>
                  </a:cubicBezTo>
                  <a:cubicBezTo>
                    <a:pt x="900" y="675"/>
                    <a:pt x="900" y="676"/>
                    <a:pt x="900" y="676"/>
                  </a:cubicBezTo>
                  <a:cubicBezTo>
                    <a:pt x="901" y="678"/>
                    <a:pt x="901" y="678"/>
                    <a:pt x="901" y="679"/>
                  </a:cubicBezTo>
                  <a:cubicBezTo>
                    <a:pt x="901" y="679"/>
                    <a:pt x="901" y="679"/>
                    <a:pt x="901" y="679"/>
                  </a:cubicBezTo>
                  <a:cubicBezTo>
                    <a:pt x="901" y="680"/>
                    <a:pt x="901" y="682"/>
                    <a:pt x="901" y="683"/>
                  </a:cubicBezTo>
                  <a:cubicBezTo>
                    <a:pt x="901" y="683"/>
                    <a:pt x="901" y="683"/>
                    <a:pt x="901" y="683"/>
                  </a:cubicBezTo>
                  <a:cubicBezTo>
                    <a:pt x="901" y="684"/>
                    <a:pt x="901" y="687"/>
                    <a:pt x="900" y="688"/>
                  </a:cubicBezTo>
                  <a:cubicBezTo>
                    <a:pt x="900" y="690"/>
                    <a:pt x="900" y="690"/>
                    <a:pt x="900" y="690"/>
                  </a:cubicBezTo>
                  <a:cubicBezTo>
                    <a:pt x="899" y="691"/>
                    <a:pt x="899" y="692"/>
                    <a:pt x="899" y="693"/>
                  </a:cubicBezTo>
                  <a:cubicBezTo>
                    <a:pt x="899" y="693"/>
                    <a:pt x="899" y="693"/>
                    <a:pt x="899" y="693"/>
                  </a:cubicBezTo>
                  <a:cubicBezTo>
                    <a:pt x="898" y="693"/>
                    <a:pt x="898" y="694"/>
                    <a:pt x="898" y="694"/>
                  </a:cubicBezTo>
                  <a:cubicBezTo>
                    <a:pt x="897" y="695"/>
                    <a:pt x="897" y="695"/>
                    <a:pt x="896" y="695"/>
                  </a:cubicBezTo>
                  <a:cubicBezTo>
                    <a:pt x="896" y="695"/>
                    <a:pt x="896" y="696"/>
                    <a:pt x="896" y="696"/>
                  </a:cubicBezTo>
                  <a:cubicBezTo>
                    <a:pt x="895" y="696"/>
                    <a:pt x="895" y="696"/>
                    <a:pt x="895" y="696"/>
                  </a:cubicBezTo>
                  <a:cubicBezTo>
                    <a:pt x="895" y="697"/>
                    <a:pt x="895" y="698"/>
                    <a:pt x="895" y="699"/>
                  </a:cubicBezTo>
                  <a:cubicBezTo>
                    <a:pt x="894" y="699"/>
                    <a:pt x="894" y="699"/>
                    <a:pt x="894" y="699"/>
                  </a:cubicBezTo>
                  <a:cubicBezTo>
                    <a:pt x="894" y="700"/>
                    <a:pt x="893" y="700"/>
                    <a:pt x="893" y="701"/>
                  </a:cubicBezTo>
                  <a:cubicBezTo>
                    <a:pt x="892" y="702"/>
                    <a:pt x="892" y="702"/>
                    <a:pt x="891" y="702"/>
                  </a:cubicBezTo>
                  <a:cubicBezTo>
                    <a:pt x="891" y="703"/>
                    <a:pt x="891" y="704"/>
                    <a:pt x="890" y="705"/>
                  </a:cubicBezTo>
                  <a:cubicBezTo>
                    <a:pt x="890" y="707"/>
                    <a:pt x="889" y="707"/>
                    <a:pt x="889" y="707"/>
                  </a:cubicBezTo>
                  <a:cubicBezTo>
                    <a:pt x="889" y="710"/>
                    <a:pt x="887" y="713"/>
                    <a:pt x="886" y="716"/>
                  </a:cubicBezTo>
                  <a:cubicBezTo>
                    <a:pt x="886" y="717"/>
                    <a:pt x="886" y="717"/>
                    <a:pt x="885" y="717"/>
                  </a:cubicBezTo>
                  <a:cubicBezTo>
                    <a:pt x="885" y="717"/>
                    <a:pt x="885" y="718"/>
                    <a:pt x="885" y="719"/>
                  </a:cubicBezTo>
                  <a:cubicBezTo>
                    <a:pt x="883" y="719"/>
                    <a:pt x="883" y="719"/>
                    <a:pt x="883" y="719"/>
                  </a:cubicBezTo>
                  <a:cubicBezTo>
                    <a:pt x="883" y="720"/>
                    <a:pt x="882" y="722"/>
                    <a:pt x="882" y="723"/>
                  </a:cubicBezTo>
                  <a:cubicBezTo>
                    <a:pt x="881" y="723"/>
                    <a:pt x="881" y="723"/>
                    <a:pt x="881" y="723"/>
                  </a:cubicBezTo>
                  <a:cubicBezTo>
                    <a:pt x="881" y="726"/>
                    <a:pt x="881" y="729"/>
                    <a:pt x="880" y="731"/>
                  </a:cubicBezTo>
                  <a:cubicBezTo>
                    <a:pt x="880" y="733"/>
                    <a:pt x="880" y="734"/>
                    <a:pt x="880" y="735"/>
                  </a:cubicBezTo>
                  <a:cubicBezTo>
                    <a:pt x="880" y="735"/>
                    <a:pt x="880" y="735"/>
                    <a:pt x="880" y="735"/>
                  </a:cubicBezTo>
                  <a:cubicBezTo>
                    <a:pt x="880" y="736"/>
                    <a:pt x="880" y="736"/>
                    <a:pt x="880" y="737"/>
                  </a:cubicBezTo>
                  <a:cubicBezTo>
                    <a:pt x="879" y="737"/>
                    <a:pt x="879" y="737"/>
                    <a:pt x="879" y="737"/>
                  </a:cubicBezTo>
                  <a:cubicBezTo>
                    <a:pt x="878" y="744"/>
                    <a:pt x="878" y="744"/>
                    <a:pt x="885" y="752"/>
                  </a:cubicBezTo>
                  <a:cubicBezTo>
                    <a:pt x="884" y="753"/>
                    <a:pt x="884" y="754"/>
                    <a:pt x="884" y="754"/>
                  </a:cubicBezTo>
                  <a:cubicBezTo>
                    <a:pt x="884" y="756"/>
                    <a:pt x="884" y="756"/>
                    <a:pt x="884" y="756"/>
                  </a:cubicBezTo>
                  <a:cubicBezTo>
                    <a:pt x="884" y="756"/>
                    <a:pt x="884" y="757"/>
                    <a:pt x="884" y="757"/>
                  </a:cubicBezTo>
                  <a:cubicBezTo>
                    <a:pt x="884" y="757"/>
                    <a:pt x="884" y="757"/>
                    <a:pt x="884" y="757"/>
                  </a:cubicBezTo>
                  <a:cubicBezTo>
                    <a:pt x="884" y="762"/>
                    <a:pt x="884" y="762"/>
                    <a:pt x="884" y="762"/>
                  </a:cubicBezTo>
                  <a:cubicBezTo>
                    <a:pt x="884" y="763"/>
                    <a:pt x="884" y="763"/>
                    <a:pt x="884" y="763"/>
                  </a:cubicBezTo>
                  <a:cubicBezTo>
                    <a:pt x="885" y="763"/>
                    <a:pt x="885" y="763"/>
                    <a:pt x="885" y="763"/>
                  </a:cubicBezTo>
                  <a:cubicBezTo>
                    <a:pt x="885" y="765"/>
                    <a:pt x="886" y="767"/>
                    <a:pt x="887" y="769"/>
                  </a:cubicBezTo>
                  <a:cubicBezTo>
                    <a:pt x="887" y="769"/>
                    <a:pt x="887" y="769"/>
                    <a:pt x="888" y="769"/>
                  </a:cubicBezTo>
                  <a:cubicBezTo>
                    <a:pt x="887" y="770"/>
                    <a:pt x="887" y="772"/>
                    <a:pt x="886" y="773"/>
                  </a:cubicBezTo>
                  <a:cubicBezTo>
                    <a:pt x="887" y="773"/>
                    <a:pt x="887" y="773"/>
                    <a:pt x="887" y="773"/>
                  </a:cubicBezTo>
                  <a:cubicBezTo>
                    <a:pt x="887" y="774"/>
                    <a:pt x="888" y="776"/>
                    <a:pt x="889" y="776"/>
                  </a:cubicBezTo>
                  <a:cubicBezTo>
                    <a:pt x="889" y="777"/>
                    <a:pt x="889" y="778"/>
                    <a:pt x="889" y="779"/>
                  </a:cubicBezTo>
                  <a:cubicBezTo>
                    <a:pt x="889" y="779"/>
                    <a:pt x="889" y="779"/>
                    <a:pt x="889" y="779"/>
                  </a:cubicBezTo>
                  <a:cubicBezTo>
                    <a:pt x="889" y="780"/>
                    <a:pt x="889" y="780"/>
                    <a:pt x="889" y="780"/>
                  </a:cubicBezTo>
                  <a:cubicBezTo>
                    <a:pt x="888" y="780"/>
                    <a:pt x="888" y="780"/>
                    <a:pt x="888" y="780"/>
                  </a:cubicBezTo>
                  <a:cubicBezTo>
                    <a:pt x="888" y="781"/>
                    <a:pt x="887" y="781"/>
                    <a:pt x="887" y="782"/>
                  </a:cubicBezTo>
                  <a:cubicBezTo>
                    <a:pt x="887" y="782"/>
                    <a:pt x="888" y="782"/>
                    <a:pt x="888" y="782"/>
                  </a:cubicBezTo>
                  <a:cubicBezTo>
                    <a:pt x="888" y="782"/>
                    <a:pt x="888" y="782"/>
                    <a:pt x="888" y="783"/>
                  </a:cubicBezTo>
                  <a:cubicBezTo>
                    <a:pt x="887" y="783"/>
                    <a:pt x="887" y="785"/>
                    <a:pt x="887" y="786"/>
                  </a:cubicBezTo>
                  <a:cubicBezTo>
                    <a:pt x="887" y="786"/>
                    <a:pt x="887" y="786"/>
                    <a:pt x="887" y="787"/>
                  </a:cubicBezTo>
                  <a:cubicBezTo>
                    <a:pt x="887" y="788"/>
                    <a:pt x="887" y="788"/>
                    <a:pt x="886" y="788"/>
                  </a:cubicBezTo>
                  <a:cubicBezTo>
                    <a:pt x="886" y="791"/>
                    <a:pt x="886" y="791"/>
                    <a:pt x="886" y="791"/>
                  </a:cubicBezTo>
                  <a:cubicBezTo>
                    <a:pt x="886" y="791"/>
                    <a:pt x="886" y="791"/>
                    <a:pt x="886" y="791"/>
                  </a:cubicBezTo>
                  <a:cubicBezTo>
                    <a:pt x="886" y="792"/>
                    <a:pt x="885" y="793"/>
                    <a:pt x="885" y="794"/>
                  </a:cubicBezTo>
                  <a:cubicBezTo>
                    <a:pt x="885" y="794"/>
                    <a:pt x="885" y="794"/>
                    <a:pt x="885" y="794"/>
                  </a:cubicBezTo>
                  <a:cubicBezTo>
                    <a:pt x="886" y="797"/>
                    <a:pt x="886" y="797"/>
                    <a:pt x="886" y="797"/>
                  </a:cubicBezTo>
                  <a:cubicBezTo>
                    <a:pt x="886" y="797"/>
                    <a:pt x="886" y="797"/>
                    <a:pt x="886" y="797"/>
                  </a:cubicBezTo>
                  <a:cubicBezTo>
                    <a:pt x="886" y="798"/>
                    <a:pt x="886" y="799"/>
                    <a:pt x="886" y="799"/>
                  </a:cubicBezTo>
                  <a:cubicBezTo>
                    <a:pt x="886" y="799"/>
                    <a:pt x="886" y="799"/>
                    <a:pt x="886" y="799"/>
                  </a:cubicBezTo>
                  <a:cubicBezTo>
                    <a:pt x="886" y="800"/>
                    <a:pt x="886" y="800"/>
                    <a:pt x="886" y="800"/>
                  </a:cubicBezTo>
                  <a:cubicBezTo>
                    <a:pt x="886" y="800"/>
                    <a:pt x="886" y="800"/>
                    <a:pt x="886" y="800"/>
                  </a:cubicBezTo>
                  <a:cubicBezTo>
                    <a:pt x="885" y="805"/>
                    <a:pt x="885" y="805"/>
                    <a:pt x="883" y="806"/>
                  </a:cubicBezTo>
                  <a:cubicBezTo>
                    <a:pt x="884" y="807"/>
                    <a:pt x="884" y="808"/>
                    <a:pt x="884" y="808"/>
                  </a:cubicBezTo>
                  <a:cubicBezTo>
                    <a:pt x="884" y="808"/>
                    <a:pt x="884" y="808"/>
                    <a:pt x="884" y="808"/>
                  </a:cubicBezTo>
                  <a:cubicBezTo>
                    <a:pt x="884" y="809"/>
                    <a:pt x="883" y="809"/>
                    <a:pt x="883" y="810"/>
                  </a:cubicBezTo>
                  <a:cubicBezTo>
                    <a:pt x="883" y="812"/>
                    <a:pt x="883" y="813"/>
                    <a:pt x="882" y="815"/>
                  </a:cubicBezTo>
                  <a:cubicBezTo>
                    <a:pt x="883" y="816"/>
                    <a:pt x="883" y="816"/>
                    <a:pt x="883" y="817"/>
                  </a:cubicBezTo>
                  <a:cubicBezTo>
                    <a:pt x="883" y="817"/>
                    <a:pt x="883" y="817"/>
                    <a:pt x="883" y="817"/>
                  </a:cubicBezTo>
                  <a:cubicBezTo>
                    <a:pt x="883" y="818"/>
                    <a:pt x="883" y="820"/>
                    <a:pt x="882" y="821"/>
                  </a:cubicBezTo>
                  <a:cubicBezTo>
                    <a:pt x="883" y="821"/>
                    <a:pt x="883" y="821"/>
                    <a:pt x="883" y="821"/>
                  </a:cubicBezTo>
                  <a:cubicBezTo>
                    <a:pt x="883" y="821"/>
                    <a:pt x="883" y="822"/>
                    <a:pt x="883" y="822"/>
                  </a:cubicBezTo>
                  <a:cubicBezTo>
                    <a:pt x="883" y="822"/>
                    <a:pt x="883" y="823"/>
                    <a:pt x="883" y="824"/>
                  </a:cubicBezTo>
                  <a:cubicBezTo>
                    <a:pt x="883" y="824"/>
                    <a:pt x="884" y="824"/>
                    <a:pt x="884" y="824"/>
                  </a:cubicBezTo>
                  <a:cubicBezTo>
                    <a:pt x="885" y="826"/>
                    <a:pt x="886" y="826"/>
                    <a:pt x="887" y="826"/>
                  </a:cubicBezTo>
                  <a:cubicBezTo>
                    <a:pt x="887" y="828"/>
                    <a:pt x="887" y="831"/>
                    <a:pt x="887" y="834"/>
                  </a:cubicBezTo>
                  <a:cubicBezTo>
                    <a:pt x="888" y="834"/>
                    <a:pt x="888" y="834"/>
                    <a:pt x="888" y="834"/>
                  </a:cubicBezTo>
                  <a:cubicBezTo>
                    <a:pt x="888" y="836"/>
                    <a:pt x="888" y="836"/>
                    <a:pt x="888" y="836"/>
                  </a:cubicBezTo>
                  <a:cubicBezTo>
                    <a:pt x="888" y="838"/>
                    <a:pt x="888" y="838"/>
                    <a:pt x="887" y="842"/>
                  </a:cubicBezTo>
                  <a:cubicBezTo>
                    <a:pt x="887" y="843"/>
                    <a:pt x="887" y="843"/>
                    <a:pt x="887" y="843"/>
                  </a:cubicBezTo>
                  <a:cubicBezTo>
                    <a:pt x="887" y="843"/>
                    <a:pt x="887" y="844"/>
                    <a:pt x="887" y="845"/>
                  </a:cubicBezTo>
                  <a:cubicBezTo>
                    <a:pt x="887" y="845"/>
                    <a:pt x="887" y="846"/>
                    <a:pt x="888" y="846"/>
                  </a:cubicBezTo>
                  <a:cubicBezTo>
                    <a:pt x="888" y="847"/>
                    <a:pt x="887" y="848"/>
                    <a:pt x="887" y="848"/>
                  </a:cubicBezTo>
                  <a:cubicBezTo>
                    <a:pt x="887" y="849"/>
                    <a:pt x="888" y="849"/>
                    <a:pt x="888" y="849"/>
                  </a:cubicBezTo>
                  <a:cubicBezTo>
                    <a:pt x="888" y="849"/>
                    <a:pt x="888" y="850"/>
                    <a:pt x="887" y="850"/>
                  </a:cubicBezTo>
                  <a:cubicBezTo>
                    <a:pt x="888" y="854"/>
                    <a:pt x="886" y="857"/>
                    <a:pt x="885" y="861"/>
                  </a:cubicBezTo>
                  <a:cubicBezTo>
                    <a:pt x="884" y="861"/>
                    <a:pt x="884" y="861"/>
                    <a:pt x="884" y="861"/>
                  </a:cubicBezTo>
                  <a:cubicBezTo>
                    <a:pt x="884" y="861"/>
                    <a:pt x="884" y="861"/>
                    <a:pt x="884" y="862"/>
                  </a:cubicBezTo>
                  <a:cubicBezTo>
                    <a:pt x="883" y="862"/>
                    <a:pt x="883" y="862"/>
                    <a:pt x="882" y="862"/>
                  </a:cubicBezTo>
                  <a:cubicBezTo>
                    <a:pt x="881" y="862"/>
                    <a:pt x="881" y="863"/>
                    <a:pt x="881" y="863"/>
                  </a:cubicBezTo>
                  <a:cubicBezTo>
                    <a:pt x="881" y="864"/>
                    <a:pt x="882" y="865"/>
                    <a:pt x="882" y="865"/>
                  </a:cubicBezTo>
                  <a:cubicBezTo>
                    <a:pt x="881" y="866"/>
                    <a:pt x="881" y="866"/>
                    <a:pt x="880" y="867"/>
                  </a:cubicBezTo>
                  <a:cubicBezTo>
                    <a:pt x="881" y="869"/>
                    <a:pt x="879" y="872"/>
                    <a:pt x="879" y="875"/>
                  </a:cubicBezTo>
                  <a:cubicBezTo>
                    <a:pt x="879" y="875"/>
                    <a:pt x="879" y="875"/>
                    <a:pt x="880" y="875"/>
                  </a:cubicBezTo>
                  <a:cubicBezTo>
                    <a:pt x="879" y="875"/>
                    <a:pt x="879" y="875"/>
                    <a:pt x="879" y="875"/>
                  </a:cubicBezTo>
                  <a:cubicBezTo>
                    <a:pt x="881" y="875"/>
                    <a:pt x="881" y="875"/>
                    <a:pt x="881" y="875"/>
                  </a:cubicBezTo>
                  <a:cubicBezTo>
                    <a:pt x="881" y="875"/>
                    <a:pt x="881" y="874"/>
                    <a:pt x="881" y="874"/>
                  </a:cubicBezTo>
                  <a:cubicBezTo>
                    <a:pt x="882" y="874"/>
                    <a:pt x="882" y="874"/>
                    <a:pt x="882" y="874"/>
                  </a:cubicBezTo>
                  <a:cubicBezTo>
                    <a:pt x="882" y="875"/>
                    <a:pt x="882" y="875"/>
                    <a:pt x="882" y="875"/>
                  </a:cubicBezTo>
                  <a:cubicBezTo>
                    <a:pt x="883" y="875"/>
                    <a:pt x="883" y="875"/>
                    <a:pt x="883" y="875"/>
                  </a:cubicBezTo>
                  <a:cubicBezTo>
                    <a:pt x="884" y="875"/>
                    <a:pt x="884" y="875"/>
                    <a:pt x="884" y="875"/>
                  </a:cubicBezTo>
                  <a:cubicBezTo>
                    <a:pt x="885" y="877"/>
                    <a:pt x="885" y="877"/>
                    <a:pt x="885" y="877"/>
                  </a:cubicBezTo>
                  <a:cubicBezTo>
                    <a:pt x="886" y="877"/>
                    <a:pt x="886" y="877"/>
                    <a:pt x="887" y="877"/>
                  </a:cubicBezTo>
                  <a:cubicBezTo>
                    <a:pt x="888" y="877"/>
                    <a:pt x="889" y="877"/>
                    <a:pt x="893" y="875"/>
                  </a:cubicBezTo>
                  <a:cubicBezTo>
                    <a:pt x="894" y="874"/>
                    <a:pt x="894" y="874"/>
                    <a:pt x="894" y="874"/>
                  </a:cubicBezTo>
                  <a:cubicBezTo>
                    <a:pt x="899" y="874"/>
                    <a:pt x="899" y="874"/>
                    <a:pt x="901" y="874"/>
                  </a:cubicBezTo>
                  <a:cubicBezTo>
                    <a:pt x="901" y="874"/>
                    <a:pt x="901" y="873"/>
                    <a:pt x="902" y="873"/>
                  </a:cubicBezTo>
                  <a:cubicBezTo>
                    <a:pt x="902" y="873"/>
                    <a:pt x="903" y="873"/>
                    <a:pt x="903" y="873"/>
                  </a:cubicBezTo>
                  <a:cubicBezTo>
                    <a:pt x="903" y="873"/>
                    <a:pt x="903" y="873"/>
                    <a:pt x="903" y="873"/>
                  </a:cubicBezTo>
                  <a:cubicBezTo>
                    <a:pt x="904" y="872"/>
                    <a:pt x="905" y="872"/>
                    <a:pt x="905" y="872"/>
                  </a:cubicBezTo>
                  <a:cubicBezTo>
                    <a:pt x="905" y="872"/>
                    <a:pt x="905" y="872"/>
                    <a:pt x="905" y="872"/>
                  </a:cubicBezTo>
                  <a:cubicBezTo>
                    <a:pt x="906" y="872"/>
                    <a:pt x="907" y="872"/>
                    <a:pt x="907" y="872"/>
                  </a:cubicBezTo>
                  <a:cubicBezTo>
                    <a:pt x="908" y="872"/>
                    <a:pt x="908" y="872"/>
                    <a:pt x="908" y="872"/>
                  </a:cubicBezTo>
                  <a:cubicBezTo>
                    <a:pt x="909" y="872"/>
                    <a:pt x="909" y="872"/>
                    <a:pt x="909" y="872"/>
                  </a:cubicBezTo>
                  <a:cubicBezTo>
                    <a:pt x="909" y="872"/>
                    <a:pt x="910" y="872"/>
                    <a:pt x="911" y="871"/>
                  </a:cubicBezTo>
                  <a:cubicBezTo>
                    <a:pt x="914" y="874"/>
                    <a:pt x="914" y="873"/>
                    <a:pt x="916" y="872"/>
                  </a:cubicBezTo>
                  <a:cubicBezTo>
                    <a:pt x="917" y="872"/>
                    <a:pt x="917" y="872"/>
                    <a:pt x="917" y="872"/>
                  </a:cubicBezTo>
                  <a:cubicBezTo>
                    <a:pt x="918" y="872"/>
                    <a:pt x="920" y="872"/>
                    <a:pt x="921" y="872"/>
                  </a:cubicBezTo>
                  <a:cubicBezTo>
                    <a:pt x="921" y="871"/>
                    <a:pt x="921" y="870"/>
                    <a:pt x="922" y="870"/>
                  </a:cubicBezTo>
                  <a:cubicBezTo>
                    <a:pt x="922" y="870"/>
                    <a:pt x="922" y="870"/>
                    <a:pt x="922" y="870"/>
                  </a:cubicBezTo>
                  <a:cubicBezTo>
                    <a:pt x="923" y="870"/>
                    <a:pt x="923" y="870"/>
                    <a:pt x="924" y="870"/>
                  </a:cubicBezTo>
                  <a:cubicBezTo>
                    <a:pt x="925" y="870"/>
                    <a:pt x="925" y="870"/>
                    <a:pt x="926" y="869"/>
                  </a:cubicBezTo>
                  <a:cubicBezTo>
                    <a:pt x="926" y="869"/>
                    <a:pt x="926" y="869"/>
                    <a:pt x="926" y="869"/>
                  </a:cubicBezTo>
                  <a:cubicBezTo>
                    <a:pt x="927" y="869"/>
                    <a:pt x="929" y="868"/>
                    <a:pt x="930" y="867"/>
                  </a:cubicBezTo>
                  <a:cubicBezTo>
                    <a:pt x="931" y="866"/>
                    <a:pt x="931" y="866"/>
                    <a:pt x="932" y="866"/>
                  </a:cubicBezTo>
                  <a:cubicBezTo>
                    <a:pt x="937" y="862"/>
                    <a:pt x="942" y="858"/>
                    <a:pt x="947" y="853"/>
                  </a:cubicBezTo>
                  <a:cubicBezTo>
                    <a:pt x="948" y="851"/>
                    <a:pt x="948" y="851"/>
                    <a:pt x="948" y="851"/>
                  </a:cubicBezTo>
                  <a:cubicBezTo>
                    <a:pt x="948" y="851"/>
                    <a:pt x="948" y="851"/>
                    <a:pt x="949" y="850"/>
                  </a:cubicBezTo>
                  <a:cubicBezTo>
                    <a:pt x="951" y="849"/>
                    <a:pt x="951" y="849"/>
                    <a:pt x="956" y="842"/>
                  </a:cubicBezTo>
                  <a:cubicBezTo>
                    <a:pt x="958" y="841"/>
                    <a:pt x="958" y="840"/>
                    <a:pt x="958" y="839"/>
                  </a:cubicBezTo>
                  <a:cubicBezTo>
                    <a:pt x="959" y="839"/>
                    <a:pt x="959" y="839"/>
                    <a:pt x="959" y="839"/>
                  </a:cubicBezTo>
                  <a:cubicBezTo>
                    <a:pt x="959" y="839"/>
                    <a:pt x="959" y="838"/>
                    <a:pt x="960" y="837"/>
                  </a:cubicBezTo>
                  <a:cubicBezTo>
                    <a:pt x="960" y="837"/>
                    <a:pt x="960" y="837"/>
                    <a:pt x="960" y="837"/>
                  </a:cubicBezTo>
                  <a:cubicBezTo>
                    <a:pt x="963" y="834"/>
                    <a:pt x="967" y="832"/>
                    <a:pt x="968" y="828"/>
                  </a:cubicBezTo>
                  <a:cubicBezTo>
                    <a:pt x="969" y="827"/>
                    <a:pt x="969" y="827"/>
                    <a:pt x="968" y="827"/>
                  </a:cubicBezTo>
                  <a:cubicBezTo>
                    <a:pt x="969" y="827"/>
                    <a:pt x="969" y="826"/>
                    <a:pt x="969" y="825"/>
                  </a:cubicBezTo>
                  <a:cubicBezTo>
                    <a:pt x="970" y="825"/>
                    <a:pt x="970" y="825"/>
                    <a:pt x="970" y="825"/>
                  </a:cubicBezTo>
                  <a:cubicBezTo>
                    <a:pt x="970" y="825"/>
                    <a:pt x="970" y="824"/>
                    <a:pt x="971" y="824"/>
                  </a:cubicBezTo>
                  <a:cubicBezTo>
                    <a:pt x="972" y="821"/>
                    <a:pt x="973" y="821"/>
                    <a:pt x="974" y="817"/>
                  </a:cubicBezTo>
                  <a:cubicBezTo>
                    <a:pt x="975" y="816"/>
                    <a:pt x="974" y="816"/>
                    <a:pt x="974" y="816"/>
                  </a:cubicBezTo>
                  <a:cubicBezTo>
                    <a:pt x="975" y="815"/>
                    <a:pt x="975" y="813"/>
                    <a:pt x="976" y="812"/>
                  </a:cubicBezTo>
                  <a:cubicBezTo>
                    <a:pt x="976" y="812"/>
                    <a:pt x="976" y="812"/>
                    <a:pt x="976" y="812"/>
                  </a:cubicBezTo>
                  <a:cubicBezTo>
                    <a:pt x="976" y="812"/>
                    <a:pt x="977" y="811"/>
                    <a:pt x="977" y="810"/>
                  </a:cubicBezTo>
                  <a:cubicBezTo>
                    <a:pt x="977" y="810"/>
                    <a:pt x="976" y="809"/>
                    <a:pt x="976" y="808"/>
                  </a:cubicBezTo>
                  <a:cubicBezTo>
                    <a:pt x="976" y="808"/>
                    <a:pt x="976" y="807"/>
                    <a:pt x="977" y="807"/>
                  </a:cubicBezTo>
                  <a:cubicBezTo>
                    <a:pt x="978" y="806"/>
                    <a:pt x="979" y="805"/>
                    <a:pt x="979" y="804"/>
                  </a:cubicBezTo>
                  <a:cubicBezTo>
                    <a:pt x="981" y="803"/>
                    <a:pt x="981" y="803"/>
                    <a:pt x="981" y="803"/>
                  </a:cubicBezTo>
                  <a:cubicBezTo>
                    <a:pt x="982" y="803"/>
                    <a:pt x="982" y="803"/>
                    <a:pt x="982" y="803"/>
                  </a:cubicBezTo>
                  <a:cubicBezTo>
                    <a:pt x="982" y="803"/>
                    <a:pt x="983" y="802"/>
                    <a:pt x="984" y="802"/>
                  </a:cubicBezTo>
                  <a:cubicBezTo>
                    <a:pt x="984" y="802"/>
                    <a:pt x="984" y="802"/>
                    <a:pt x="984" y="801"/>
                  </a:cubicBezTo>
                  <a:cubicBezTo>
                    <a:pt x="986" y="801"/>
                    <a:pt x="986" y="801"/>
                    <a:pt x="986" y="800"/>
                  </a:cubicBezTo>
                  <a:cubicBezTo>
                    <a:pt x="987" y="800"/>
                    <a:pt x="987" y="800"/>
                    <a:pt x="987" y="800"/>
                  </a:cubicBezTo>
                  <a:cubicBezTo>
                    <a:pt x="988" y="799"/>
                    <a:pt x="989" y="799"/>
                    <a:pt x="989" y="799"/>
                  </a:cubicBezTo>
                  <a:cubicBezTo>
                    <a:pt x="991" y="798"/>
                    <a:pt x="991" y="798"/>
                    <a:pt x="991" y="798"/>
                  </a:cubicBezTo>
                  <a:cubicBezTo>
                    <a:pt x="991" y="798"/>
                    <a:pt x="991" y="798"/>
                    <a:pt x="991" y="797"/>
                  </a:cubicBezTo>
                  <a:cubicBezTo>
                    <a:pt x="992" y="796"/>
                    <a:pt x="994" y="794"/>
                    <a:pt x="994" y="793"/>
                  </a:cubicBezTo>
                  <a:cubicBezTo>
                    <a:pt x="994" y="793"/>
                    <a:pt x="994" y="793"/>
                    <a:pt x="994" y="793"/>
                  </a:cubicBezTo>
                  <a:cubicBezTo>
                    <a:pt x="994" y="792"/>
                    <a:pt x="994" y="792"/>
                    <a:pt x="994" y="791"/>
                  </a:cubicBezTo>
                  <a:cubicBezTo>
                    <a:pt x="994" y="791"/>
                    <a:pt x="994" y="791"/>
                    <a:pt x="994" y="791"/>
                  </a:cubicBezTo>
                  <a:cubicBezTo>
                    <a:pt x="995" y="790"/>
                    <a:pt x="995" y="790"/>
                    <a:pt x="995" y="790"/>
                  </a:cubicBezTo>
                  <a:cubicBezTo>
                    <a:pt x="995" y="789"/>
                    <a:pt x="996" y="787"/>
                    <a:pt x="996" y="786"/>
                  </a:cubicBezTo>
                  <a:cubicBezTo>
                    <a:pt x="997" y="784"/>
                    <a:pt x="997" y="784"/>
                    <a:pt x="997" y="784"/>
                  </a:cubicBezTo>
                  <a:cubicBezTo>
                    <a:pt x="997" y="783"/>
                    <a:pt x="997" y="783"/>
                    <a:pt x="997" y="782"/>
                  </a:cubicBezTo>
                  <a:cubicBezTo>
                    <a:pt x="997" y="782"/>
                    <a:pt x="997" y="782"/>
                    <a:pt x="997" y="782"/>
                  </a:cubicBezTo>
                  <a:cubicBezTo>
                    <a:pt x="997" y="781"/>
                    <a:pt x="997" y="781"/>
                    <a:pt x="997" y="780"/>
                  </a:cubicBezTo>
                  <a:cubicBezTo>
                    <a:pt x="998" y="779"/>
                    <a:pt x="998" y="779"/>
                    <a:pt x="998" y="779"/>
                  </a:cubicBezTo>
                  <a:cubicBezTo>
                    <a:pt x="998" y="779"/>
                    <a:pt x="998" y="778"/>
                    <a:pt x="998" y="778"/>
                  </a:cubicBezTo>
                  <a:cubicBezTo>
                    <a:pt x="998" y="778"/>
                    <a:pt x="998" y="778"/>
                    <a:pt x="998" y="778"/>
                  </a:cubicBezTo>
                  <a:cubicBezTo>
                    <a:pt x="998" y="777"/>
                    <a:pt x="998" y="777"/>
                    <a:pt x="998" y="776"/>
                  </a:cubicBezTo>
                  <a:cubicBezTo>
                    <a:pt x="998" y="776"/>
                    <a:pt x="998" y="776"/>
                    <a:pt x="998" y="776"/>
                  </a:cubicBezTo>
                  <a:cubicBezTo>
                    <a:pt x="998" y="776"/>
                    <a:pt x="998" y="775"/>
                    <a:pt x="999" y="774"/>
                  </a:cubicBezTo>
                  <a:cubicBezTo>
                    <a:pt x="998" y="774"/>
                    <a:pt x="998" y="774"/>
                    <a:pt x="998" y="774"/>
                  </a:cubicBezTo>
                  <a:cubicBezTo>
                    <a:pt x="998" y="774"/>
                    <a:pt x="999" y="773"/>
                    <a:pt x="999" y="773"/>
                  </a:cubicBezTo>
                  <a:cubicBezTo>
                    <a:pt x="998" y="773"/>
                    <a:pt x="998" y="773"/>
                    <a:pt x="998" y="773"/>
                  </a:cubicBezTo>
                  <a:cubicBezTo>
                    <a:pt x="1001" y="763"/>
                    <a:pt x="1004" y="754"/>
                    <a:pt x="1004" y="754"/>
                  </a:cubicBezTo>
                  <a:cubicBezTo>
                    <a:pt x="1005" y="754"/>
                    <a:pt x="1005" y="753"/>
                    <a:pt x="1005" y="753"/>
                  </a:cubicBezTo>
                  <a:cubicBezTo>
                    <a:pt x="1007" y="751"/>
                    <a:pt x="1007" y="750"/>
                    <a:pt x="1009" y="749"/>
                  </a:cubicBezTo>
                  <a:cubicBezTo>
                    <a:pt x="1010" y="746"/>
                    <a:pt x="1010" y="745"/>
                    <a:pt x="1011" y="743"/>
                  </a:cubicBezTo>
                  <a:cubicBezTo>
                    <a:pt x="1011" y="743"/>
                    <a:pt x="1011" y="743"/>
                    <a:pt x="1011" y="743"/>
                  </a:cubicBezTo>
                  <a:cubicBezTo>
                    <a:pt x="1011" y="743"/>
                    <a:pt x="1011" y="743"/>
                    <a:pt x="1011" y="743"/>
                  </a:cubicBezTo>
                  <a:cubicBezTo>
                    <a:pt x="1011" y="743"/>
                    <a:pt x="1011" y="743"/>
                    <a:pt x="1011" y="743"/>
                  </a:cubicBezTo>
                  <a:cubicBezTo>
                    <a:pt x="1011" y="743"/>
                    <a:pt x="1011" y="742"/>
                    <a:pt x="1011" y="742"/>
                  </a:cubicBezTo>
                  <a:cubicBezTo>
                    <a:pt x="1014" y="742"/>
                    <a:pt x="1014" y="742"/>
                    <a:pt x="1014" y="742"/>
                  </a:cubicBezTo>
                  <a:cubicBezTo>
                    <a:pt x="1014" y="742"/>
                    <a:pt x="1014" y="742"/>
                    <a:pt x="1014" y="742"/>
                  </a:cubicBezTo>
                  <a:cubicBezTo>
                    <a:pt x="1014" y="742"/>
                    <a:pt x="1014" y="742"/>
                    <a:pt x="1014" y="742"/>
                  </a:cubicBezTo>
                  <a:cubicBezTo>
                    <a:pt x="1015" y="741"/>
                    <a:pt x="1015" y="741"/>
                    <a:pt x="1015" y="741"/>
                  </a:cubicBezTo>
                  <a:cubicBezTo>
                    <a:pt x="1017" y="741"/>
                    <a:pt x="1017" y="741"/>
                    <a:pt x="1017" y="741"/>
                  </a:cubicBezTo>
                  <a:cubicBezTo>
                    <a:pt x="1017" y="741"/>
                    <a:pt x="1017" y="741"/>
                    <a:pt x="1017" y="740"/>
                  </a:cubicBezTo>
                  <a:cubicBezTo>
                    <a:pt x="1019" y="739"/>
                    <a:pt x="1020" y="738"/>
                    <a:pt x="1022" y="737"/>
                  </a:cubicBezTo>
                  <a:cubicBezTo>
                    <a:pt x="1023" y="736"/>
                    <a:pt x="1023" y="736"/>
                    <a:pt x="1023" y="736"/>
                  </a:cubicBezTo>
                  <a:cubicBezTo>
                    <a:pt x="1023" y="736"/>
                    <a:pt x="1023" y="736"/>
                    <a:pt x="1023" y="736"/>
                  </a:cubicBezTo>
                  <a:cubicBezTo>
                    <a:pt x="1023" y="736"/>
                    <a:pt x="1023" y="736"/>
                    <a:pt x="1024" y="736"/>
                  </a:cubicBezTo>
                  <a:cubicBezTo>
                    <a:pt x="1024" y="736"/>
                    <a:pt x="1024" y="736"/>
                    <a:pt x="1024" y="736"/>
                  </a:cubicBezTo>
                  <a:cubicBezTo>
                    <a:pt x="1024" y="735"/>
                    <a:pt x="1025" y="735"/>
                    <a:pt x="1025" y="735"/>
                  </a:cubicBezTo>
                  <a:cubicBezTo>
                    <a:pt x="1025" y="734"/>
                    <a:pt x="1026" y="733"/>
                    <a:pt x="1027" y="732"/>
                  </a:cubicBezTo>
                  <a:cubicBezTo>
                    <a:pt x="1027" y="731"/>
                    <a:pt x="1028" y="731"/>
                    <a:pt x="1028" y="731"/>
                  </a:cubicBezTo>
                  <a:cubicBezTo>
                    <a:pt x="1029" y="730"/>
                    <a:pt x="1029" y="730"/>
                    <a:pt x="1029" y="730"/>
                  </a:cubicBezTo>
                  <a:cubicBezTo>
                    <a:pt x="1030" y="727"/>
                    <a:pt x="1030" y="727"/>
                    <a:pt x="1030" y="727"/>
                  </a:cubicBezTo>
                  <a:cubicBezTo>
                    <a:pt x="1033" y="723"/>
                    <a:pt x="1033" y="723"/>
                    <a:pt x="1033" y="723"/>
                  </a:cubicBezTo>
                  <a:cubicBezTo>
                    <a:pt x="1033" y="723"/>
                    <a:pt x="1033" y="722"/>
                    <a:pt x="1033" y="721"/>
                  </a:cubicBezTo>
                  <a:cubicBezTo>
                    <a:pt x="1033" y="720"/>
                    <a:pt x="1033" y="720"/>
                    <a:pt x="1034" y="720"/>
                  </a:cubicBezTo>
                  <a:cubicBezTo>
                    <a:pt x="1035" y="718"/>
                    <a:pt x="1035" y="715"/>
                    <a:pt x="1035" y="712"/>
                  </a:cubicBezTo>
                  <a:cubicBezTo>
                    <a:pt x="1036" y="711"/>
                    <a:pt x="1036" y="711"/>
                    <a:pt x="1036" y="711"/>
                  </a:cubicBezTo>
                  <a:cubicBezTo>
                    <a:pt x="1036" y="710"/>
                    <a:pt x="1036" y="710"/>
                    <a:pt x="1036" y="709"/>
                  </a:cubicBezTo>
                  <a:cubicBezTo>
                    <a:pt x="1037" y="708"/>
                    <a:pt x="1037" y="706"/>
                    <a:pt x="1037" y="705"/>
                  </a:cubicBezTo>
                  <a:cubicBezTo>
                    <a:pt x="1038" y="704"/>
                    <a:pt x="1038" y="704"/>
                    <a:pt x="1038" y="704"/>
                  </a:cubicBezTo>
                  <a:cubicBezTo>
                    <a:pt x="1038" y="703"/>
                    <a:pt x="1038" y="703"/>
                    <a:pt x="1038" y="703"/>
                  </a:cubicBezTo>
                  <a:cubicBezTo>
                    <a:pt x="1038" y="701"/>
                    <a:pt x="1038" y="700"/>
                    <a:pt x="1038" y="699"/>
                  </a:cubicBezTo>
                  <a:cubicBezTo>
                    <a:pt x="1038" y="697"/>
                    <a:pt x="1039" y="697"/>
                    <a:pt x="1039" y="697"/>
                  </a:cubicBezTo>
                  <a:cubicBezTo>
                    <a:pt x="1039" y="697"/>
                    <a:pt x="1039" y="696"/>
                    <a:pt x="1039" y="695"/>
                  </a:cubicBezTo>
                  <a:cubicBezTo>
                    <a:pt x="1039" y="695"/>
                    <a:pt x="1039" y="695"/>
                    <a:pt x="1039" y="695"/>
                  </a:cubicBezTo>
                  <a:cubicBezTo>
                    <a:pt x="1039" y="693"/>
                    <a:pt x="1039" y="691"/>
                    <a:pt x="1040" y="689"/>
                  </a:cubicBezTo>
                  <a:cubicBezTo>
                    <a:pt x="1040" y="688"/>
                    <a:pt x="1040" y="688"/>
                    <a:pt x="1040" y="688"/>
                  </a:cubicBezTo>
                  <a:cubicBezTo>
                    <a:pt x="1040" y="686"/>
                    <a:pt x="1040" y="685"/>
                    <a:pt x="1040" y="683"/>
                  </a:cubicBezTo>
                  <a:cubicBezTo>
                    <a:pt x="1040" y="683"/>
                    <a:pt x="1040" y="683"/>
                    <a:pt x="1040" y="683"/>
                  </a:cubicBezTo>
                  <a:cubicBezTo>
                    <a:pt x="1040" y="683"/>
                    <a:pt x="1040" y="682"/>
                    <a:pt x="1040" y="681"/>
                  </a:cubicBezTo>
                  <a:cubicBezTo>
                    <a:pt x="1041" y="681"/>
                    <a:pt x="1041" y="681"/>
                    <a:pt x="1041" y="681"/>
                  </a:cubicBezTo>
                  <a:cubicBezTo>
                    <a:pt x="1041" y="679"/>
                    <a:pt x="1041" y="678"/>
                    <a:pt x="1041" y="677"/>
                  </a:cubicBezTo>
                  <a:cubicBezTo>
                    <a:pt x="1041" y="677"/>
                    <a:pt x="1041" y="677"/>
                    <a:pt x="1041" y="677"/>
                  </a:cubicBezTo>
                  <a:cubicBezTo>
                    <a:pt x="1041" y="675"/>
                    <a:pt x="1041" y="675"/>
                    <a:pt x="1039" y="671"/>
                  </a:cubicBezTo>
                  <a:cubicBezTo>
                    <a:pt x="1039" y="669"/>
                    <a:pt x="1039" y="669"/>
                    <a:pt x="1039" y="669"/>
                  </a:cubicBezTo>
                  <a:cubicBezTo>
                    <a:pt x="1039" y="668"/>
                    <a:pt x="1039" y="666"/>
                    <a:pt x="1040" y="665"/>
                  </a:cubicBezTo>
                  <a:cubicBezTo>
                    <a:pt x="1039" y="665"/>
                    <a:pt x="1039" y="665"/>
                    <a:pt x="1039" y="665"/>
                  </a:cubicBezTo>
                  <a:cubicBezTo>
                    <a:pt x="1039" y="663"/>
                    <a:pt x="1040" y="662"/>
                    <a:pt x="1040" y="660"/>
                  </a:cubicBezTo>
                  <a:cubicBezTo>
                    <a:pt x="1039" y="660"/>
                    <a:pt x="1039" y="660"/>
                    <a:pt x="1039" y="660"/>
                  </a:cubicBezTo>
                  <a:cubicBezTo>
                    <a:pt x="1040" y="656"/>
                    <a:pt x="1042" y="652"/>
                    <a:pt x="1042" y="648"/>
                  </a:cubicBezTo>
                  <a:cubicBezTo>
                    <a:pt x="1041" y="647"/>
                    <a:pt x="1041" y="647"/>
                    <a:pt x="1041" y="647"/>
                  </a:cubicBezTo>
                  <a:cubicBezTo>
                    <a:pt x="1041" y="646"/>
                    <a:pt x="1040" y="644"/>
                    <a:pt x="1040" y="643"/>
                  </a:cubicBezTo>
                  <a:cubicBezTo>
                    <a:pt x="1040" y="643"/>
                    <a:pt x="1040" y="643"/>
                    <a:pt x="1039" y="643"/>
                  </a:cubicBezTo>
                  <a:cubicBezTo>
                    <a:pt x="1039" y="641"/>
                    <a:pt x="1040" y="640"/>
                    <a:pt x="1040" y="638"/>
                  </a:cubicBezTo>
                  <a:cubicBezTo>
                    <a:pt x="1039" y="638"/>
                    <a:pt x="1039" y="638"/>
                    <a:pt x="1039" y="638"/>
                  </a:cubicBezTo>
                  <a:cubicBezTo>
                    <a:pt x="1040" y="637"/>
                    <a:pt x="1040" y="637"/>
                    <a:pt x="1040" y="636"/>
                  </a:cubicBezTo>
                  <a:cubicBezTo>
                    <a:pt x="1040" y="636"/>
                    <a:pt x="1040" y="636"/>
                    <a:pt x="1040" y="636"/>
                  </a:cubicBezTo>
                  <a:cubicBezTo>
                    <a:pt x="1040" y="635"/>
                    <a:pt x="1040" y="635"/>
                    <a:pt x="1040" y="634"/>
                  </a:cubicBezTo>
                  <a:cubicBezTo>
                    <a:pt x="1041" y="634"/>
                    <a:pt x="1041" y="634"/>
                    <a:pt x="1041" y="634"/>
                  </a:cubicBezTo>
                  <a:cubicBezTo>
                    <a:pt x="1041" y="633"/>
                    <a:pt x="1041" y="633"/>
                    <a:pt x="1041" y="632"/>
                  </a:cubicBezTo>
                  <a:cubicBezTo>
                    <a:pt x="1041" y="631"/>
                    <a:pt x="1041" y="631"/>
                    <a:pt x="1042" y="631"/>
                  </a:cubicBezTo>
                  <a:cubicBezTo>
                    <a:pt x="1042" y="629"/>
                    <a:pt x="1042" y="627"/>
                    <a:pt x="1043" y="625"/>
                  </a:cubicBezTo>
                  <a:cubicBezTo>
                    <a:pt x="1043" y="624"/>
                    <a:pt x="1044" y="623"/>
                    <a:pt x="1044" y="623"/>
                  </a:cubicBezTo>
                  <a:cubicBezTo>
                    <a:pt x="1044" y="623"/>
                    <a:pt x="1044" y="623"/>
                    <a:pt x="1044" y="623"/>
                  </a:cubicBezTo>
                  <a:cubicBezTo>
                    <a:pt x="1044" y="622"/>
                    <a:pt x="1044" y="620"/>
                    <a:pt x="1043" y="619"/>
                  </a:cubicBezTo>
                  <a:cubicBezTo>
                    <a:pt x="1044" y="618"/>
                    <a:pt x="1044" y="617"/>
                    <a:pt x="1044" y="616"/>
                  </a:cubicBezTo>
                  <a:cubicBezTo>
                    <a:pt x="1045" y="616"/>
                    <a:pt x="1045" y="616"/>
                    <a:pt x="1045" y="616"/>
                  </a:cubicBezTo>
                  <a:cubicBezTo>
                    <a:pt x="1045" y="613"/>
                    <a:pt x="1045" y="613"/>
                    <a:pt x="1047" y="610"/>
                  </a:cubicBezTo>
                  <a:cubicBezTo>
                    <a:pt x="1048" y="609"/>
                    <a:pt x="1048" y="609"/>
                    <a:pt x="1048" y="609"/>
                  </a:cubicBezTo>
                  <a:cubicBezTo>
                    <a:pt x="1049" y="608"/>
                    <a:pt x="1049" y="606"/>
                    <a:pt x="1050" y="605"/>
                  </a:cubicBezTo>
                  <a:cubicBezTo>
                    <a:pt x="1050" y="605"/>
                    <a:pt x="1050" y="604"/>
                    <a:pt x="1050" y="604"/>
                  </a:cubicBezTo>
                  <a:cubicBezTo>
                    <a:pt x="1050" y="604"/>
                    <a:pt x="1050" y="604"/>
                    <a:pt x="1050" y="604"/>
                  </a:cubicBezTo>
                  <a:cubicBezTo>
                    <a:pt x="1050" y="603"/>
                    <a:pt x="1050" y="603"/>
                    <a:pt x="1050" y="603"/>
                  </a:cubicBezTo>
                  <a:cubicBezTo>
                    <a:pt x="1051" y="603"/>
                    <a:pt x="1052" y="602"/>
                    <a:pt x="1052" y="602"/>
                  </a:cubicBezTo>
                  <a:cubicBezTo>
                    <a:pt x="1052" y="601"/>
                    <a:pt x="1052" y="601"/>
                    <a:pt x="1052" y="600"/>
                  </a:cubicBezTo>
                  <a:cubicBezTo>
                    <a:pt x="1053" y="598"/>
                    <a:pt x="1053" y="598"/>
                    <a:pt x="1053" y="598"/>
                  </a:cubicBezTo>
                  <a:cubicBezTo>
                    <a:pt x="1053" y="598"/>
                    <a:pt x="1053" y="597"/>
                    <a:pt x="1053" y="596"/>
                  </a:cubicBezTo>
                  <a:cubicBezTo>
                    <a:pt x="1054" y="595"/>
                    <a:pt x="1054" y="593"/>
                    <a:pt x="1055" y="591"/>
                  </a:cubicBezTo>
                  <a:cubicBezTo>
                    <a:pt x="1055" y="590"/>
                    <a:pt x="1055" y="590"/>
                    <a:pt x="1055" y="590"/>
                  </a:cubicBezTo>
                  <a:cubicBezTo>
                    <a:pt x="1055" y="588"/>
                    <a:pt x="1056" y="587"/>
                    <a:pt x="1056" y="586"/>
                  </a:cubicBezTo>
                  <a:cubicBezTo>
                    <a:pt x="1057" y="584"/>
                    <a:pt x="1057" y="583"/>
                    <a:pt x="1057" y="583"/>
                  </a:cubicBezTo>
                  <a:cubicBezTo>
                    <a:pt x="1057" y="583"/>
                    <a:pt x="1057" y="583"/>
                    <a:pt x="1057" y="583"/>
                  </a:cubicBezTo>
                  <a:cubicBezTo>
                    <a:pt x="1057" y="582"/>
                    <a:pt x="1057" y="582"/>
                    <a:pt x="1058" y="582"/>
                  </a:cubicBezTo>
                  <a:cubicBezTo>
                    <a:pt x="1058" y="580"/>
                    <a:pt x="1058" y="579"/>
                    <a:pt x="1059" y="577"/>
                  </a:cubicBezTo>
                  <a:cubicBezTo>
                    <a:pt x="1060" y="576"/>
                    <a:pt x="1060" y="576"/>
                    <a:pt x="1060" y="576"/>
                  </a:cubicBezTo>
                  <a:cubicBezTo>
                    <a:pt x="1060" y="576"/>
                    <a:pt x="1060" y="575"/>
                    <a:pt x="1060" y="574"/>
                  </a:cubicBezTo>
                  <a:cubicBezTo>
                    <a:pt x="1061" y="573"/>
                    <a:pt x="1061" y="573"/>
                    <a:pt x="1061" y="573"/>
                  </a:cubicBezTo>
                  <a:cubicBezTo>
                    <a:pt x="1062" y="571"/>
                    <a:pt x="1062" y="571"/>
                    <a:pt x="1062" y="571"/>
                  </a:cubicBezTo>
                  <a:cubicBezTo>
                    <a:pt x="1062" y="570"/>
                    <a:pt x="1062" y="570"/>
                    <a:pt x="1063" y="570"/>
                  </a:cubicBezTo>
                  <a:cubicBezTo>
                    <a:pt x="1063" y="569"/>
                    <a:pt x="1063" y="569"/>
                    <a:pt x="1063" y="568"/>
                  </a:cubicBezTo>
                  <a:cubicBezTo>
                    <a:pt x="1064" y="568"/>
                    <a:pt x="1064" y="567"/>
                    <a:pt x="1064" y="567"/>
                  </a:cubicBezTo>
                  <a:cubicBezTo>
                    <a:pt x="1065" y="566"/>
                    <a:pt x="1065" y="566"/>
                    <a:pt x="1065" y="565"/>
                  </a:cubicBezTo>
                  <a:cubicBezTo>
                    <a:pt x="1066" y="563"/>
                    <a:pt x="1066" y="562"/>
                    <a:pt x="1068" y="558"/>
                  </a:cubicBezTo>
                  <a:cubicBezTo>
                    <a:pt x="1068" y="558"/>
                    <a:pt x="1068" y="557"/>
                    <a:pt x="1067" y="557"/>
                  </a:cubicBezTo>
                  <a:cubicBezTo>
                    <a:pt x="1068" y="556"/>
                    <a:pt x="1068" y="556"/>
                    <a:pt x="1068" y="555"/>
                  </a:cubicBezTo>
                  <a:cubicBezTo>
                    <a:pt x="1069" y="555"/>
                    <a:pt x="1069" y="554"/>
                    <a:pt x="1069" y="554"/>
                  </a:cubicBezTo>
                  <a:cubicBezTo>
                    <a:pt x="1069" y="552"/>
                    <a:pt x="1069" y="551"/>
                    <a:pt x="1069" y="550"/>
                  </a:cubicBezTo>
                  <a:cubicBezTo>
                    <a:pt x="1069" y="549"/>
                    <a:pt x="1070" y="549"/>
                    <a:pt x="1070" y="548"/>
                  </a:cubicBezTo>
                  <a:cubicBezTo>
                    <a:pt x="1071" y="548"/>
                    <a:pt x="1071" y="547"/>
                    <a:pt x="1070" y="547"/>
                  </a:cubicBezTo>
                  <a:cubicBezTo>
                    <a:pt x="1071" y="546"/>
                    <a:pt x="1071" y="544"/>
                    <a:pt x="1071" y="543"/>
                  </a:cubicBezTo>
                  <a:cubicBezTo>
                    <a:pt x="1071" y="543"/>
                    <a:pt x="1071" y="543"/>
                    <a:pt x="1071" y="542"/>
                  </a:cubicBezTo>
                  <a:cubicBezTo>
                    <a:pt x="1071" y="542"/>
                    <a:pt x="1071" y="541"/>
                    <a:pt x="1071" y="541"/>
                  </a:cubicBezTo>
                  <a:cubicBezTo>
                    <a:pt x="1072" y="540"/>
                    <a:pt x="1072" y="540"/>
                    <a:pt x="1072" y="540"/>
                  </a:cubicBezTo>
                  <a:cubicBezTo>
                    <a:pt x="1072" y="540"/>
                    <a:pt x="1072" y="539"/>
                    <a:pt x="1072" y="539"/>
                  </a:cubicBezTo>
                  <a:cubicBezTo>
                    <a:pt x="1073" y="535"/>
                    <a:pt x="1073" y="530"/>
                    <a:pt x="1072" y="528"/>
                  </a:cubicBezTo>
                  <a:cubicBezTo>
                    <a:pt x="1072" y="527"/>
                    <a:pt x="1073" y="527"/>
                    <a:pt x="1073" y="527"/>
                  </a:cubicBezTo>
                  <a:cubicBezTo>
                    <a:pt x="1073" y="526"/>
                    <a:pt x="1072" y="524"/>
                    <a:pt x="1072" y="523"/>
                  </a:cubicBezTo>
                  <a:cubicBezTo>
                    <a:pt x="1073" y="522"/>
                    <a:pt x="1073" y="522"/>
                    <a:pt x="1072" y="521"/>
                  </a:cubicBezTo>
                  <a:cubicBezTo>
                    <a:pt x="1073" y="521"/>
                    <a:pt x="1073" y="520"/>
                    <a:pt x="1073" y="520"/>
                  </a:cubicBezTo>
                  <a:cubicBezTo>
                    <a:pt x="1073" y="518"/>
                    <a:pt x="1073" y="515"/>
                    <a:pt x="1073" y="513"/>
                  </a:cubicBezTo>
                  <a:cubicBezTo>
                    <a:pt x="1073" y="510"/>
                    <a:pt x="1073" y="510"/>
                    <a:pt x="1073" y="509"/>
                  </a:cubicBezTo>
                  <a:cubicBezTo>
                    <a:pt x="1074" y="507"/>
                    <a:pt x="1074" y="506"/>
                    <a:pt x="1073" y="497"/>
                  </a:cubicBezTo>
                  <a:close/>
                  <a:moveTo>
                    <a:pt x="701" y="68"/>
                  </a:moveTo>
                  <a:cubicBezTo>
                    <a:pt x="701" y="67"/>
                    <a:pt x="701" y="67"/>
                    <a:pt x="701" y="67"/>
                  </a:cubicBezTo>
                  <a:cubicBezTo>
                    <a:pt x="701" y="67"/>
                    <a:pt x="701" y="67"/>
                    <a:pt x="701" y="67"/>
                  </a:cubicBezTo>
                  <a:cubicBezTo>
                    <a:pt x="701" y="67"/>
                    <a:pt x="702" y="67"/>
                    <a:pt x="702" y="68"/>
                  </a:cubicBezTo>
                  <a:lnTo>
                    <a:pt x="701" y="68"/>
                  </a:lnTo>
                  <a:close/>
                  <a:moveTo>
                    <a:pt x="699" y="86"/>
                  </a:moveTo>
                  <a:cubicBezTo>
                    <a:pt x="700" y="86"/>
                    <a:pt x="700" y="86"/>
                    <a:pt x="700" y="86"/>
                  </a:cubicBezTo>
                  <a:cubicBezTo>
                    <a:pt x="699" y="86"/>
                    <a:pt x="699" y="86"/>
                    <a:pt x="699" y="86"/>
                  </a:cubicBezTo>
                  <a:close/>
                  <a:moveTo>
                    <a:pt x="755" y="106"/>
                  </a:moveTo>
                  <a:cubicBezTo>
                    <a:pt x="755" y="106"/>
                    <a:pt x="755" y="106"/>
                    <a:pt x="755" y="106"/>
                  </a:cubicBezTo>
                  <a:cubicBezTo>
                    <a:pt x="755" y="106"/>
                    <a:pt x="755" y="106"/>
                    <a:pt x="755" y="106"/>
                  </a:cubicBezTo>
                  <a:cubicBezTo>
                    <a:pt x="755" y="106"/>
                    <a:pt x="755" y="105"/>
                    <a:pt x="756" y="106"/>
                  </a:cubicBezTo>
                  <a:cubicBezTo>
                    <a:pt x="757" y="106"/>
                    <a:pt x="757" y="106"/>
                    <a:pt x="758" y="106"/>
                  </a:cubicBezTo>
                  <a:cubicBezTo>
                    <a:pt x="758" y="107"/>
                    <a:pt x="758" y="107"/>
                    <a:pt x="758" y="107"/>
                  </a:cubicBezTo>
                  <a:cubicBezTo>
                    <a:pt x="757" y="107"/>
                    <a:pt x="756" y="107"/>
                    <a:pt x="755" y="106"/>
                  </a:cubicBezTo>
                  <a:cubicBezTo>
                    <a:pt x="754" y="106"/>
                    <a:pt x="754" y="106"/>
                    <a:pt x="753" y="105"/>
                  </a:cubicBezTo>
                  <a:cubicBezTo>
                    <a:pt x="754" y="105"/>
                    <a:pt x="754" y="105"/>
                    <a:pt x="755" y="106"/>
                  </a:cubicBezTo>
                  <a:close/>
                  <a:moveTo>
                    <a:pt x="752" y="105"/>
                  </a:moveTo>
                  <a:cubicBezTo>
                    <a:pt x="753" y="105"/>
                    <a:pt x="753" y="105"/>
                    <a:pt x="753" y="106"/>
                  </a:cubicBezTo>
                  <a:cubicBezTo>
                    <a:pt x="753" y="106"/>
                    <a:pt x="752" y="106"/>
                    <a:pt x="752" y="106"/>
                  </a:cubicBezTo>
                  <a:cubicBezTo>
                    <a:pt x="752" y="106"/>
                    <a:pt x="752" y="105"/>
                    <a:pt x="752" y="105"/>
                  </a:cubicBezTo>
                  <a:close/>
                  <a:moveTo>
                    <a:pt x="749" y="110"/>
                  </a:moveTo>
                  <a:cubicBezTo>
                    <a:pt x="749" y="110"/>
                    <a:pt x="749" y="110"/>
                    <a:pt x="749" y="110"/>
                  </a:cubicBezTo>
                  <a:cubicBezTo>
                    <a:pt x="750" y="110"/>
                    <a:pt x="750" y="111"/>
                    <a:pt x="750" y="111"/>
                  </a:cubicBezTo>
                  <a:cubicBezTo>
                    <a:pt x="750" y="111"/>
                    <a:pt x="751" y="112"/>
                    <a:pt x="751" y="113"/>
                  </a:cubicBezTo>
                  <a:cubicBezTo>
                    <a:pt x="750" y="113"/>
                    <a:pt x="750" y="113"/>
                    <a:pt x="750" y="113"/>
                  </a:cubicBezTo>
                  <a:cubicBezTo>
                    <a:pt x="751" y="113"/>
                    <a:pt x="751" y="114"/>
                    <a:pt x="752" y="114"/>
                  </a:cubicBezTo>
                  <a:cubicBezTo>
                    <a:pt x="751" y="114"/>
                    <a:pt x="751" y="114"/>
                    <a:pt x="751" y="114"/>
                  </a:cubicBezTo>
                  <a:cubicBezTo>
                    <a:pt x="752" y="115"/>
                    <a:pt x="752" y="115"/>
                    <a:pt x="752" y="115"/>
                  </a:cubicBezTo>
                  <a:cubicBezTo>
                    <a:pt x="752" y="115"/>
                    <a:pt x="752" y="115"/>
                    <a:pt x="752" y="115"/>
                  </a:cubicBezTo>
                  <a:cubicBezTo>
                    <a:pt x="750" y="113"/>
                    <a:pt x="749" y="111"/>
                    <a:pt x="749" y="110"/>
                  </a:cubicBezTo>
                  <a:cubicBezTo>
                    <a:pt x="749" y="110"/>
                    <a:pt x="749" y="110"/>
                    <a:pt x="749" y="110"/>
                  </a:cubicBezTo>
                  <a:close/>
                  <a:moveTo>
                    <a:pt x="740" y="106"/>
                  </a:moveTo>
                  <a:cubicBezTo>
                    <a:pt x="740" y="106"/>
                    <a:pt x="740" y="106"/>
                    <a:pt x="740" y="106"/>
                  </a:cubicBezTo>
                  <a:cubicBezTo>
                    <a:pt x="741" y="107"/>
                    <a:pt x="741" y="107"/>
                    <a:pt x="741" y="107"/>
                  </a:cubicBezTo>
                  <a:cubicBezTo>
                    <a:pt x="742" y="107"/>
                    <a:pt x="742" y="107"/>
                    <a:pt x="742" y="107"/>
                  </a:cubicBezTo>
                  <a:cubicBezTo>
                    <a:pt x="742" y="107"/>
                    <a:pt x="744" y="108"/>
                    <a:pt x="744" y="109"/>
                  </a:cubicBezTo>
                  <a:cubicBezTo>
                    <a:pt x="745" y="110"/>
                    <a:pt x="745" y="110"/>
                    <a:pt x="745" y="110"/>
                  </a:cubicBezTo>
                  <a:cubicBezTo>
                    <a:pt x="745" y="110"/>
                    <a:pt x="745" y="110"/>
                    <a:pt x="745" y="111"/>
                  </a:cubicBezTo>
                  <a:cubicBezTo>
                    <a:pt x="745" y="111"/>
                    <a:pt x="745" y="111"/>
                    <a:pt x="745" y="111"/>
                  </a:cubicBezTo>
                  <a:cubicBezTo>
                    <a:pt x="745" y="111"/>
                    <a:pt x="745" y="111"/>
                    <a:pt x="745" y="112"/>
                  </a:cubicBezTo>
                  <a:cubicBezTo>
                    <a:pt x="745" y="112"/>
                    <a:pt x="745" y="112"/>
                    <a:pt x="745" y="112"/>
                  </a:cubicBezTo>
                  <a:cubicBezTo>
                    <a:pt x="744" y="112"/>
                    <a:pt x="744" y="112"/>
                    <a:pt x="744" y="112"/>
                  </a:cubicBezTo>
                  <a:cubicBezTo>
                    <a:pt x="744" y="112"/>
                    <a:pt x="744" y="112"/>
                    <a:pt x="744" y="112"/>
                  </a:cubicBezTo>
                  <a:cubicBezTo>
                    <a:pt x="743" y="113"/>
                    <a:pt x="743" y="113"/>
                    <a:pt x="742" y="113"/>
                  </a:cubicBezTo>
                  <a:cubicBezTo>
                    <a:pt x="741" y="112"/>
                    <a:pt x="741" y="112"/>
                    <a:pt x="741" y="112"/>
                  </a:cubicBezTo>
                  <a:cubicBezTo>
                    <a:pt x="741" y="112"/>
                    <a:pt x="741" y="112"/>
                    <a:pt x="741" y="112"/>
                  </a:cubicBezTo>
                  <a:cubicBezTo>
                    <a:pt x="740" y="111"/>
                    <a:pt x="740" y="110"/>
                    <a:pt x="739" y="110"/>
                  </a:cubicBezTo>
                  <a:cubicBezTo>
                    <a:pt x="739" y="109"/>
                    <a:pt x="740" y="109"/>
                    <a:pt x="740" y="109"/>
                  </a:cubicBezTo>
                  <a:cubicBezTo>
                    <a:pt x="740" y="109"/>
                    <a:pt x="741" y="109"/>
                    <a:pt x="741" y="109"/>
                  </a:cubicBezTo>
                  <a:cubicBezTo>
                    <a:pt x="741" y="109"/>
                    <a:pt x="741" y="109"/>
                    <a:pt x="741" y="108"/>
                  </a:cubicBezTo>
                  <a:cubicBezTo>
                    <a:pt x="741" y="108"/>
                    <a:pt x="741" y="108"/>
                    <a:pt x="741" y="108"/>
                  </a:cubicBezTo>
                  <a:cubicBezTo>
                    <a:pt x="740" y="107"/>
                    <a:pt x="740" y="107"/>
                    <a:pt x="739" y="106"/>
                  </a:cubicBezTo>
                  <a:cubicBezTo>
                    <a:pt x="739" y="106"/>
                    <a:pt x="739" y="106"/>
                    <a:pt x="739" y="106"/>
                  </a:cubicBezTo>
                  <a:lnTo>
                    <a:pt x="740" y="106"/>
                  </a:lnTo>
                  <a:close/>
                  <a:moveTo>
                    <a:pt x="777" y="82"/>
                  </a:moveTo>
                  <a:cubicBezTo>
                    <a:pt x="777" y="82"/>
                    <a:pt x="777" y="82"/>
                    <a:pt x="776" y="82"/>
                  </a:cubicBezTo>
                  <a:cubicBezTo>
                    <a:pt x="775" y="82"/>
                    <a:pt x="775" y="81"/>
                    <a:pt x="774" y="81"/>
                  </a:cubicBezTo>
                  <a:cubicBezTo>
                    <a:pt x="772" y="80"/>
                    <a:pt x="772" y="80"/>
                    <a:pt x="771" y="79"/>
                  </a:cubicBezTo>
                  <a:cubicBezTo>
                    <a:pt x="772" y="79"/>
                    <a:pt x="773" y="80"/>
                    <a:pt x="774" y="80"/>
                  </a:cubicBezTo>
                  <a:cubicBezTo>
                    <a:pt x="774" y="80"/>
                    <a:pt x="774" y="80"/>
                    <a:pt x="774" y="80"/>
                  </a:cubicBezTo>
                  <a:cubicBezTo>
                    <a:pt x="774" y="80"/>
                    <a:pt x="775" y="80"/>
                    <a:pt x="775" y="81"/>
                  </a:cubicBezTo>
                  <a:cubicBezTo>
                    <a:pt x="776" y="81"/>
                    <a:pt x="776" y="81"/>
                    <a:pt x="776" y="81"/>
                  </a:cubicBezTo>
                  <a:cubicBezTo>
                    <a:pt x="776" y="81"/>
                    <a:pt x="776" y="81"/>
                    <a:pt x="777" y="81"/>
                  </a:cubicBezTo>
                  <a:cubicBezTo>
                    <a:pt x="777" y="82"/>
                    <a:pt x="778" y="82"/>
                    <a:pt x="778" y="82"/>
                  </a:cubicBezTo>
                  <a:cubicBezTo>
                    <a:pt x="778" y="82"/>
                    <a:pt x="778" y="82"/>
                    <a:pt x="777" y="82"/>
                  </a:cubicBezTo>
                  <a:close/>
                  <a:moveTo>
                    <a:pt x="754" y="147"/>
                  </a:moveTo>
                  <a:cubicBezTo>
                    <a:pt x="754" y="147"/>
                    <a:pt x="755" y="147"/>
                    <a:pt x="755" y="147"/>
                  </a:cubicBezTo>
                  <a:cubicBezTo>
                    <a:pt x="754" y="147"/>
                    <a:pt x="754" y="147"/>
                    <a:pt x="754" y="147"/>
                  </a:cubicBezTo>
                  <a:close/>
                  <a:moveTo>
                    <a:pt x="791" y="99"/>
                  </a:moveTo>
                  <a:cubicBezTo>
                    <a:pt x="790" y="99"/>
                    <a:pt x="790" y="99"/>
                    <a:pt x="789" y="98"/>
                  </a:cubicBezTo>
                  <a:cubicBezTo>
                    <a:pt x="789" y="98"/>
                    <a:pt x="789" y="98"/>
                    <a:pt x="788" y="98"/>
                  </a:cubicBezTo>
                  <a:cubicBezTo>
                    <a:pt x="787" y="97"/>
                    <a:pt x="787" y="97"/>
                    <a:pt x="786" y="96"/>
                  </a:cubicBezTo>
                  <a:cubicBezTo>
                    <a:pt x="784" y="95"/>
                    <a:pt x="783" y="94"/>
                    <a:pt x="782" y="94"/>
                  </a:cubicBezTo>
                  <a:cubicBezTo>
                    <a:pt x="782" y="94"/>
                    <a:pt x="782" y="94"/>
                    <a:pt x="782" y="94"/>
                  </a:cubicBezTo>
                  <a:cubicBezTo>
                    <a:pt x="781" y="94"/>
                    <a:pt x="780" y="93"/>
                    <a:pt x="780" y="93"/>
                  </a:cubicBezTo>
                  <a:cubicBezTo>
                    <a:pt x="780" y="93"/>
                    <a:pt x="780" y="93"/>
                    <a:pt x="779" y="92"/>
                  </a:cubicBezTo>
                  <a:cubicBezTo>
                    <a:pt x="779" y="92"/>
                    <a:pt x="779" y="92"/>
                    <a:pt x="779" y="92"/>
                  </a:cubicBezTo>
                  <a:cubicBezTo>
                    <a:pt x="780" y="92"/>
                    <a:pt x="780" y="92"/>
                    <a:pt x="780" y="92"/>
                  </a:cubicBezTo>
                  <a:cubicBezTo>
                    <a:pt x="780" y="92"/>
                    <a:pt x="780" y="91"/>
                    <a:pt x="779" y="91"/>
                  </a:cubicBezTo>
                  <a:cubicBezTo>
                    <a:pt x="779" y="91"/>
                    <a:pt x="779" y="91"/>
                    <a:pt x="779" y="91"/>
                  </a:cubicBezTo>
                  <a:cubicBezTo>
                    <a:pt x="780" y="91"/>
                    <a:pt x="780" y="91"/>
                    <a:pt x="780" y="91"/>
                  </a:cubicBezTo>
                  <a:cubicBezTo>
                    <a:pt x="780" y="91"/>
                    <a:pt x="780" y="91"/>
                    <a:pt x="780" y="91"/>
                  </a:cubicBezTo>
                  <a:cubicBezTo>
                    <a:pt x="781" y="91"/>
                    <a:pt x="781" y="91"/>
                    <a:pt x="782" y="91"/>
                  </a:cubicBezTo>
                  <a:cubicBezTo>
                    <a:pt x="783" y="92"/>
                    <a:pt x="783" y="92"/>
                    <a:pt x="784" y="93"/>
                  </a:cubicBezTo>
                  <a:cubicBezTo>
                    <a:pt x="784" y="93"/>
                    <a:pt x="784" y="93"/>
                    <a:pt x="784" y="93"/>
                  </a:cubicBezTo>
                  <a:cubicBezTo>
                    <a:pt x="786" y="94"/>
                    <a:pt x="786" y="94"/>
                    <a:pt x="787" y="94"/>
                  </a:cubicBezTo>
                  <a:cubicBezTo>
                    <a:pt x="788" y="94"/>
                    <a:pt x="788" y="94"/>
                    <a:pt x="788" y="94"/>
                  </a:cubicBezTo>
                  <a:cubicBezTo>
                    <a:pt x="788" y="95"/>
                    <a:pt x="789" y="95"/>
                    <a:pt x="789" y="95"/>
                  </a:cubicBezTo>
                  <a:cubicBezTo>
                    <a:pt x="792" y="97"/>
                    <a:pt x="793" y="97"/>
                    <a:pt x="795" y="99"/>
                  </a:cubicBezTo>
                  <a:cubicBezTo>
                    <a:pt x="795" y="99"/>
                    <a:pt x="795" y="99"/>
                    <a:pt x="795" y="99"/>
                  </a:cubicBezTo>
                  <a:cubicBezTo>
                    <a:pt x="795" y="99"/>
                    <a:pt x="794" y="99"/>
                    <a:pt x="794" y="98"/>
                  </a:cubicBezTo>
                  <a:cubicBezTo>
                    <a:pt x="795" y="99"/>
                    <a:pt x="795" y="99"/>
                    <a:pt x="796" y="100"/>
                  </a:cubicBezTo>
                  <a:cubicBezTo>
                    <a:pt x="795" y="100"/>
                    <a:pt x="795" y="100"/>
                    <a:pt x="794" y="100"/>
                  </a:cubicBezTo>
                  <a:cubicBezTo>
                    <a:pt x="794" y="100"/>
                    <a:pt x="795" y="101"/>
                    <a:pt x="795" y="101"/>
                  </a:cubicBezTo>
                  <a:cubicBezTo>
                    <a:pt x="795" y="101"/>
                    <a:pt x="794" y="101"/>
                    <a:pt x="794" y="101"/>
                  </a:cubicBezTo>
                  <a:cubicBezTo>
                    <a:pt x="793" y="101"/>
                    <a:pt x="792" y="100"/>
                    <a:pt x="791" y="99"/>
                  </a:cubicBezTo>
                  <a:close/>
                  <a:moveTo>
                    <a:pt x="799" y="115"/>
                  </a:moveTo>
                  <a:cubicBezTo>
                    <a:pt x="798" y="114"/>
                    <a:pt x="798" y="114"/>
                    <a:pt x="797" y="113"/>
                  </a:cubicBezTo>
                  <a:cubicBezTo>
                    <a:pt x="796" y="113"/>
                    <a:pt x="796" y="113"/>
                    <a:pt x="795" y="112"/>
                  </a:cubicBezTo>
                  <a:cubicBezTo>
                    <a:pt x="795" y="112"/>
                    <a:pt x="795" y="112"/>
                    <a:pt x="795" y="112"/>
                  </a:cubicBezTo>
                  <a:cubicBezTo>
                    <a:pt x="794" y="111"/>
                    <a:pt x="794" y="111"/>
                    <a:pt x="794" y="111"/>
                  </a:cubicBezTo>
                  <a:cubicBezTo>
                    <a:pt x="793" y="110"/>
                    <a:pt x="793" y="110"/>
                    <a:pt x="792" y="109"/>
                  </a:cubicBezTo>
                  <a:cubicBezTo>
                    <a:pt x="793" y="109"/>
                    <a:pt x="793" y="109"/>
                    <a:pt x="793" y="109"/>
                  </a:cubicBezTo>
                  <a:cubicBezTo>
                    <a:pt x="794" y="110"/>
                    <a:pt x="795" y="111"/>
                    <a:pt x="796" y="112"/>
                  </a:cubicBezTo>
                  <a:cubicBezTo>
                    <a:pt x="797" y="112"/>
                    <a:pt x="797" y="112"/>
                    <a:pt x="797" y="112"/>
                  </a:cubicBezTo>
                  <a:cubicBezTo>
                    <a:pt x="799" y="114"/>
                    <a:pt x="799" y="114"/>
                    <a:pt x="800" y="115"/>
                  </a:cubicBezTo>
                  <a:lnTo>
                    <a:pt x="799" y="115"/>
                  </a:lnTo>
                  <a:close/>
                  <a:moveTo>
                    <a:pt x="800" y="97"/>
                  </a:moveTo>
                  <a:cubicBezTo>
                    <a:pt x="800" y="97"/>
                    <a:pt x="800" y="97"/>
                    <a:pt x="800" y="96"/>
                  </a:cubicBezTo>
                  <a:cubicBezTo>
                    <a:pt x="799" y="96"/>
                    <a:pt x="798" y="96"/>
                    <a:pt x="798" y="95"/>
                  </a:cubicBezTo>
                  <a:cubicBezTo>
                    <a:pt x="796" y="95"/>
                    <a:pt x="795" y="94"/>
                    <a:pt x="794" y="93"/>
                  </a:cubicBezTo>
                  <a:cubicBezTo>
                    <a:pt x="793" y="93"/>
                    <a:pt x="793" y="93"/>
                    <a:pt x="793" y="93"/>
                  </a:cubicBezTo>
                  <a:cubicBezTo>
                    <a:pt x="792" y="93"/>
                    <a:pt x="792" y="92"/>
                    <a:pt x="791" y="92"/>
                  </a:cubicBezTo>
                  <a:cubicBezTo>
                    <a:pt x="791" y="92"/>
                    <a:pt x="791" y="92"/>
                    <a:pt x="791" y="92"/>
                  </a:cubicBezTo>
                  <a:cubicBezTo>
                    <a:pt x="790" y="92"/>
                    <a:pt x="790" y="92"/>
                    <a:pt x="790" y="92"/>
                  </a:cubicBezTo>
                  <a:cubicBezTo>
                    <a:pt x="790" y="91"/>
                    <a:pt x="790" y="91"/>
                    <a:pt x="790" y="91"/>
                  </a:cubicBezTo>
                  <a:cubicBezTo>
                    <a:pt x="789" y="91"/>
                    <a:pt x="789" y="91"/>
                    <a:pt x="788" y="90"/>
                  </a:cubicBezTo>
                  <a:cubicBezTo>
                    <a:pt x="789" y="90"/>
                    <a:pt x="789" y="90"/>
                    <a:pt x="789" y="90"/>
                  </a:cubicBezTo>
                  <a:cubicBezTo>
                    <a:pt x="788" y="90"/>
                    <a:pt x="788" y="90"/>
                    <a:pt x="788" y="90"/>
                  </a:cubicBezTo>
                  <a:cubicBezTo>
                    <a:pt x="789" y="90"/>
                    <a:pt x="789" y="90"/>
                    <a:pt x="789" y="90"/>
                  </a:cubicBezTo>
                  <a:cubicBezTo>
                    <a:pt x="789" y="90"/>
                    <a:pt x="789" y="90"/>
                    <a:pt x="789" y="89"/>
                  </a:cubicBezTo>
                  <a:cubicBezTo>
                    <a:pt x="788" y="89"/>
                    <a:pt x="787" y="88"/>
                    <a:pt x="786" y="87"/>
                  </a:cubicBezTo>
                  <a:cubicBezTo>
                    <a:pt x="786" y="87"/>
                    <a:pt x="786" y="87"/>
                    <a:pt x="786" y="87"/>
                  </a:cubicBezTo>
                  <a:cubicBezTo>
                    <a:pt x="785" y="87"/>
                    <a:pt x="785" y="88"/>
                    <a:pt x="785" y="88"/>
                  </a:cubicBezTo>
                  <a:cubicBezTo>
                    <a:pt x="785" y="87"/>
                    <a:pt x="784" y="87"/>
                    <a:pt x="784" y="87"/>
                  </a:cubicBezTo>
                  <a:cubicBezTo>
                    <a:pt x="784" y="87"/>
                    <a:pt x="783" y="86"/>
                    <a:pt x="783" y="86"/>
                  </a:cubicBezTo>
                  <a:cubicBezTo>
                    <a:pt x="782" y="86"/>
                    <a:pt x="782" y="86"/>
                    <a:pt x="782" y="86"/>
                  </a:cubicBezTo>
                  <a:cubicBezTo>
                    <a:pt x="786" y="87"/>
                    <a:pt x="786" y="87"/>
                    <a:pt x="788" y="88"/>
                  </a:cubicBezTo>
                  <a:cubicBezTo>
                    <a:pt x="789" y="89"/>
                    <a:pt x="789" y="89"/>
                    <a:pt x="790" y="90"/>
                  </a:cubicBezTo>
                  <a:cubicBezTo>
                    <a:pt x="791" y="90"/>
                    <a:pt x="791" y="90"/>
                    <a:pt x="792" y="91"/>
                  </a:cubicBezTo>
                  <a:cubicBezTo>
                    <a:pt x="793" y="91"/>
                    <a:pt x="796" y="93"/>
                    <a:pt x="796" y="93"/>
                  </a:cubicBezTo>
                  <a:cubicBezTo>
                    <a:pt x="797" y="93"/>
                    <a:pt x="797" y="93"/>
                    <a:pt x="797" y="93"/>
                  </a:cubicBezTo>
                  <a:cubicBezTo>
                    <a:pt x="797" y="94"/>
                    <a:pt x="797" y="94"/>
                    <a:pt x="798" y="94"/>
                  </a:cubicBezTo>
                  <a:cubicBezTo>
                    <a:pt x="800" y="96"/>
                    <a:pt x="800" y="96"/>
                    <a:pt x="800" y="96"/>
                  </a:cubicBezTo>
                  <a:cubicBezTo>
                    <a:pt x="800" y="97"/>
                    <a:pt x="800" y="97"/>
                    <a:pt x="800" y="97"/>
                  </a:cubicBezTo>
                  <a:close/>
                  <a:moveTo>
                    <a:pt x="802" y="117"/>
                  </a:moveTo>
                  <a:cubicBezTo>
                    <a:pt x="802" y="117"/>
                    <a:pt x="802" y="116"/>
                    <a:pt x="802" y="116"/>
                  </a:cubicBezTo>
                  <a:cubicBezTo>
                    <a:pt x="802" y="116"/>
                    <a:pt x="802" y="116"/>
                    <a:pt x="801" y="116"/>
                  </a:cubicBezTo>
                  <a:cubicBezTo>
                    <a:pt x="802" y="116"/>
                    <a:pt x="802" y="116"/>
                    <a:pt x="802" y="116"/>
                  </a:cubicBezTo>
                  <a:cubicBezTo>
                    <a:pt x="802" y="116"/>
                    <a:pt x="802" y="116"/>
                    <a:pt x="802" y="117"/>
                  </a:cubicBezTo>
                  <a:close/>
                  <a:moveTo>
                    <a:pt x="808" y="101"/>
                  </a:moveTo>
                  <a:cubicBezTo>
                    <a:pt x="808" y="100"/>
                    <a:pt x="808" y="100"/>
                    <a:pt x="807" y="100"/>
                  </a:cubicBezTo>
                  <a:cubicBezTo>
                    <a:pt x="807" y="100"/>
                    <a:pt x="806" y="100"/>
                    <a:pt x="806" y="100"/>
                  </a:cubicBezTo>
                  <a:cubicBezTo>
                    <a:pt x="806" y="99"/>
                    <a:pt x="805" y="99"/>
                    <a:pt x="805" y="99"/>
                  </a:cubicBezTo>
                  <a:cubicBezTo>
                    <a:pt x="806" y="99"/>
                    <a:pt x="806" y="99"/>
                    <a:pt x="806" y="99"/>
                  </a:cubicBezTo>
                  <a:cubicBezTo>
                    <a:pt x="806" y="99"/>
                    <a:pt x="806" y="99"/>
                    <a:pt x="805" y="99"/>
                  </a:cubicBezTo>
                  <a:cubicBezTo>
                    <a:pt x="807" y="99"/>
                    <a:pt x="808" y="100"/>
                    <a:pt x="808" y="100"/>
                  </a:cubicBezTo>
                  <a:cubicBezTo>
                    <a:pt x="808" y="100"/>
                    <a:pt x="809" y="100"/>
                    <a:pt x="809" y="101"/>
                  </a:cubicBezTo>
                  <a:lnTo>
                    <a:pt x="808" y="101"/>
                  </a:lnTo>
                  <a:close/>
                  <a:moveTo>
                    <a:pt x="827" y="114"/>
                  </a:moveTo>
                  <a:cubicBezTo>
                    <a:pt x="827" y="114"/>
                    <a:pt x="827" y="114"/>
                    <a:pt x="826" y="114"/>
                  </a:cubicBezTo>
                  <a:cubicBezTo>
                    <a:pt x="826" y="114"/>
                    <a:pt x="826" y="114"/>
                    <a:pt x="826" y="113"/>
                  </a:cubicBezTo>
                  <a:cubicBezTo>
                    <a:pt x="825" y="113"/>
                    <a:pt x="825" y="113"/>
                    <a:pt x="825" y="113"/>
                  </a:cubicBezTo>
                  <a:cubicBezTo>
                    <a:pt x="825" y="113"/>
                    <a:pt x="824" y="113"/>
                    <a:pt x="824" y="113"/>
                  </a:cubicBezTo>
                  <a:cubicBezTo>
                    <a:pt x="823" y="112"/>
                    <a:pt x="823" y="112"/>
                    <a:pt x="823" y="112"/>
                  </a:cubicBezTo>
                  <a:cubicBezTo>
                    <a:pt x="820" y="110"/>
                    <a:pt x="820" y="110"/>
                    <a:pt x="820" y="110"/>
                  </a:cubicBezTo>
                  <a:cubicBezTo>
                    <a:pt x="820" y="110"/>
                    <a:pt x="819" y="110"/>
                    <a:pt x="819" y="110"/>
                  </a:cubicBezTo>
                  <a:cubicBezTo>
                    <a:pt x="820" y="110"/>
                    <a:pt x="820" y="110"/>
                    <a:pt x="820" y="110"/>
                  </a:cubicBezTo>
                  <a:cubicBezTo>
                    <a:pt x="820" y="110"/>
                    <a:pt x="820" y="110"/>
                    <a:pt x="821" y="110"/>
                  </a:cubicBezTo>
                  <a:cubicBezTo>
                    <a:pt x="821" y="110"/>
                    <a:pt x="821" y="110"/>
                    <a:pt x="821" y="110"/>
                  </a:cubicBezTo>
                  <a:cubicBezTo>
                    <a:pt x="821" y="111"/>
                    <a:pt x="821" y="111"/>
                    <a:pt x="821" y="111"/>
                  </a:cubicBezTo>
                  <a:cubicBezTo>
                    <a:pt x="821" y="111"/>
                    <a:pt x="821" y="111"/>
                    <a:pt x="821" y="110"/>
                  </a:cubicBezTo>
                  <a:cubicBezTo>
                    <a:pt x="822" y="110"/>
                    <a:pt x="822" y="110"/>
                    <a:pt x="822" y="110"/>
                  </a:cubicBezTo>
                  <a:cubicBezTo>
                    <a:pt x="821" y="110"/>
                    <a:pt x="820" y="109"/>
                    <a:pt x="819" y="108"/>
                  </a:cubicBezTo>
                  <a:cubicBezTo>
                    <a:pt x="819" y="108"/>
                    <a:pt x="818" y="108"/>
                    <a:pt x="818" y="108"/>
                  </a:cubicBezTo>
                  <a:cubicBezTo>
                    <a:pt x="818" y="108"/>
                    <a:pt x="818" y="107"/>
                    <a:pt x="817" y="107"/>
                  </a:cubicBezTo>
                  <a:cubicBezTo>
                    <a:pt x="817" y="107"/>
                    <a:pt x="817" y="108"/>
                    <a:pt x="817" y="108"/>
                  </a:cubicBezTo>
                  <a:cubicBezTo>
                    <a:pt x="817" y="107"/>
                    <a:pt x="816" y="107"/>
                    <a:pt x="816" y="107"/>
                  </a:cubicBezTo>
                  <a:cubicBezTo>
                    <a:pt x="817" y="107"/>
                    <a:pt x="817" y="107"/>
                    <a:pt x="817" y="107"/>
                  </a:cubicBezTo>
                  <a:cubicBezTo>
                    <a:pt x="817" y="107"/>
                    <a:pt x="816" y="107"/>
                    <a:pt x="816" y="106"/>
                  </a:cubicBezTo>
                  <a:cubicBezTo>
                    <a:pt x="816" y="106"/>
                    <a:pt x="816" y="106"/>
                    <a:pt x="816" y="106"/>
                  </a:cubicBezTo>
                  <a:cubicBezTo>
                    <a:pt x="816" y="106"/>
                    <a:pt x="816" y="106"/>
                    <a:pt x="817" y="106"/>
                  </a:cubicBezTo>
                  <a:cubicBezTo>
                    <a:pt x="818" y="107"/>
                    <a:pt x="818" y="108"/>
                    <a:pt x="819" y="108"/>
                  </a:cubicBezTo>
                  <a:cubicBezTo>
                    <a:pt x="820" y="109"/>
                    <a:pt x="821" y="110"/>
                    <a:pt x="822" y="110"/>
                  </a:cubicBezTo>
                  <a:cubicBezTo>
                    <a:pt x="823" y="110"/>
                    <a:pt x="824" y="110"/>
                    <a:pt x="824" y="110"/>
                  </a:cubicBezTo>
                  <a:cubicBezTo>
                    <a:pt x="825" y="111"/>
                    <a:pt x="825" y="111"/>
                    <a:pt x="825" y="111"/>
                  </a:cubicBezTo>
                  <a:cubicBezTo>
                    <a:pt x="825" y="111"/>
                    <a:pt x="825" y="111"/>
                    <a:pt x="825" y="111"/>
                  </a:cubicBezTo>
                  <a:cubicBezTo>
                    <a:pt x="826" y="112"/>
                    <a:pt x="827" y="113"/>
                    <a:pt x="828" y="113"/>
                  </a:cubicBezTo>
                  <a:cubicBezTo>
                    <a:pt x="827" y="113"/>
                    <a:pt x="827" y="113"/>
                    <a:pt x="826" y="113"/>
                  </a:cubicBezTo>
                  <a:cubicBezTo>
                    <a:pt x="827" y="113"/>
                    <a:pt x="827" y="114"/>
                    <a:pt x="828" y="114"/>
                  </a:cubicBezTo>
                  <a:cubicBezTo>
                    <a:pt x="828" y="114"/>
                    <a:pt x="827" y="114"/>
                    <a:pt x="827" y="114"/>
                  </a:cubicBezTo>
                  <a:close/>
                  <a:moveTo>
                    <a:pt x="971" y="315"/>
                  </a:moveTo>
                  <a:cubicBezTo>
                    <a:pt x="971" y="314"/>
                    <a:pt x="970" y="313"/>
                    <a:pt x="970" y="312"/>
                  </a:cubicBezTo>
                  <a:cubicBezTo>
                    <a:pt x="970" y="312"/>
                    <a:pt x="970" y="312"/>
                    <a:pt x="970" y="312"/>
                  </a:cubicBezTo>
                  <a:cubicBezTo>
                    <a:pt x="970" y="312"/>
                    <a:pt x="970" y="312"/>
                    <a:pt x="970" y="312"/>
                  </a:cubicBezTo>
                  <a:cubicBezTo>
                    <a:pt x="970" y="312"/>
                    <a:pt x="970" y="312"/>
                    <a:pt x="970" y="312"/>
                  </a:cubicBezTo>
                  <a:cubicBezTo>
                    <a:pt x="970" y="312"/>
                    <a:pt x="970" y="312"/>
                    <a:pt x="970" y="312"/>
                  </a:cubicBezTo>
                  <a:cubicBezTo>
                    <a:pt x="971" y="312"/>
                    <a:pt x="971" y="312"/>
                    <a:pt x="971" y="312"/>
                  </a:cubicBezTo>
                  <a:cubicBezTo>
                    <a:pt x="971" y="314"/>
                    <a:pt x="972" y="314"/>
                    <a:pt x="972" y="315"/>
                  </a:cubicBezTo>
                  <a:lnTo>
                    <a:pt x="971" y="315"/>
                  </a:lnTo>
                  <a:close/>
                  <a:moveTo>
                    <a:pt x="981" y="273"/>
                  </a:moveTo>
                  <a:cubicBezTo>
                    <a:pt x="980" y="273"/>
                    <a:pt x="980" y="273"/>
                    <a:pt x="978" y="269"/>
                  </a:cubicBezTo>
                  <a:cubicBezTo>
                    <a:pt x="977" y="269"/>
                    <a:pt x="977" y="268"/>
                    <a:pt x="976" y="268"/>
                  </a:cubicBezTo>
                  <a:cubicBezTo>
                    <a:pt x="976" y="267"/>
                    <a:pt x="975" y="267"/>
                    <a:pt x="975" y="266"/>
                  </a:cubicBezTo>
                  <a:cubicBezTo>
                    <a:pt x="975" y="266"/>
                    <a:pt x="975" y="266"/>
                    <a:pt x="974" y="266"/>
                  </a:cubicBezTo>
                  <a:cubicBezTo>
                    <a:pt x="974" y="265"/>
                    <a:pt x="974" y="264"/>
                    <a:pt x="973" y="263"/>
                  </a:cubicBezTo>
                  <a:cubicBezTo>
                    <a:pt x="972" y="263"/>
                    <a:pt x="972" y="262"/>
                    <a:pt x="971" y="261"/>
                  </a:cubicBezTo>
                  <a:cubicBezTo>
                    <a:pt x="971" y="261"/>
                    <a:pt x="970" y="261"/>
                    <a:pt x="970" y="260"/>
                  </a:cubicBezTo>
                  <a:cubicBezTo>
                    <a:pt x="971" y="260"/>
                    <a:pt x="973" y="261"/>
                    <a:pt x="973" y="262"/>
                  </a:cubicBezTo>
                  <a:cubicBezTo>
                    <a:pt x="973" y="262"/>
                    <a:pt x="974" y="263"/>
                    <a:pt x="974" y="263"/>
                  </a:cubicBezTo>
                  <a:cubicBezTo>
                    <a:pt x="975" y="264"/>
                    <a:pt x="975" y="264"/>
                    <a:pt x="975" y="265"/>
                  </a:cubicBezTo>
                  <a:cubicBezTo>
                    <a:pt x="976" y="265"/>
                    <a:pt x="976" y="265"/>
                    <a:pt x="976" y="265"/>
                  </a:cubicBezTo>
                  <a:cubicBezTo>
                    <a:pt x="977" y="265"/>
                    <a:pt x="977" y="266"/>
                    <a:pt x="977" y="266"/>
                  </a:cubicBezTo>
                  <a:cubicBezTo>
                    <a:pt x="977" y="266"/>
                    <a:pt x="978" y="267"/>
                    <a:pt x="978" y="268"/>
                  </a:cubicBezTo>
                  <a:cubicBezTo>
                    <a:pt x="978" y="268"/>
                    <a:pt x="978" y="268"/>
                    <a:pt x="980" y="269"/>
                  </a:cubicBezTo>
                  <a:cubicBezTo>
                    <a:pt x="980" y="270"/>
                    <a:pt x="981" y="270"/>
                    <a:pt x="981" y="271"/>
                  </a:cubicBezTo>
                  <a:cubicBezTo>
                    <a:pt x="981" y="271"/>
                    <a:pt x="981" y="272"/>
                    <a:pt x="981" y="273"/>
                  </a:cubicBezTo>
                  <a:close/>
                  <a:moveTo>
                    <a:pt x="951" y="197"/>
                  </a:moveTo>
                  <a:cubicBezTo>
                    <a:pt x="951" y="197"/>
                    <a:pt x="951" y="197"/>
                    <a:pt x="951" y="197"/>
                  </a:cubicBezTo>
                  <a:cubicBezTo>
                    <a:pt x="951" y="197"/>
                    <a:pt x="951" y="197"/>
                    <a:pt x="951" y="197"/>
                  </a:cubicBezTo>
                  <a:cubicBezTo>
                    <a:pt x="953" y="199"/>
                    <a:pt x="954" y="200"/>
                    <a:pt x="955" y="202"/>
                  </a:cubicBezTo>
                  <a:cubicBezTo>
                    <a:pt x="956" y="203"/>
                    <a:pt x="956" y="204"/>
                    <a:pt x="957" y="204"/>
                  </a:cubicBezTo>
                  <a:cubicBezTo>
                    <a:pt x="962" y="211"/>
                    <a:pt x="963" y="211"/>
                    <a:pt x="963" y="211"/>
                  </a:cubicBezTo>
                  <a:cubicBezTo>
                    <a:pt x="964" y="212"/>
                    <a:pt x="964" y="212"/>
                    <a:pt x="964" y="212"/>
                  </a:cubicBezTo>
                  <a:cubicBezTo>
                    <a:pt x="964" y="212"/>
                    <a:pt x="964" y="212"/>
                    <a:pt x="965" y="213"/>
                  </a:cubicBezTo>
                  <a:cubicBezTo>
                    <a:pt x="965" y="214"/>
                    <a:pt x="966" y="214"/>
                    <a:pt x="966" y="215"/>
                  </a:cubicBezTo>
                  <a:cubicBezTo>
                    <a:pt x="966" y="215"/>
                    <a:pt x="966" y="215"/>
                    <a:pt x="966" y="215"/>
                  </a:cubicBezTo>
                  <a:cubicBezTo>
                    <a:pt x="966" y="215"/>
                    <a:pt x="967" y="216"/>
                    <a:pt x="967" y="216"/>
                  </a:cubicBezTo>
                  <a:cubicBezTo>
                    <a:pt x="967" y="216"/>
                    <a:pt x="967" y="216"/>
                    <a:pt x="967" y="216"/>
                  </a:cubicBezTo>
                  <a:cubicBezTo>
                    <a:pt x="968" y="218"/>
                    <a:pt x="969" y="219"/>
                    <a:pt x="970" y="221"/>
                  </a:cubicBezTo>
                  <a:cubicBezTo>
                    <a:pt x="970" y="221"/>
                    <a:pt x="970" y="221"/>
                    <a:pt x="970" y="221"/>
                  </a:cubicBezTo>
                  <a:cubicBezTo>
                    <a:pt x="970" y="221"/>
                    <a:pt x="970" y="222"/>
                    <a:pt x="970" y="222"/>
                  </a:cubicBezTo>
                  <a:cubicBezTo>
                    <a:pt x="970" y="222"/>
                    <a:pt x="970" y="222"/>
                    <a:pt x="970" y="221"/>
                  </a:cubicBezTo>
                  <a:cubicBezTo>
                    <a:pt x="970" y="221"/>
                    <a:pt x="970" y="221"/>
                    <a:pt x="969" y="220"/>
                  </a:cubicBezTo>
                  <a:cubicBezTo>
                    <a:pt x="968" y="219"/>
                    <a:pt x="968" y="219"/>
                    <a:pt x="968" y="219"/>
                  </a:cubicBezTo>
                  <a:cubicBezTo>
                    <a:pt x="968" y="219"/>
                    <a:pt x="968" y="219"/>
                    <a:pt x="967" y="219"/>
                  </a:cubicBezTo>
                  <a:cubicBezTo>
                    <a:pt x="970" y="223"/>
                    <a:pt x="970" y="223"/>
                    <a:pt x="971" y="223"/>
                  </a:cubicBezTo>
                  <a:cubicBezTo>
                    <a:pt x="971" y="224"/>
                    <a:pt x="971" y="224"/>
                    <a:pt x="971" y="224"/>
                  </a:cubicBezTo>
                  <a:cubicBezTo>
                    <a:pt x="971" y="223"/>
                    <a:pt x="970" y="223"/>
                    <a:pt x="970" y="223"/>
                  </a:cubicBezTo>
                  <a:cubicBezTo>
                    <a:pt x="970" y="222"/>
                    <a:pt x="970" y="222"/>
                    <a:pt x="970" y="222"/>
                  </a:cubicBezTo>
                  <a:cubicBezTo>
                    <a:pt x="969" y="221"/>
                    <a:pt x="968" y="219"/>
                    <a:pt x="967" y="218"/>
                  </a:cubicBezTo>
                  <a:cubicBezTo>
                    <a:pt x="966" y="218"/>
                    <a:pt x="966" y="218"/>
                    <a:pt x="966" y="218"/>
                  </a:cubicBezTo>
                  <a:cubicBezTo>
                    <a:pt x="966" y="218"/>
                    <a:pt x="967" y="219"/>
                    <a:pt x="967" y="220"/>
                  </a:cubicBezTo>
                  <a:cubicBezTo>
                    <a:pt x="966" y="219"/>
                    <a:pt x="966" y="218"/>
                    <a:pt x="965" y="218"/>
                  </a:cubicBezTo>
                  <a:cubicBezTo>
                    <a:pt x="965" y="218"/>
                    <a:pt x="965" y="217"/>
                    <a:pt x="965" y="217"/>
                  </a:cubicBezTo>
                  <a:cubicBezTo>
                    <a:pt x="965" y="217"/>
                    <a:pt x="965" y="217"/>
                    <a:pt x="964" y="216"/>
                  </a:cubicBezTo>
                  <a:cubicBezTo>
                    <a:pt x="964" y="216"/>
                    <a:pt x="964" y="216"/>
                    <a:pt x="963" y="215"/>
                  </a:cubicBezTo>
                  <a:cubicBezTo>
                    <a:pt x="963" y="215"/>
                    <a:pt x="962" y="214"/>
                    <a:pt x="961" y="212"/>
                  </a:cubicBezTo>
                  <a:cubicBezTo>
                    <a:pt x="955" y="204"/>
                    <a:pt x="954" y="203"/>
                    <a:pt x="954" y="203"/>
                  </a:cubicBezTo>
                  <a:cubicBezTo>
                    <a:pt x="955" y="204"/>
                    <a:pt x="955" y="204"/>
                    <a:pt x="956" y="205"/>
                  </a:cubicBezTo>
                  <a:cubicBezTo>
                    <a:pt x="956" y="205"/>
                    <a:pt x="956" y="205"/>
                    <a:pt x="956" y="205"/>
                  </a:cubicBezTo>
                  <a:cubicBezTo>
                    <a:pt x="955" y="204"/>
                    <a:pt x="954" y="202"/>
                    <a:pt x="953" y="201"/>
                  </a:cubicBezTo>
                  <a:cubicBezTo>
                    <a:pt x="953" y="201"/>
                    <a:pt x="953" y="201"/>
                    <a:pt x="953" y="201"/>
                  </a:cubicBezTo>
                  <a:cubicBezTo>
                    <a:pt x="953" y="201"/>
                    <a:pt x="953" y="201"/>
                    <a:pt x="953" y="201"/>
                  </a:cubicBezTo>
                  <a:cubicBezTo>
                    <a:pt x="953" y="200"/>
                    <a:pt x="952" y="200"/>
                    <a:pt x="952" y="200"/>
                  </a:cubicBezTo>
                  <a:cubicBezTo>
                    <a:pt x="953" y="200"/>
                    <a:pt x="953" y="200"/>
                    <a:pt x="953" y="201"/>
                  </a:cubicBezTo>
                  <a:cubicBezTo>
                    <a:pt x="953" y="200"/>
                    <a:pt x="953" y="200"/>
                    <a:pt x="951" y="198"/>
                  </a:cubicBezTo>
                  <a:cubicBezTo>
                    <a:pt x="951" y="198"/>
                    <a:pt x="951" y="198"/>
                    <a:pt x="951" y="198"/>
                  </a:cubicBezTo>
                  <a:cubicBezTo>
                    <a:pt x="951" y="198"/>
                    <a:pt x="951" y="198"/>
                    <a:pt x="951" y="198"/>
                  </a:cubicBezTo>
                  <a:cubicBezTo>
                    <a:pt x="951" y="198"/>
                    <a:pt x="951" y="197"/>
                    <a:pt x="951" y="197"/>
                  </a:cubicBezTo>
                  <a:cubicBezTo>
                    <a:pt x="950" y="197"/>
                    <a:pt x="950" y="197"/>
                    <a:pt x="950" y="197"/>
                  </a:cubicBezTo>
                  <a:cubicBezTo>
                    <a:pt x="950" y="197"/>
                    <a:pt x="951" y="197"/>
                    <a:pt x="951" y="197"/>
                  </a:cubicBezTo>
                  <a:close/>
                  <a:moveTo>
                    <a:pt x="960" y="244"/>
                  </a:moveTo>
                  <a:cubicBezTo>
                    <a:pt x="960" y="244"/>
                    <a:pt x="961" y="244"/>
                    <a:pt x="961" y="244"/>
                  </a:cubicBezTo>
                  <a:cubicBezTo>
                    <a:pt x="961" y="244"/>
                    <a:pt x="961" y="244"/>
                    <a:pt x="961" y="244"/>
                  </a:cubicBezTo>
                  <a:cubicBezTo>
                    <a:pt x="962" y="245"/>
                    <a:pt x="962" y="245"/>
                    <a:pt x="963" y="245"/>
                  </a:cubicBezTo>
                  <a:cubicBezTo>
                    <a:pt x="963" y="245"/>
                    <a:pt x="963" y="245"/>
                    <a:pt x="963" y="246"/>
                  </a:cubicBezTo>
                  <a:cubicBezTo>
                    <a:pt x="963" y="246"/>
                    <a:pt x="963" y="246"/>
                    <a:pt x="963" y="246"/>
                  </a:cubicBezTo>
                  <a:cubicBezTo>
                    <a:pt x="963" y="246"/>
                    <a:pt x="963" y="246"/>
                    <a:pt x="963" y="246"/>
                  </a:cubicBezTo>
                  <a:cubicBezTo>
                    <a:pt x="962" y="246"/>
                    <a:pt x="961" y="245"/>
                    <a:pt x="960" y="244"/>
                  </a:cubicBezTo>
                  <a:close/>
                  <a:moveTo>
                    <a:pt x="966" y="260"/>
                  </a:moveTo>
                  <a:cubicBezTo>
                    <a:pt x="965" y="260"/>
                    <a:pt x="965" y="260"/>
                    <a:pt x="965" y="260"/>
                  </a:cubicBezTo>
                  <a:cubicBezTo>
                    <a:pt x="964" y="260"/>
                    <a:pt x="965" y="260"/>
                    <a:pt x="965" y="261"/>
                  </a:cubicBezTo>
                  <a:cubicBezTo>
                    <a:pt x="963" y="261"/>
                    <a:pt x="963" y="261"/>
                    <a:pt x="963" y="261"/>
                  </a:cubicBezTo>
                  <a:cubicBezTo>
                    <a:pt x="963" y="260"/>
                    <a:pt x="963" y="260"/>
                    <a:pt x="963" y="260"/>
                  </a:cubicBezTo>
                  <a:cubicBezTo>
                    <a:pt x="962" y="259"/>
                    <a:pt x="962" y="259"/>
                    <a:pt x="962" y="258"/>
                  </a:cubicBezTo>
                  <a:cubicBezTo>
                    <a:pt x="962" y="258"/>
                    <a:pt x="962" y="258"/>
                    <a:pt x="963" y="258"/>
                  </a:cubicBezTo>
                  <a:cubicBezTo>
                    <a:pt x="964" y="258"/>
                    <a:pt x="964" y="258"/>
                    <a:pt x="964" y="258"/>
                  </a:cubicBezTo>
                  <a:cubicBezTo>
                    <a:pt x="964" y="257"/>
                    <a:pt x="964" y="257"/>
                    <a:pt x="964" y="257"/>
                  </a:cubicBezTo>
                  <a:cubicBezTo>
                    <a:pt x="964" y="257"/>
                    <a:pt x="964" y="256"/>
                    <a:pt x="963" y="256"/>
                  </a:cubicBezTo>
                  <a:cubicBezTo>
                    <a:pt x="964" y="256"/>
                    <a:pt x="964" y="256"/>
                    <a:pt x="964" y="256"/>
                  </a:cubicBezTo>
                  <a:cubicBezTo>
                    <a:pt x="964" y="256"/>
                    <a:pt x="964" y="256"/>
                    <a:pt x="964" y="256"/>
                  </a:cubicBezTo>
                  <a:cubicBezTo>
                    <a:pt x="965" y="257"/>
                    <a:pt x="965" y="257"/>
                    <a:pt x="965" y="258"/>
                  </a:cubicBezTo>
                  <a:cubicBezTo>
                    <a:pt x="965" y="258"/>
                    <a:pt x="965" y="258"/>
                    <a:pt x="965" y="258"/>
                  </a:cubicBezTo>
                  <a:cubicBezTo>
                    <a:pt x="965" y="258"/>
                    <a:pt x="965" y="259"/>
                    <a:pt x="966" y="259"/>
                  </a:cubicBezTo>
                  <a:cubicBezTo>
                    <a:pt x="966" y="259"/>
                    <a:pt x="966" y="259"/>
                    <a:pt x="966" y="259"/>
                  </a:cubicBezTo>
                  <a:cubicBezTo>
                    <a:pt x="966" y="260"/>
                    <a:pt x="966" y="260"/>
                    <a:pt x="966" y="260"/>
                  </a:cubicBezTo>
                  <a:cubicBezTo>
                    <a:pt x="966" y="260"/>
                    <a:pt x="967" y="260"/>
                    <a:pt x="967" y="261"/>
                  </a:cubicBezTo>
                  <a:cubicBezTo>
                    <a:pt x="966" y="260"/>
                    <a:pt x="966" y="260"/>
                    <a:pt x="966" y="260"/>
                  </a:cubicBezTo>
                  <a:close/>
                  <a:moveTo>
                    <a:pt x="967" y="239"/>
                  </a:moveTo>
                  <a:cubicBezTo>
                    <a:pt x="967" y="238"/>
                    <a:pt x="966" y="238"/>
                    <a:pt x="965" y="237"/>
                  </a:cubicBezTo>
                  <a:cubicBezTo>
                    <a:pt x="965" y="236"/>
                    <a:pt x="965" y="236"/>
                    <a:pt x="965" y="236"/>
                  </a:cubicBezTo>
                  <a:cubicBezTo>
                    <a:pt x="965" y="236"/>
                    <a:pt x="964" y="236"/>
                    <a:pt x="964" y="235"/>
                  </a:cubicBezTo>
                  <a:cubicBezTo>
                    <a:pt x="964" y="235"/>
                    <a:pt x="963" y="234"/>
                    <a:pt x="962" y="234"/>
                  </a:cubicBezTo>
                  <a:cubicBezTo>
                    <a:pt x="962" y="233"/>
                    <a:pt x="962" y="233"/>
                    <a:pt x="962" y="233"/>
                  </a:cubicBezTo>
                  <a:cubicBezTo>
                    <a:pt x="961" y="232"/>
                    <a:pt x="959" y="231"/>
                    <a:pt x="958" y="230"/>
                  </a:cubicBezTo>
                  <a:cubicBezTo>
                    <a:pt x="958" y="230"/>
                    <a:pt x="958" y="230"/>
                    <a:pt x="958" y="230"/>
                  </a:cubicBezTo>
                  <a:cubicBezTo>
                    <a:pt x="957" y="229"/>
                    <a:pt x="957" y="229"/>
                    <a:pt x="957" y="228"/>
                  </a:cubicBezTo>
                  <a:cubicBezTo>
                    <a:pt x="956" y="228"/>
                    <a:pt x="956" y="227"/>
                    <a:pt x="956" y="227"/>
                  </a:cubicBezTo>
                  <a:cubicBezTo>
                    <a:pt x="955" y="227"/>
                    <a:pt x="955" y="226"/>
                    <a:pt x="954" y="226"/>
                  </a:cubicBezTo>
                  <a:cubicBezTo>
                    <a:pt x="953" y="225"/>
                    <a:pt x="953" y="225"/>
                    <a:pt x="953" y="225"/>
                  </a:cubicBezTo>
                  <a:cubicBezTo>
                    <a:pt x="952" y="224"/>
                    <a:pt x="951" y="222"/>
                    <a:pt x="950" y="221"/>
                  </a:cubicBezTo>
                  <a:cubicBezTo>
                    <a:pt x="949" y="220"/>
                    <a:pt x="949" y="220"/>
                    <a:pt x="949" y="220"/>
                  </a:cubicBezTo>
                  <a:cubicBezTo>
                    <a:pt x="949" y="219"/>
                    <a:pt x="949" y="219"/>
                    <a:pt x="948" y="219"/>
                  </a:cubicBezTo>
                  <a:cubicBezTo>
                    <a:pt x="946" y="215"/>
                    <a:pt x="946" y="215"/>
                    <a:pt x="943" y="214"/>
                  </a:cubicBezTo>
                  <a:cubicBezTo>
                    <a:pt x="943" y="214"/>
                    <a:pt x="943" y="214"/>
                    <a:pt x="943" y="214"/>
                  </a:cubicBezTo>
                  <a:cubicBezTo>
                    <a:pt x="942" y="213"/>
                    <a:pt x="942" y="213"/>
                    <a:pt x="941" y="212"/>
                  </a:cubicBezTo>
                  <a:cubicBezTo>
                    <a:pt x="941" y="211"/>
                    <a:pt x="941" y="211"/>
                    <a:pt x="941" y="211"/>
                  </a:cubicBezTo>
                  <a:cubicBezTo>
                    <a:pt x="940" y="210"/>
                    <a:pt x="939" y="208"/>
                    <a:pt x="938" y="207"/>
                  </a:cubicBezTo>
                  <a:cubicBezTo>
                    <a:pt x="938" y="206"/>
                    <a:pt x="938" y="206"/>
                    <a:pt x="937" y="206"/>
                  </a:cubicBezTo>
                  <a:cubicBezTo>
                    <a:pt x="937" y="205"/>
                    <a:pt x="937" y="205"/>
                    <a:pt x="936" y="204"/>
                  </a:cubicBezTo>
                  <a:cubicBezTo>
                    <a:pt x="936" y="203"/>
                    <a:pt x="935" y="202"/>
                    <a:pt x="934" y="201"/>
                  </a:cubicBezTo>
                  <a:cubicBezTo>
                    <a:pt x="934" y="201"/>
                    <a:pt x="934" y="201"/>
                    <a:pt x="934" y="201"/>
                  </a:cubicBezTo>
                  <a:cubicBezTo>
                    <a:pt x="934" y="201"/>
                    <a:pt x="934" y="201"/>
                    <a:pt x="934" y="201"/>
                  </a:cubicBezTo>
                  <a:cubicBezTo>
                    <a:pt x="934" y="200"/>
                    <a:pt x="934" y="199"/>
                    <a:pt x="933" y="199"/>
                  </a:cubicBezTo>
                  <a:cubicBezTo>
                    <a:pt x="934" y="199"/>
                    <a:pt x="934" y="199"/>
                    <a:pt x="934" y="199"/>
                  </a:cubicBezTo>
                  <a:cubicBezTo>
                    <a:pt x="934" y="200"/>
                    <a:pt x="934" y="200"/>
                    <a:pt x="935" y="201"/>
                  </a:cubicBezTo>
                  <a:cubicBezTo>
                    <a:pt x="935" y="201"/>
                    <a:pt x="935" y="201"/>
                    <a:pt x="935" y="201"/>
                  </a:cubicBezTo>
                  <a:cubicBezTo>
                    <a:pt x="935" y="201"/>
                    <a:pt x="936" y="201"/>
                    <a:pt x="936" y="201"/>
                  </a:cubicBezTo>
                  <a:cubicBezTo>
                    <a:pt x="936" y="201"/>
                    <a:pt x="937" y="201"/>
                    <a:pt x="937" y="201"/>
                  </a:cubicBezTo>
                  <a:cubicBezTo>
                    <a:pt x="937" y="201"/>
                    <a:pt x="936" y="201"/>
                    <a:pt x="936" y="201"/>
                  </a:cubicBezTo>
                  <a:cubicBezTo>
                    <a:pt x="935" y="199"/>
                    <a:pt x="935" y="199"/>
                    <a:pt x="935" y="199"/>
                  </a:cubicBezTo>
                  <a:cubicBezTo>
                    <a:pt x="935" y="199"/>
                    <a:pt x="934" y="199"/>
                    <a:pt x="934" y="199"/>
                  </a:cubicBezTo>
                  <a:cubicBezTo>
                    <a:pt x="934" y="199"/>
                    <a:pt x="934" y="199"/>
                    <a:pt x="934" y="199"/>
                  </a:cubicBezTo>
                  <a:cubicBezTo>
                    <a:pt x="935" y="199"/>
                    <a:pt x="935" y="199"/>
                    <a:pt x="935" y="199"/>
                  </a:cubicBezTo>
                  <a:cubicBezTo>
                    <a:pt x="935" y="198"/>
                    <a:pt x="934" y="198"/>
                    <a:pt x="934" y="198"/>
                  </a:cubicBezTo>
                  <a:cubicBezTo>
                    <a:pt x="935" y="198"/>
                    <a:pt x="935" y="198"/>
                    <a:pt x="935" y="198"/>
                  </a:cubicBezTo>
                  <a:cubicBezTo>
                    <a:pt x="935" y="198"/>
                    <a:pt x="935" y="198"/>
                    <a:pt x="935" y="198"/>
                  </a:cubicBezTo>
                  <a:cubicBezTo>
                    <a:pt x="935" y="196"/>
                    <a:pt x="935" y="196"/>
                    <a:pt x="935" y="196"/>
                  </a:cubicBezTo>
                  <a:cubicBezTo>
                    <a:pt x="935" y="195"/>
                    <a:pt x="935" y="195"/>
                    <a:pt x="935" y="195"/>
                  </a:cubicBezTo>
                  <a:cubicBezTo>
                    <a:pt x="935" y="194"/>
                    <a:pt x="935" y="194"/>
                    <a:pt x="935" y="194"/>
                  </a:cubicBezTo>
                  <a:cubicBezTo>
                    <a:pt x="934" y="194"/>
                    <a:pt x="935" y="194"/>
                    <a:pt x="934" y="193"/>
                  </a:cubicBezTo>
                  <a:cubicBezTo>
                    <a:pt x="933" y="192"/>
                    <a:pt x="933" y="192"/>
                    <a:pt x="933" y="192"/>
                  </a:cubicBezTo>
                  <a:cubicBezTo>
                    <a:pt x="933" y="192"/>
                    <a:pt x="933" y="192"/>
                    <a:pt x="933" y="192"/>
                  </a:cubicBezTo>
                  <a:cubicBezTo>
                    <a:pt x="933" y="192"/>
                    <a:pt x="934" y="192"/>
                    <a:pt x="934" y="192"/>
                  </a:cubicBezTo>
                  <a:cubicBezTo>
                    <a:pt x="935" y="192"/>
                    <a:pt x="935" y="193"/>
                    <a:pt x="935" y="193"/>
                  </a:cubicBezTo>
                  <a:cubicBezTo>
                    <a:pt x="935" y="193"/>
                    <a:pt x="935" y="193"/>
                    <a:pt x="935" y="193"/>
                  </a:cubicBezTo>
                  <a:cubicBezTo>
                    <a:pt x="935" y="193"/>
                    <a:pt x="936" y="194"/>
                    <a:pt x="936" y="194"/>
                  </a:cubicBezTo>
                  <a:cubicBezTo>
                    <a:pt x="937" y="194"/>
                    <a:pt x="937" y="194"/>
                    <a:pt x="937" y="194"/>
                  </a:cubicBezTo>
                  <a:cubicBezTo>
                    <a:pt x="937" y="194"/>
                    <a:pt x="937" y="194"/>
                    <a:pt x="937" y="194"/>
                  </a:cubicBezTo>
                  <a:cubicBezTo>
                    <a:pt x="938" y="194"/>
                    <a:pt x="938" y="195"/>
                    <a:pt x="938" y="195"/>
                  </a:cubicBezTo>
                  <a:cubicBezTo>
                    <a:pt x="939" y="195"/>
                    <a:pt x="939" y="195"/>
                    <a:pt x="939" y="195"/>
                  </a:cubicBezTo>
                  <a:cubicBezTo>
                    <a:pt x="939" y="196"/>
                    <a:pt x="940" y="196"/>
                    <a:pt x="940" y="196"/>
                  </a:cubicBezTo>
                  <a:cubicBezTo>
                    <a:pt x="940" y="196"/>
                    <a:pt x="941" y="196"/>
                    <a:pt x="941" y="197"/>
                  </a:cubicBezTo>
                  <a:cubicBezTo>
                    <a:pt x="941" y="197"/>
                    <a:pt x="942" y="197"/>
                    <a:pt x="942" y="198"/>
                  </a:cubicBezTo>
                  <a:cubicBezTo>
                    <a:pt x="943" y="198"/>
                    <a:pt x="943" y="198"/>
                    <a:pt x="943" y="198"/>
                  </a:cubicBezTo>
                  <a:cubicBezTo>
                    <a:pt x="943" y="198"/>
                    <a:pt x="943" y="199"/>
                    <a:pt x="943" y="199"/>
                  </a:cubicBezTo>
                  <a:cubicBezTo>
                    <a:pt x="944" y="199"/>
                    <a:pt x="944" y="199"/>
                    <a:pt x="944" y="199"/>
                  </a:cubicBezTo>
                  <a:cubicBezTo>
                    <a:pt x="944" y="199"/>
                    <a:pt x="944" y="199"/>
                    <a:pt x="944" y="199"/>
                  </a:cubicBezTo>
                  <a:cubicBezTo>
                    <a:pt x="945" y="200"/>
                    <a:pt x="946" y="201"/>
                    <a:pt x="946" y="202"/>
                  </a:cubicBezTo>
                  <a:cubicBezTo>
                    <a:pt x="947" y="203"/>
                    <a:pt x="948" y="203"/>
                    <a:pt x="948" y="204"/>
                  </a:cubicBezTo>
                  <a:cubicBezTo>
                    <a:pt x="948" y="204"/>
                    <a:pt x="951" y="206"/>
                    <a:pt x="952" y="208"/>
                  </a:cubicBezTo>
                  <a:cubicBezTo>
                    <a:pt x="953" y="208"/>
                    <a:pt x="953" y="209"/>
                    <a:pt x="954" y="210"/>
                  </a:cubicBezTo>
                  <a:cubicBezTo>
                    <a:pt x="954" y="210"/>
                    <a:pt x="954" y="210"/>
                    <a:pt x="954" y="210"/>
                  </a:cubicBezTo>
                  <a:cubicBezTo>
                    <a:pt x="954" y="210"/>
                    <a:pt x="954" y="210"/>
                    <a:pt x="953" y="210"/>
                  </a:cubicBezTo>
                  <a:cubicBezTo>
                    <a:pt x="954" y="211"/>
                    <a:pt x="954" y="211"/>
                    <a:pt x="954" y="212"/>
                  </a:cubicBezTo>
                  <a:cubicBezTo>
                    <a:pt x="954" y="213"/>
                    <a:pt x="954" y="213"/>
                    <a:pt x="954" y="213"/>
                  </a:cubicBezTo>
                  <a:cubicBezTo>
                    <a:pt x="955" y="213"/>
                    <a:pt x="955" y="214"/>
                    <a:pt x="955" y="214"/>
                  </a:cubicBezTo>
                  <a:cubicBezTo>
                    <a:pt x="955" y="214"/>
                    <a:pt x="956" y="215"/>
                    <a:pt x="956" y="215"/>
                  </a:cubicBezTo>
                  <a:cubicBezTo>
                    <a:pt x="955" y="215"/>
                    <a:pt x="955" y="215"/>
                    <a:pt x="955" y="215"/>
                  </a:cubicBezTo>
                  <a:cubicBezTo>
                    <a:pt x="955" y="215"/>
                    <a:pt x="955" y="215"/>
                    <a:pt x="955" y="215"/>
                  </a:cubicBezTo>
                  <a:cubicBezTo>
                    <a:pt x="955" y="215"/>
                    <a:pt x="955" y="215"/>
                    <a:pt x="954" y="214"/>
                  </a:cubicBezTo>
                  <a:cubicBezTo>
                    <a:pt x="954" y="214"/>
                    <a:pt x="954" y="214"/>
                    <a:pt x="954" y="214"/>
                  </a:cubicBezTo>
                  <a:cubicBezTo>
                    <a:pt x="955" y="214"/>
                    <a:pt x="955" y="214"/>
                    <a:pt x="955" y="214"/>
                  </a:cubicBezTo>
                  <a:cubicBezTo>
                    <a:pt x="954" y="213"/>
                    <a:pt x="954" y="213"/>
                    <a:pt x="954" y="212"/>
                  </a:cubicBezTo>
                  <a:cubicBezTo>
                    <a:pt x="954" y="212"/>
                    <a:pt x="954" y="212"/>
                    <a:pt x="954" y="212"/>
                  </a:cubicBezTo>
                  <a:cubicBezTo>
                    <a:pt x="953" y="211"/>
                    <a:pt x="954" y="211"/>
                    <a:pt x="954" y="211"/>
                  </a:cubicBezTo>
                  <a:cubicBezTo>
                    <a:pt x="954" y="211"/>
                    <a:pt x="953" y="211"/>
                    <a:pt x="953" y="211"/>
                  </a:cubicBezTo>
                  <a:cubicBezTo>
                    <a:pt x="953" y="210"/>
                    <a:pt x="953" y="210"/>
                    <a:pt x="952" y="209"/>
                  </a:cubicBezTo>
                  <a:cubicBezTo>
                    <a:pt x="950" y="208"/>
                    <a:pt x="950" y="208"/>
                    <a:pt x="948" y="207"/>
                  </a:cubicBezTo>
                  <a:cubicBezTo>
                    <a:pt x="949" y="208"/>
                    <a:pt x="949" y="208"/>
                    <a:pt x="951" y="210"/>
                  </a:cubicBezTo>
                  <a:cubicBezTo>
                    <a:pt x="950" y="210"/>
                    <a:pt x="950" y="210"/>
                    <a:pt x="950" y="210"/>
                  </a:cubicBezTo>
                  <a:cubicBezTo>
                    <a:pt x="950" y="210"/>
                    <a:pt x="950" y="210"/>
                    <a:pt x="950" y="210"/>
                  </a:cubicBezTo>
                  <a:cubicBezTo>
                    <a:pt x="950" y="210"/>
                    <a:pt x="950" y="210"/>
                    <a:pt x="950" y="210"/>
                  </a:cubicBezTo>
                  <a:cubicBezTo>
                    <a:pt x="950" y="210"/>
                    <a:pt x="950" y="210"/>
                    <a:pt x="950" y="210"/>
                  </a:cubicBezTo>
                  <a:cubicBezTo>
                    <a:pt x="951" y="211"/>
                    <a:pt x="951" y="212"/>
                    <a:pt x="952" y="213"/>
                  </a:cubicBezTo>
                  <a:cubicBezTo>
                    <a:pt x="952" y="213"/>
                    <a:pt x="952" y="213"/>
                    <a:pt x="952" y="213"/>
                  </a:cubicBezTo>
                  <a:cubicBezTo>
                    <a:pt x="953" y="214"/>
                    <a:pt x="953" y="214"/>
                    <a:pt x="953" y="214"/>
                  </a:cubicBezTo>
                  <a:cubicBezTo>
                    <a:pt x="955" y="217"/>
                    <a:pt x="958" y="220"/>
                    <a:pt x="960" y="223"/>
                  </a:cubicBezTo>
                  <a:cubicBezTo>
                    <a:pt x="961" y="224"/>
                    <a:pt x="962" y="225"/>
                    <a:pt x="963" y="225"/>
                  </a:cubicBezTo>
                  <a:cubicBezTo>
                    <a:pt x="964" y="226"/>
                    <a:pt x="964" y="226"/>
                    <a:pt x="964" y="226"/>
                  </a:cubicBezTo>
                  <a:cubicBezTo>
                    <a:pt x="970" y="234"/>
                    <a:pt x="970" y="234"/>
                    <a:pt x="970" y="234"/>
                  </a:cubicBezTo>
                  <a:cubicBezTo>
                    <a:pt x="970" y="235"/>
                    <a:pt x="971" y="235"/>
                    <a:pt x="971" y="235"/>
                  </a:cubicBezTo>
                  <a:cubicBezTo>
                    <a:pt x="970" y="234"/>
                    <a:pt x="969" y="232"/>
                    <a:pt x="969" y="231"/>
                  </a:cubicBezTo>
                  <a:cubicBezTo>
                    <a:pt x="969" y="231"/>
                    <a:pt x="970" y="231"/>
                    <a:pt x="970" y="232"/>
                  </a:cubicBezTo>
                  <a:cubicBezTo>
                    <a:pt x="971" y="232"/>
                    <a:pt x="972" y="233"/>
                    <a:pt x="972" y="234"/>
                  </a:cubicBezTo>
                  <a:cubicBezTo>
                    <a:pt x="976" y="238"/>
                    <a:pt x="976" y="238"/>
                    <a:pt x="977" y="240"/>
                  </a:cubicBezTo>
                  <a:cubicBezTo>
                    <a:pt x="977" y="240"/>
                    <a:pt x="977" y="240"/>
                    <a:pt x="977" y="240"/>
                  </a:cubicBezTo>
                  <a:cubicBezTo>
                    <a:pt x="978" y="241"/>
                    <a:pt x="978" y="242"/>
                    <a:pt x="978" y="242"/>
                  </a:cubicBezTo>
                  <a:cubicBezTo>
                    <a:pt x="978" y="242"/>
                    <a:pt x="978" y="242"/>
                    <a:pt x="977" y="242"/>
                  </a:cubicBezTo>
                  <a:cubicBezTo>
                    <a:pt x="977" y="241"/>
                    <a:pt x="976" y="241"/>
                    <a:pt x="976" y="241"/>
                  </a:cubicBezTo>
                  <a:cubicBezTo>
                    <a:pt x="976" y="241"/>
                    <a:pt x="976" y="241"/>
                    <a:pt x="976" y="240"/>
                  </a:cubicBezTo>
                  <a:cubicBezTo>
                    <a:pt x="975" y="240"/>
                    <a:pt x="974" y="239"/>
                    <a:pt x="974" y="239"/>
                  </a:cubicBezTo>
                  <a:cubicBezTo>
                    <a:pt x="974" y="239"/>
                    <a:pt x="974" y="239"/>
                    <a:pt x="974" y="239"/>
                  </a:cubicBezTo>
                  <a:cubicBezTo>
                    <a:pt x="975" y="241"/>
                    <a:pt x="975" y="241"/>
                    <a:pt x="977" y="244"/>
                  </a:cubicBezTo>
                  <a:cubicBezTo>
                    <a:pt x="978" y="245"/>
                    <a:pt x="978" y="246"/>
                    <a:pt x="979" y="246"/>
                  </a:cubicBezTo>
                  <a:cubicBezTo>
                    <a:pt x="979" y="247"/>
                    <a:pt x="979" y="247"/>
                    <a:pt x="979" y="247"/>
                  </a:cubicBezTo>
                  <a:cubicBezTo>
                    <a:pt x="980" y="248"/>
                    <a:pt x="980" y="248"/>
                    <a:pt x="980" y="248"/>
                  </a:cubicBezTo>
                  <a:cubicBezTo>
                    <a:pt x="980" y="248"/>
                    <a:pt x="980" y="247"/>
                    <a:pt x="980" y="247"/>
                  </a:cubicBezTo>
                  <a:cubicBezTo>
                    <a:pt x="980" y="247"/>
                    <a:pt x="980" y="247"/>
                    <a:pt x="980" y="247"/>
                  </a:cubicBezTo>
                  <a:cubicBezTo>
                    <a:pt x="980" y="247"/>
                    <a:pt x="980" y="247"/>
                    <a:pt x="980" y="246"/>
                  </a:cubicBezTo>
                  <a:cubicBezTo>
                    <a:pt x="981" y="246"/>
                    <a:pt x="981" y="246"/>
                    <a:pt x="981" y="246"/>
                  </a:cubicBezTo>
                  <a:cubicBezTo>
                    <a:pt x="981" y="247"/>
                    <a:pt x="981" y="247"/>
                    <a:pt x="981" y="247"/>
                  </a:cubicBezTo>
                  <a:cubicBezTo>
                    <a:pt x="981" y="247"/>
                    <a:pt x="981" y="247"/>
                    <a:pt x="981" y="248"/>
                  </a:cubicBezTo>
                  <a:cubicBezTo>
                    <a:pt x="982" y="249"/>
                    <a:pt x="983" y="250"/>
                    <a:pt x="984" y="252"/>
                  </a:cubicBezTo>
                  <a:cubicBezTo>
                    <a:pt x="984" y="252"/>
                    <a:pt x="985" y="253"/>
                    <a:pt x="985" y="253"/>
                  </a:cubicBezTo>
                  <a:cubicBezTo>
                    <a:pt x="985" y="253"/>
                    <a:pt x="985" y="253"/>
                    <a:pt x="985" y="253"/>
                  </a:cubicBezTo>
                  <a:cubicBezTo>
                    <a:pt x="986" y="253"/>
                    <a:pt x="986" y="254"/>
                    <a:pt x="986" y="254"/>
                  </a:cubicBezTo>
                  <a:cubicBezTo>
                    <a:pt x="986" y="254"/>
                    <a:pt x="986" y="254"/>
                    <a:pt x="987" y="255"/>
                  </a:cubicBezTo>
                  <a:cubicBezTo>
                    <a:pt x="987" y="256"/>
                    <a:pt x="988" y="257"/>
                    <a:pt x="989" y="258"/>
                  </a:cubicBezTo>
                  <a:cubicBezTo>
                    <a:pt x="989" y="258"/>
                    <a:pt x="989" y="258"/>
                    <a:pt x="989" y="258"/>
                  </a:cubicBezTo>
                  <a:cubicBezTo>
                    <a:pt x="989" y="258"/>
                    <a:pt x="989" y="258"/>
                    <a:pt x="989" y="258"/>
                  </a:cubicBezTo>
                  <a:cubicBezTo>
                    <a:pt x="991" y="263"/>
                    <a:pt x="995" y="267"/>
                    <a:pt x="997" y="271"/>
                  </a:cubicBezTo>
                  <a:cubicBezTo>
                    <a:pt x="997" y="272"/>
                    <a:pt x="997" y="272"/>
                    <a:pt x="997" y="272"/>
                  </a:cubicBezTo>
                  <a:cubicBezTo>
                    <a:pt x="997" y="272"/>
                    <a:pt x="996" y="271"/>
                    <a:pt x="996" y="271"/>
                  </a:cubicBezTo>
                  <a:cubicBezTo>
                    <a:pt x="996" y="271"/>
                    <a:pt x="996" y="272"/>
                    <a:pt x="995" y="272"/>
                  </a:cubicBezTo>
                  <a:cubicBezTo>
                    <a:pt x="995" y="272"/>
                    <a:pt x="995" y="273"/>
                    <a:pt x="995" y="274"/>
                  </a:cubicBezTo>
                  <a:cubicBezTo>
                    <a:pt x="995" y="274"/>
                    <a:pt x="995" y="273"/>
                    <a:pt x="994" y="273"/>
                  </a:cubicBezTo>
                  <a:cubicBezTo>
                    <a:pt x="994" y="273"/>
                    <a:pt x="994" y="273"/>
                    <a:pt x="994" y="273"/>
                  </a:cubicBezTo>
                  <a:cubicBezTo>
                    <a:pt x="995" y="275"/>
                    <a:pt x="996" y="276"/>
                    <a:pt x="996" y="277"/>
                  </a:cubicBezTo>
                  <a:cubicBezTo>
                    <a:pt x="997" y="278"/>
                    <a:pt x="997" y="278"/>
                    <a:pt x="997" y="278"/>
                  </a:cubicBezTo>
                  <a:cubicBezTo>
                    <a:pt x="997" y="278"/>
                    <a:pt x="997" y="278"/>
                    <a:pt x="996" y="277"/>
                  </a:cubicBezTo>
                  <a:cubicBezTo>
                    <a:pt x="996" y="276"/>
                    <a:pt x="995" y="274"/>
                    <a:pt x="994" y="272"/>
                  </a:cubicBezTo>
                  <a:cubicBezTo>
                    <a:pt x="993" y="272"/>
                    <a:pt x="992" y="271"/>
                    <a:pt x="992" y="271"/>
                  </a:cubicBezTo>
                  <a:cubicBezTo>
                    <a:pt x="991" y="270"/>
                    <a:pt x="991" y="270"/>
                    <a:pt x="991" y="270"/>
                  </a:cubicBezTo>
                  <a:cubicBezTo>
                    <a:pt x="990" y="270"/>
                    <a:pt x="989" y="269"/>
                    <a:pt x="989" y="268"/>
                  </a:cubicBezTo>
                  <a:cubicBezTo>
                    <a:pt x="987" y="267"/>
                    <a:pt x="987" y="267"/>
                    <a:pt x="987" y="267"/>
                  </a:cubicBezTo>
                  <a:cubicBezTo>
                    <a:pt x="986" y="267"/>
                    <a:pt x="986" y="266"/>
                    <a:pt x="985" y="266"/>
                  </a:cubicBezTo>
                  <a:cubicBezTo>
                    <a:pt x="984" y="265"/>
                    <a:pt x="983" y="265"/>
                    <a:pt x="983" y="265"/>
                  </a:cubicBezTo>
                  <a:cubicBezTo>
                    <a:pt x="983" y="264"/>
                    <a:pt x="983" y="263"/>
                    <a:pt x="982" y="263"/>
                  </a:cubicBezTo>
                  <a:cubicBezTo>
                    <a:pt x="982" y="262"/>
                    <a:pt x="982" y="262"/>
                    <a:pt x="982" y="262"/>
                  </a:cubicBezTo>
                  <a:cubicBezTo>
                    <a:pt x="981" y="261"/>
                    <a:pt x="980" y="260"/>
                    <a:pt x="980" y="259"/>
                  </a:cubicBezTo>
                  <a:cubicBezTo>
                    <a:pt x="979" y="259"/>
                    <a:pt x="979" y="258"/>
                    <a:pt x="979" y="258"/>
                  </a:cubicBezTo>
                  <a:cubicBezTo>
                    <a:pt x="978" y="256"/>
                    <a:pt x="977" y="255"/>
                    <a:pt x="977" y="253"/>
                  </a:cubicBezTo>
                  <a:cubicBezTo>
                    <a:pt x="976" y="253"/>
                    <a:pt x="976" y="252"/>
                    <a:pt x="976" y="252"/>
                  </a:cubicBezTo>
                  <a:cubicBezTo>
                    <a:pt x="975" y="251"/>
                    <a:pt x="975" y="251"/>
                    <a:pt x="975" y="251"/>
                  </a:cubicBezTo>
                  <a:cubicBezTo>
                    <a:pt x="974" y="250"/>
                    <a:pt x="974" y="249"/>
                    <a:pt x="974" y="249"/>
                  </a:cubicBezTo>
                  <a:cubicBezTo>
                    <a:pt x="973" y="248"/>
                    <a:pt x="972" y="247"/>
                    <a:pt x="972" y="246"/>
                  </a:cubicBezTo>
                  <a:cubicBezTo>
                    <a:pt x="972" y="245"/>
                    <a:pt x="971" y="244"/>
                    <a:pt x="971" y="243"/>
                  </a:cubicBezTo>
                  <a:cubicBezTo>
                    <a:pt x="971" y="243"/>
                    <a:pt x="972" y="243"/>
                    <a:pt x="972" y="243"/>
                  </a:cubicBezTo>
                  <a:cubicBezTo>
                    <a:pt x="972" y="243"/>
                    <a:pt x="972" y="243"/>
                    <a:pt x="972" y="243"/>
                  </a:cubicBezTo>
                  <a:cubicBezTo>
                    <a:pt x="970" y="241"/>
                    <a:pt x="970" y="241"/>
                    <a:pt x="970" y="241"/>
                  </a:cubicBezTo>
                  <a:cubicBezTo>
                    <a:pt x="969" y="241"/>
                    <a:pt x="969" y="241"/>
                    <a:pt x="969" y="241"/>
                  </a:cubicBezTo>
                  <a:cubicBezTo>
                    <a:pt x="969" y="241"/>
                    <a:pt x="969" y="241"/>
                    <a:pt x="969" y="240"/>
                  </a:cubicBezTo>
                  <a:cubicBezTo>
                    <a:pt x="969" y="240"/>
                    <a:pt x="969" y="240"/>
                    <a:pt x="969" y="240"/>
                  </a:cubicBezTo>
                  <a:cubicBezTo>
                    <a:pt x="969" y="240"/>
                    <a:pt x="968" y="240"/>
                    <a:pt x="968" y="240"/>
                  </a:cubicBezTo>
                  <a:cubicBezTo>
                    <a:pt x="968" y="239"/>
                    <a:pt x="967" y="239"/>
                    <a:pt x="967" y="239"/>
                  </a:cubicBezTo>
                  <a:close/>
                  <a:moveTo>
                    <a:pt x="895" y="757"/>
                  </a:moveTo>
                  <a:cubicBezTo>
                    <a:pt x="894" y="757"/>
                    <a:pt x="894" y="757"/>
                    <a:pt x="894" y="757"/>
                  </a:cubicBezTo>
                  <a:cubicBezTo>
                    <a:pt x="893" y="757"/>
                    <a:pt x="894" y="757"/>
                    <a:pt x="894" y="757"/>
                  </a:cubicBezTo>
                  <a:cubicBezTo>
                    <a:pt x="894" y="756"/>
                    <a:pt x="894" y="756"/>
                    <a:pt x="894" y="756"/>
                  </a:cubicBezTo>
                  <a:cubicBezTo>
                    <a:pt x="895" y="756"/>
                    <a:pt x="895" y="756"/>
                    <a:pt x="895" y="756"/>
                  </a:cubicBezTo>
                  <a:cubicBezTo>
                    <a:pt x="895" y="756"/>
                    <a:pt x="895" y="757"/>
                    <a:pt x="895" y="757"/>
                  </a:cubicBezTo>
                  <a:close/>
                  <a:moveTo>
                    <a:pt x="909" y="464"/>
                  </a:moveTo>
                  <a:cubicBezTo>
                    <a:pt x="907" y="463"/>
                    <a:pt x="907" y="463"/>
                    <a:pt x="907" y="462"/>
                  </a:cubicBezTo>
                  <a:cubicBezTo>
                    <a:pt x="906" y="462"/>
                    <a:pt x="905" y="462"/>
                    <a:pt x="905" y="462"/>
                  </a:cubicBezTo>
                  <a:cubicBezTo>
                    <a:pt x="904" y="462"/>
                    <a:pt x="903" y="463"/>
                    <a:pt x="902" y="463"/>
                  </a:cubicBezTo>
                  <a:cubicBezTo>
                    <a:pt x="902" y="463"/>
                    <a:pt x="901" y="462"/>
                    <a:pt x="901" y="462"/>
                  </a:cubicBezTo>
                  <a:cubicBezTo>
                    <a:pt x="901" y="462"/>
                    <a:pt x="901" y="461"/>
                    <a:pt x="901" y="461"/>
                  </a:cubicBezTo>
                  <a:cubicBezTo>
                    <a:pt x="900" y="461"/>
                    <a:pt x="900" y="461"/>
                    <a:pt x="900" y="461"/>
                  </a:cubicBezTo>
                  <a:cubicBezTo>
                    <a:pt x="900" y="461"/>
                    <a:pt x="900" y="460"/>
                    <a:pt x="900" y="460"/>
                  </a:cubicBezTo>
                  <a:cubicBezTo>
                    <a:pt x="899" y="459"/>
                    <a:pt x="899" y="458"/>
                    <a:pt x="897" y="457"/>
                  </a:cubicBezTo>
                  <a:cubicBezTo>
                    <a:pt x="897" y="457"/>
                    <a:pt x="897" y="457"/>
                    <a:pt x="897" y="456"/>
                  </a:cubicBezTo>
                  <a:cubicBezTo>
                    <a:pt x="899" y="456"/>
                    <a:pt x="899" y="456"/>
                    <a:pt x="899" y="456"/>
                  </a:cubicBezTo>
                  <a:cubicBezTo>
                    <a:pt x="899" y="457"/>
                    <a:pt x="900" y="458"/>
                    <a:pt x="900" y="459"/>
                  </a:cubicBezTo>
                  <a:cubicBezTo>
                    <a:pt x="900" y="459"/>
                    <a:pt x="901" y="459"/>
                    <a:pt x="902" y="459"/>
                  </a:cubicBezTo>
                  <a:cubicBezTo>
                    <a:pt x="902" y="459"/>
                    <a:pt x="902" y="459"/>
                    <a:pt x="902" y="460"/>
                  </a:cubicBezTo>
                  <a:cubicBezTo>
                    <a:pt x="903" y="460"/>
                    <a:pt x="903" y="460"/>
                    <a:pt x="903" y="460"/>
                  </a:cubicBezTo>
                  <a:cubicBezTo>
                    <a:pt x="904" y="461"/>
                    <a:pt x="904" y="461"/>
                    <a:pt x="905" y="460"/>
                  </a:cubicBezTo>
                  <a:cubicBezTo>
                    <a:pt x="906" y="460"/>
                    <a:pt x="907" y="460"/>
                    <a:pt x="908" y="460"/>
                  </a:cubicBezTo>
                  <a:cubicBezTo>
                    <a:pt x="908" y="460"/>
                    <a:pt x="908" y="460"/>
                    <a:pt x="908" y="461"/>
                  </a:cubicBezTo>
                  <a:cubicBezTo>
                    <a:pt x="908" y="461"/>
                    <a:pt x="909" y="461"/>
                    <a:pt x="909" y="461"/>
                  </a:cubicBezTo>
                  <a:cubicBezTo>
                    <a:pt x="909" y="462"/>
                    <a:pt x="909" y="463"/>
                    <a:pt x="909" y="463"/>
                  </a:cubicBezTo>
                  <a:cubicBezTo>
                    <a:pt x="909" y="463"/>
                    <a:pt x="909" y="463"/>
                    <a:pt x="909" y="463"/>
                  </a:cubicBezTo>
                  <a:cubicBezTo>
                    <a:pt x="909" y="463"/>
                    <a:pt x="909" y="464"/>
                    <a:pt x="909" y="464"/>
                  </a:cubicBezTo>
                  <a:close/>
                  <a:moveTo>
                    <a:pt x="965" y="330"/>
                  </a:moveTo>
                  <a:cubicBezTo>
                    <a:pt x="965" y="329"/>
                    <a:pt x="965" y="329"/>
                    <a:pt x="964" y="328"/>
                  </a:cubicBezTo>
                  <a:cubicBezTo>
                    <a:pt x="965" y="328"/>
                    <a:pt x="965" y="328"/>
                    <a:pt x="965" y="328"/>
                  </a:cubicBezTo>
                  <a:cubicBezTo>
                    <a:pt x="965" y="329"/>
                    <a:pt x="965" y="329"/>
                    <a:pt x="966" y="330"/>
                  </a:cubicBezTo>
                  <a:lnTo>
                    <a:pt x="965" y="330"/>
                  </a:lnTo>
                  <a:close/>
                  <a:moveTo>
                    <a:pt x="992" y="664"/>
                  </a:moveTo>
                  <a:cubicBezTo>
                    <a:pt x="991" y="664"/>
                    <a:pt x="991" y="664"/>
                    <a:pt x="991" y="664"/>
                  </a:cubicBezTo>
                  <a:cubicBezTo>
                    <a:pt x="991" y="664"/>
                    <a:pt x="991" y="665"/>
                    <a:pt x="991" y="665"/>
                  </a:cubicBezTo>
                  <a:cubicBezTo>
                    <a:pt x="990" y="665"/>
                    <a:pt x="990" y="665"/>
                    <a:pt x="990" y="665"/>
                  </a:cubicBezTo>
                  <a:cubicBezTo>
                    <a:pt x="990" y="665"/>
                    <a:pt x="990" y="666"/>
                    <a:pt x="989" y="666"/>
                  </a:cubicBezTo>
                  <a:cubicBezTo>
                    <a:pt x="989" y="666"/>
                    <a:pt x="989" y="667"/>
                    <a:pt x="989" y="667"/>
                  </a:cubicBezTo>
                  <a:cubicBezTo>
                    <a:pt x="988" y="667"/>
                    <a:pt x="988" y="667"/>
                    <a:pt x="988" y="667"/>
                  </a:cubicBezTo>
                  <a:cubicBezTo>
                    <a:pt x="988" y="667"/>
                    <a:pt x="988" y="667"/>
                    <a:pt x="988" y="667"/>
                  </a:cubicBezTo>
                  <a:cubicBezTo>
                    <a:pt x="988" y="666"/>
                    <a:pt x="988" y="666"/>
                    <a:pt x="988" y="666"/>
                  </a:cubicBezTo>
                  <a:cubicBezTo>
                    <a:pt x="988" y="666"/>
                    <a:pt x="988" y="665"/>
                    <a:pt x="988" y="664"/>
                  </a:cubicBezTo>
                  <a:cubicBezTo>
                    <a:pt x="988" y="663"/>
                    <a:pt x="989" y="663"/>
                    <a:pt x="989" y="663"/>
                  </a:cubicBezTo>
                  <a:cubicBezTo>
                    <a:pt x="990" y="663"/>
                    <a:pt x="990" y="663"/>
                    <a:pt x="991" y="662"/>
                  </a:cubicBezTo>
                  <a:cubicBezTo>
                    <a:pt x="992" y="662"/>
                    <a:pt x="992" y="662"/>
                    <a:pt x="992" y="662"/>
                  </a:cubicBezTo>
                  <a:cubicBezTo>
                    <a:pt x="992" y="663"/>
                    <a:pt x="992" y="663"/>
                    <a:pt x="992" y="664"/>
                  </a:cubicBezTo>
                  <a:close/>
                  <a:moveTo>
                    <a:pt x="1007" y="481"/>
                  </a:moveTo>
                  <a:cubicBezTo>
                    <a:pt x="1007" y="482"/>
                    <a:pt x="1007" y="482"/>
                    <a:pt x="1007" y="482"/>
                  </a:cubicBezTo>
                  <a:cubicBezTo>
                    <a:pt x="1008" y="482"/>
                    <a:pt x="1008" y="482"/>
                    <a:pt x="1008" y="482"/>
                  </a:cubicBezTo>
                  <a:cubicBezTo>
                    <a:pt x="1008" y="483"/>
                    <a:pt x="1008" y="483"/>
                    <a:pt x="1008" y="483"/>
                  </a:cubicBezTo>
                  <a:cubicBezTo>
                    <a:pt x="1007" y="483"/>
                    <a:pt x="1007" y="483"/>
                    <a:pt x="1007" y="483"/>
                  </a:cubicBezTo>
                  <a:cubicBezTo>
                    <a:pt x="1007" y="482"/>
                    <a:pt x="1007" y="482"/>
                    <a:pt x="1007" y="481"/>
                  </a:cubicBezTo>
                  <a:close/>
                  <a:moveTo>
                    <a:pt x="997" y="591"/>
                  </a:moveTo>
                  <a:cubicBezTo>
                    <a:pt x="998" y="591"/>
                    <a:pt x="998" y="591"/>
                    <a:pt x="998" y="591"/>
                  </a:cubicBezTo>
                  <a:cubicBezTo>
                    <a:pt x="998" y="589"/>
                    <a:pt x="998" y="589"/>
                    <a:pt x="998" y="589"/>
                  </a:cubicBezTo>
                  <a:cubicBezTo>
                    <a:pt x="999" y="589"/>
                    <a:pt x="999" y="589"/>
                    <a:pt x="999" y="589"/>
                  </a:cubicBezTo>
                  <a:cubicBezTo>
                    <a:pt x="999" y="588"/>
                    <a:pt x="999" y="588"/>
                    <a:pt x="999" y="587"/>
                  </a:cubicBezTo>
                  <a:cubicBezTo>
                    <a:pt x="1001" y="587"/>
                    <a:pt x="1001" y="587"/>
                    <a:pt x="1001" y="587"/>
                  </a:cubicBezTo>
                  <a:cubicBezTo>
                    <a:pt x="1001" y="589"/>
                    <a:pt x="1001" y="589"/>
                    <a:pt x="1001" y="589"/>
                  </a:cubicBezTo>
                  <a:cubicBezTo>
                    <a:pt x="1000" y="590"/>
                    <a:pt x="999" y="592"/>
                    <a:pt x="999" y="593"/>
                  </a:cubicBezTo>
                  <a:cubicBezTo>
                    <a:pt x="998" y="593"/>
                    <a:pt x="998" y="593"/>
                    <a:pt x="998" y="593"/>
                  </a:cubicBezTo>
                  <a:cubicBezTo>
                    <a:pt x="998" y="593"/>
                    <a:pt x="998" y="593"/>
                    <a:pt x="997" y="592"/>
                  </a:cubicBezTo>
                  <a:lnTo>
                    <a:pt x="997" y="591"/>
                  </a:lnTo>
                  <a:close/>
                  <a:moveTo>
                    <a:pt x="996" y="606"/>
                  </a:moveTo>
                  <a:cubicBezTo>
                    <a:pt x="996" y="601"/>
                    <a:pt x="996" y="601"/>
                    <a:pt x="996" y="600"/>
                  </a:cubicBezTo>
                  <a:cubicBezTo>
                    <a:pt x="996" y="599"/>
                    <a:pt x="996" y="599"/>
                    <a:pt x="996" y="599"/>
                  </a:cubicBezTo>
                  <a:cubicBezTo>
                    <a:pt x="997" y="599"/>
                    <a:pt x="997" y="599"/>
                    <a:pt x="998" y="600"/>
                  </a:cubicBezTo>
                  <a:cubicBezTo>
                    <a:pt x="998" y="600"/>
                    <a:pt x="998" y="600"/>
                    <a:pt x="998" y="600"/>
                  </a:cubicBezTo>
                  <a:cubicBezTo>
                    <a:pt x="998" y="600"/>
                    <a:pt x="998" y="601"/>
                    <a:pt x="998" y="601"/>
                  </a:cubicBezTo>
                  <a:cubicBezTo>
                    <a:pt x="999" y="601"/>
                    <a:pt x="999" y="601"/>
                    <a:pt x="999" y="601"/>
                  </a:cubicBezTo>
                  <a:cubicBezTo>
                    <a:pt x="999" y="602"/>
                    <a:pt x="999" y="602"/>
                    <a:pt x="999" y="602"/>
                  </a:cubicBezTo>
                  <a:cubicBezTo>
                    <a:pt x="999" y="602"/>
                    <a:pt x="999" y="602"/>
                    <a:pt x="999" y="602"/>
                  </a:cubicBezTo>
                  <a:cubicBezTo>
                    <a:pt x="999" y="603"/>
                    <a:pt x="999" y="603"/>
                    <a:pt x="999" y="603"/>
                  </a:cubicBezTo>
                  <a:cubicBezTo>
                    <a:pt x="999" y="604"/>
                    <a:pt x="998" y="605"/>
                    <a:pt x="998" y="606"/>
                  </a:cubicBezTo>
                  <a:cubicBezTo>
                    <a:pt x="997" y="606"/>
                    <a:pt x="997" y="606"/>
                    <a:pt x="996" y="606"/>
                  </a:cubicBezTo>
                  <a:close/>
                  <a:moveTo>
                    <a:pt x="1007" y="661"/>
                  </a:moveTo>
                  <a:cubicBezTo>
                    <a:pt x="1007" y="661"/>
                    <a:pt x="1007" y="662"/>
                    <a:pt x="1007" y="662"/>
                  </a:cubicBezTo>
                  <a:cubicBezTo>
                    <a:pt x="1005" y="662"/>
                    <a:pt x="1005" y="662"/>
                    <a:pt x="1005" y="662"/>
                  </a:cubicBezTo>
                  <a:cubicBezTo>
                    <a:pt x="1005" y="661"/>
                    <a:pt x="1005" y="661"/>
                    <a:pt x="1005" y="661"/>
                  </a:cubicBezTo>
                  <a:cubicBezTo>
                    <a:pt x="1004" y="661"/>
                    <a:pt x="1004" y="661"/>
                    <a:pt x="1003" y="662"/>
                  </a:cubicBezTo>
                  <a:cubicBezTo>
                    <a:pt x="1002" y="662"/>
                    <a:pt x="1002" y="662"/>
                    <a:pt x="1002" y="662"/>
                  </a:cubicBezTo>
                  <a:cubicBezTo>
                    <a:pt x="1003" y="661"/>
                    <a:pt x="1003" y="659"/>
                    <a:pt x="1003" y="658"/>
                  </a:cubicBezTo>
                  <a:cubicBezTo>
                    <a:pt x="1003" y="658"/>
                    <a:pt x="1003" y="658"/>
                    <a:pt x="1003" y="658"/>
                  </a:cubicBezTo>
                  <a:cubicBezTo>
                    <a:pt x="1003" y="658"/>
                    <a:pt x="1003" y="657"/>
                    <a:pt x="1003" y="657"/>
                  </a:cubicBezTo>
                  <a:cubicBezTo>
                    <a:pt x="1002" y="657"/>
                    <a:pt x="1002" y="657"/>
                    <a:pt x="1002" y="657"/>
                  </a:cubicBezTo>
                  <a:cubicBezTo>
                    <a:pt x="1003" y="656"/>
                    <a:pt x="1003" y="655"/>
                    <a:pt x="1003" y="654"/>
                  </a:cubicBezTo>
                  <a:cubicBezTo>
                    <a:pt x="1002" y="654"/>
                    <a:pt x="1002" y="654"/>
                    <a:pt x="1002" y="654"/>
                  </a:cubicBezTo>
                  <a:cubicBezTo>
                    <a:pt x="1002" y="652"/>
                    <a:pt x="1002" y="652"/>
                    <a:pt x="1002" y="652"/>
                  </a:cubicBezTo>
                  <a:cubicBezTo>
                    <a:pt x="1002" y="652"/>
                    <a:pt x="1002" y="652"/>
                    <a:pt x="1002" y="652"/>
                  </a:cubicBezTo>
                  <a:cubicBezTo>
                    <a:pt x="1002" y="652"/>
                    <a:pt x="1002" y="651"/>
                    <a:pt x="1002" y="650"/>
                  </a:cubicBezTo>
                  <a:cubicBezTo>
                    <a:pt x="1000" y="648"/>
                    <a:pt x="1000" y="648"/>
                    <a:pt x="1000" y="647"/>
                  </a:cubicBezTo>
                  <a:cubicBezTo>
                    <a:pt x="999" y="647"/>
                    <a:pt x="999" y="647"/>
                    <a:pt x="999" y="647"/>
                  </a:cubicBezTo>
                  <a:cubicBezTo>
                    <a:pt x="999" y="646"/>
                    <a:pt x="999" y="646"/>
                    <a:pt x="999" y="645"/>
                  </a:cubicBezTo>
                  <a:cubicBezTo>
                    <a:pt x="998" y="645"/>
                    <a:pt x="998" y="645"/>
                    <a:pt x="998" y="645"/>
                  </a:cubicBezTo>
                  <a:cubicBezTo>
                    <a:pt x="998" y="644"/>
                    <a:pt x="998" y="643"/>
                    <a:pt x="998" y="641"/>
                  </a:cubicBezTo>
                  <a:cubicBezTo>
                    <a:pt x="997" y="641"/>
                    <a:pt x="997" y="641"/>
                    <a:pt x="997" y="641"/>
                  </a:cubicBezTo>
                  <a:cubicBezTo>
                    <a:pt x="997" y="640"/>
                    <a:pt x="998" y="640"/>
                    <a:pt x="998" y="639"/>
                  </a:cubicBezTo>
                  <a:cubicBezTo>
                    <a:pt x="997" y="639"/>
                    <a:pt x="997" y="639"/>
                    <a:pt x="997" y="638"/>
                  </a:cubicBezTo>
                  <a:cubicBezTo>
                    <a:pt x="997" y="638"/>
                    <a:pt x="997" y="638"/>
                    <a:pt x="997" y="637"/>
                  </a:cubicBezTo>
                  <a:cubicBezTo>
                    <a:pt x="997" y="637"/>
                    <a:pt x="997" y="637"/>
                    <a:pt x="997" y="637"/>
                  </a:cubicBezTo>
                  <a:cubicBezTo>
                    <a:pt x="996" y="635"/>
                    <a:pt x="998" y="633"/>
                    <a:pt x="998" y="630"/>
                  </a:cubicBezTo>
                  <a:cubicBezTo>
                    <a:pt x="997" y="630"/>
                    <a:pt x="997" y="630"/>
                    <a:pt x="997" y="630"/>
                  </a:cubicBezTo>
                  <a:cubicBezTo>
                    <a:pt x="997" y="630"/>
                    <a:pt x="997" y="629"/>
                    <a:pt x="997" y="628"/>
                  </a:cubicBezTo>
                  <a:cubicBezTo>
                    <a:pt x="997" y="628"/>
                    <a:pt x="997" y="628"/>
                    <a:pt x="997" y="628"/>
                  </a:cubicBezTo>
                  <a:cubicBezTo>
                    <a:pt x="997" y="628"/>
                    <a:pt x="997" y="628"/>
                    <a:pt x="997" y="627"/>
                  </a:cubicBezTo>
                  <a:cubicBezTo>
                    <a:pt x="997" y="627"/>
                    <a:pt x="997" y="627"/>
                    <a:pt x="997" y="627"/>
                  </a:cubicBezTo>
                  <a:cubicBezTo>
                    <a:pt x="997" y="626"/>
                    <a:pt x="997" y="624"/>
                    <a:pt x="997" y="623"/>
                  </a:cubicBezTo>
                  <a:cubicBezTo>
                    <a:pt x="997" y="623"/>
                    <a:pt x="997" y="623"/>
                    <a:pt x="996" y="622"/>
                  </a:cubicBezTo>
                  <a:cubicBezTo>
                    <a:pt x="996" y="621"/>
                    <a:pt x="997" y="621"/>
                    <a:pt x="997" y="620"/>
                  </a:cubicBezTo>
                  <a:cubicBezTo>
                    <a:pt x="997" y="620"/>
                    <a:pt x="997" y="620"/>
                    <a:pt x="997" y="620"/>
                  </a:cubicBezTo>
                  <a:cubicBezTo>
                    <a:pt x="998" y="618"/>
                    <a:pt x="997" y="616"/>
                    <a:pt x="998" y="615"/>
                  </a:cubicBezTo>
                  <a:cubicBezTo>
                    <a:pt x="998" y="614"/>
                    <a:pt x="998" y="614"/>
                    <a:pt x="998" y="614"/>
                  </a:cubicBezTo>
                  <a:cubicBezTo>
                    <a:pt x="999" y="614"/>
                    <a:pt x="999" y="615"/>
                    <a:pt x="1000" y="615"/>
                  </a:cubicBezTo>
                  <a:cubicBezTo>
                    <a:pt x="1000" y="617"/>
                    <a:pt x="1000" y="624"/>
                    <a:pt x="1001" y="630"/>
                  </a:cubicBezTo>
                  <a:cubicBezTo>
                    <a:pt x="1000" y="630"/>
                    <a:pt x="1000" y="630"/>
                    <a:pt x="1000" y="631"/>
                  </a:cubicBezTo>
                  <a:cubicBezTo>
                    <a:pt x="1000" y="632"/>
                    <a:pt x="1000" y="634"/>
                    <a:pt x="999" y="635"/>
                  </a:cubicBezTo>
                  <a:cubicBezTo>
                    <a:pt x="999" y="636"/>
                    <a:pt x="999" y="638"/>
                    <a:pt x="999" y="639"/>
                  </a:cubicBezTo>
                  <a:cubicBezTo>
                    <a:pt x="1000" y="639"/>
                    <a:pt x="1001" y="640"/>
                    <a:pt x="1001" y="640"/>
                  </a:cubicBezTo>
                  <a:cubicBezTo>
                    <a:pt x="1001" y="640"/>
                    <a:pt x="1001" y="640"/>
                    <a:pt x="1001" y="641"/>
                  </a:cubicBezTo>
                  <a:cubicBezTo>
                    <a:pt x="1002" y="641"/>
                    <a:pt x="1002" y="641"/>
                    <a:pt x="1002" y="641"/>
                  </a:cubicBezTo>
                  <a:cubicBezTo>
                    <a:pt x="1002" y="641"/>
                    <a:pt x="1002" y="642"/>
                    <a:pt x="1002" y="642"/>
                  </a:cubicBezTo>
                  <a:cubicBezTo>
                    <a:pt x="1002" y="642"/>
                    <a:pt x="1002" y="642"/>
                    <a:pt x="1002" y="642"/>
                  </a:cubicBezTo>
                  <a:cubicBezTo>
                    <a:pt x="1002" y="643"/>
                    <a:pt x="1003" y="643"/>
                    <a:pt x="1003" y="644"/>
                  </a:cubicBezTo>
                  <a:cubicBezTo>
                    <a:pt x="1004" y="644"/>
                    <a:pt x="1004" y="644"/>
                    <a:pt x="1004" y="644"/>
                  </a:cubicBezTo>
                  <a:cubicBezTo>
                    <a:pt x="1004" y="644"/>
                    <a:pt x="1004" y="644"/>
                    <a:pt x="1004" y="644"/>
                  </a:cubicBezTo>
                  <a:cubicBezTo>
                    <a:pt x="1004" y="644"/>
                    <a:pt x="1004" y="644"/>
                    <a:pt x="1004" y="644"/>
                  </a:cubicBezTo>
                  <a:cubicBezTo>
                    <a:pt x="1004" y="646"/>
                    <a:pt x="1003" y="648"/>
                    <a:pt x="1003" y="651"/>
                  </a:cubicBezTo>
                  <a:cubicBezTo>
                    <a:pt x="1004" y="651"/>
                    <a:pt x="1004" y="651"/>
                    <a:pt x="1005" y="654"/>
                  </a:cubicBezTo>
                  <a:cubicBezTo>
                    <a:pt x="1005" y="654"/>
                    <a:pt x="1005" y="654"/>
                    <a:pt x="1005" y="654"/>
                  </a:cubicBezTo>
                  <a:cubicBezTo>
                    <a:pt x="1005" y="655"/>
                    <a:pt x="1005" y="655"/>
                    <a:pt x="1005" y="656"/>
                  </a:cubicBezTo>
                  <a:cubicBezTo>
                    <a:pt x="1006" y="656"/>
                    <a:pt x="1006" y="656"/>
                    <a:pt x="1006" y="656"/>
                  </a:cubicBezTo>
                  <a:cubicBezTo>
                    <a:pt x="1006" y="657"/>
                    <a:pt x="1006" y="657"/>
                    <a:pt x="1006" y="658"/>
                  </a:cubicBezTo>
                  <a:cubicBezTo>
                    <a:pt x="1006" y="658"/>
                    <a:pt x="1007" y="658"/>
                    <a:pt x="1007" y="659"/>
                  </a:cubicBezTo>
                  <a:cubicBezTo>
                    <a:pt x="1007" y="659"/>
                    <a:pt x="1007" y="659"/>
                    <a:pt x="1008" y="661"/>
                  </a:cubicBezTo>
                  <a:lnTo>
                    <a:pt x="1007" y="661"/>
                  </a:lnTo>
                  <a:close/>
                  <a:moveTo>
                    <a:pt x="1006" y="575"/>
                  </a:moveTo>
                  <a:cubicBezTo>
                    <a:pt x="1006" y="575"/>
                    <a:pt x="1006" y="575"/>
                    <a:pt x="1006" y="575"/>
                  </a:cubicBezTo>
                  <a:cubicBezTo>
                    <a:pt x="1006" y="574"/>
                    <a:pt x="1006" y="574"/>
                    <a:pt x="1006" y="574"/>
                  </a:cubicBezTo>
                  <a:cubicBezTo>
                    <a:pt x="1005" y="574"/>
                    <a:pt x="1005" y="574"/>
                    <a:pt x="1005" y="573"/>
                  </a:cubicBezTo>
                  <a:cubicBezTo>
                    <a:pt x="1006" y="573"/>
                    <a:pt x="1006" y="572"/>
                    <a:pt x="1006" y="571"/>
                  </a:cubicBezTo>
                  <a:cubicBezTo>
                    <a:pt x="1007" y="571"/>
                    <a:pt x="1007" y="571"/>
                    <a:pt x="1007" y="571"/>
                  </a:cubicBezTo>
                  <a:cubicBezTo>
                    <a:pt x="1007" y="569"/>
                    <a:pt x="1007" y="569"/>
                    <a:pt x="1007" y="569"/>
                  </a:cubicBezTo>
                  <a:cubicBezTo>
                    <a:pt x="1008" y="569"/>
                    <a:pt x="1008" y="569"/>
                    <a:pt x="1008" y="569"/>
                  </a:cubicBezTo>
                  <a:cubicBezTo>
                    <a:pt x="1008" y="568"/>
                    <a:pt x="1008" y="568"/>
                    <a:pt x="1008" y="567"/>
                  </a:cubicBezTo>
                  <a:cubicBezTo>
                    <a:pt x="1009" y="567"/>
                    <a:pt x="1009" y="567"/>
                    <a:pt x="1009" y="567"/>
                  </a:cubicBezTo>
                  <a:cubicBezTo>
                    <a:pt x="1009" y="568"/>
                    <a:pt x="1009" y="569"/>
                    <a:pt x="1009" y="570"/>
                  </a:cubicBezTo>
                  <a:cubicBezTo>
                    <a:pt x="1009" y="570"/>
                    <a:pt x="1008" y="572"/>
                    <a:pt x="1006" y="575"/>
                  </a:cubicBezTo>
                  <a:close/>
                  <a:moveTo>
                    <a:pt x="1013" y="571"/>
                  </a:moveTo>
                  <a:cubicBezTo>
                    <a:pt x="1013" y="571"/>
                    <a:pt x="1014" y="570"/>
                    <a:pt x="1014" y="570"/>
                  </a:cubicBezTo>
                  <a:cubicBezTo>
                    <a:pt x="1015" y="570"/>
                    <a:pt x="1015" y="570"/>
                    <a:pt x="1015" y="570"/>
                  </a:cubicBezTo>
                  <a:cubicBezTo>
                    <a:pt x="1015" y="570"/>
                    <a:pt x="1015" y="570"/>
                    <a:pt x="1015" y="570"/>
                  </a:cubicBezTo>
                  <a:cubicBezTo>
                    <a:pt x="1015" y="570"/>
                    <a:pt x="1015" y="570"/>
                    <a:pt x="1015" y="570"/>
                  </a:cubicBezTo>
                  <a:cubicBezTo>
                    <a:pt x="1016" y="571"/>
                    <a:pt x="1016" y="572"/>
                    <a:pt x="1016" y="572"/>
                  </a:cubicBezTo>
                  <a:cubicBezTo>
                    <a:pt x="1016" y="572"/>
                    <a:pt x="1016" y="572"/>
                    <a:pt x="1016" y="572"/>
                  </a:cubicBezTo>
                  <a:cubicBezTo>
                    <a:pt x="1016" y="572"/>
                    <a:pt x="1016" y="572"/>
                    <a:pt x="1016" y="573"/>
                  </a:cubicBezTo>
                  <a:cubicBezTo>
                    <a:pt x="1016" y="573"/>
                    <a:pt x="1016" y="573"/>
                    <a:pt x="1016" y="573"/>
                  </a:cubicBezTo>
                  <a:cubicBezTo>
                    <a:pt x="1016" y="573"/>
                    <a:pt x="1016" y="573"/>
                    <a:pt x="1016" y="573"/>
                  </a:cubicBezTo>
                  <a:cubicBezTo>
                    <a:pt x="1015" y="573"/>
                    <a:pt x="1015" y="573"/>
                    <a:pt x="1014" y="573"/>
                  </a:cubicBezTo>
                  <a:cubicBezTo>
                    <a:pt x="1014" y="572"/>
                    <a:pt x="1014" y="572"/>
                    <a:pt x="1013" y="572"/>
                  </a:cubicBezTo>
                  <a:cubicBezTo>
                    <a:pt x="1013" y="572"/>
                    <a:pt x="1013" y="572"/>
                    <a:pt x="1013" y="571"/>
                  </a:cubicBezTo>
                  <a:close/>
                  <a:moveTo>
                    <a:pt x="1018" y="677"/>
                  </a:moveTo>
                  <a:cubicBezTo>
                    <a:pt x="1018" y="678"/>
                    <a:pt x="1018" y="678"/>
                    <a:pt x="1018" y="679"/>
                  </a:cubicBezTo>
                  <a:cubicBezTo>
                    <a:pt x="1018" y="679"/>
                    <a:pt x="1018" y="679"/>
                    <a:pt x="1018" y="679"/>
                  </a:cubicBezTo>
                  <a:cubicBezTo>
                    <a:pt x="1018" y="679"/>
                    <a:pt x="1018" y="680"/>
                    <a:pt x="1018" y="680"/>
                  </a:cubicBezTo>
                  <a:cubicBezTo>
                    <a:pt x="1017" y="680"/>
                    <a:pt x="1017" y="680"/>
                    <a:pt x="1017" y="680"/>
                  </a:cubicBezTo>
                  <a:cubicBezTo>
                    <a:pt x="1017" y="683"/>
                    <a:pt x="1017" y="685"/>
                    <a:pt x="1017" y="688"/>
                  </a:cubicBezTo>
                  <a:cubicBezTo>
                    <a:pt x="1016" y="688"/>
                    <a:pt x="1016" y="688"/>
                    <a:pt x="1016" y="688"/>
                  </a:cubicBezTo>
                  <a:cubicBezTo>
                    <a:pt x="1016" y="690"/>
                    <a:pt x="1015" y="692"/>
                    <a:pt x="1015" y="694"/>
                  </a:cubicBezTo>
                  <a:cubicBezTo>
                    <a:pt x="1015" y="694"/>
                    <a:pt x="1015" y="694"/>
                    <a:pt x="1015" y="694"/>
                  </a:cubicBezTo>
                  <a:cubicBezTo>
                    <a:pt x="1015" y="695"/>
                    <a:pt x="1015" y="695"/>
                    <a:pt x="1015" y="696"/>
                  </a:cubicBezTo>
                  <a:cubicBezTo>
                    <a:pt x="1016" y="696"/>
                    <a:pt x="1016" y="696"/>
                    <a:pt x="1016" y="696"/>
                  </a:cubicBezTo>
                  <a:cubicBezTo>
                    <a:pt x="1015" y="697"/>
                    <a:pt x="1015" y="698"/>
                    <a:pt x="1015" y="699"/>
                  </a:cubicBezTo>
                  <a:cubicBezTo>
                    <a:pt x="1015" y="699"/>
                    <a:pt x="1015" y="699"/>
                    <a:pt x="1015" y="699"/>
                  </a:cubicBezTo>
                  <a:cubicBezTo>
                    <a:pt x="1015" y="700"/>
                    <a:pt x="1015" y="700"/>
                    <a:pt x="1015" y="700"/>
                  </a:cubicBezTo>
                  <a:cubicBezTo>
                    <a:pt x="1015" y="705"/>
                    <a:pt x="1015" y="705"/>
                    <a:pt x="1015" y="705"/>
                  </a:cubicBezTo>
                  <a:cubicBezTo>
                    <a:pt x="1015" y="706"/>
                    <a:pt x="1015" y="707"/>
                    <a:pt x="1015" y="708"/>
                  </a:cubicBezTo>
                  <a:cubicBezTo>
                    <a:pt x="1014" y="707"/>
                    <a:pt x="1014" y="707"/>
                    <a:pt x="1013" y="706"/>
                  </a:cubicBezTo>
                  <a:cubicBezTo>
                    <a:pt x="1013" y="707"/>
                    <a:pt x="1013" y="707"/>
                    <a:pt x="1012" y="707"/>
                  </a:cubicBezTo>
                  <a:cubicBezTo>
                    <a:pt x="1013" y="705"/>
                    <a:pt x="1013" y="704"/>
                    <a:pt x="1013" y="703"/>
                  </a:cubicBezTo>
                  <a:cubicBezTo>
                    <a:pt x="1013" y="702"/>
                    <a:pt x="1013" y="702"/>
                    <a:pt x="1012" y="702"/>
                  </a:cubicBezTo>
                  <a:cubicBezTo>
                    <a:pt x="1014" y="696"/>
                    <a:pt x="1014" y="696"/>
                    <a:pt x="1014" y="696"/>
                  </a:cubicBezTo>
                  <a:cubicBezTo>
                    <a:pt x="1013" y="694"/>
                    <a:pt x="1013" y="694"/>
                    <a:pt x="1014" y="690"/>
                  </a:cubicBezTo>
                  <a:cubicBezTo>
                    <a:pt x="1014" y="690"/>
                    <a:pt x="1014" y="690"/>
                    <a:pt x="1013" y="690"/>
                  </a:cubicBezTo>
                  <a:cubicBezTo>
                    <a:pt x="1013" y="688"/>
                    <a:pt x="1013" y="688"/>
                    <a:pt x="1014" y="688"/>
                  </a:cubicBezTo>
                  <a:cubicBezTo>
                    <a:pt x="1014" y="688"/>
                    <a:pt x="1014" y="688"/>
                    <a:pt x="1014" y="688"/>
                  </a:cubicBezTo>
                  <a:cubicBezTo>
                    <a:pt x="1014" y="687"/>
                    <a:pt x="1014" y="686"/>
                    <a:pt x="1014" y="685"/>
                  </a:cubicBezTo>
                  <a:cubicBezTo>
                    <a:pt x="1015" y="685"/>
                    <a:pt x="1015" y="685"/>
                    <a:pt x="1015" y="684"/>
                  </a:cubicBezTo>
                  <a:cubicBezTo>
                    <a:pt x="1015" y="683"/>
                    <a:pt x="1015" y="682"/>
                    <a:pt x="1016" y="681"/>
                  </a:cubicBezTo>
                  <a:cubicBezTo>
                    <a:pt x="1015" y="681"/>
                    <a:pt x="1015" y="681"/>
                    <a:pt x="1015" y="681"/>
                  </a:cubicBezTo>
                  <a:cubicBezTo>
                    <a:pt x="1016" y="679"/>
                    <a:pt x="1016" y="676"/>
                    <a:pt x="1016" y="673"/>
                  </a:cubicBezTo>
                  <a:cubicBezTo>
                    <a:pt x="1016" y="673"/>
                    <a:pt x="1016" y="673"/>
                    <a:pt x="1016" y="673"/>
                  </a:cubicBezTo>
                  <a:cubicBezTo>
                    <a:pt x="1016" y="672"/>
                    <a:pt x="1016" y="670"/>
                    <a:pt x="1016" y="669"/>
                  </a:cubicBezTo>
                  <a:cubicBezTo>
                    <a:pt x="1017" y="669"/>
                    <a:pt x="1017" y="669"/>
                    <a:pt x="1017" y="671"/>
                  </a:cubicBezTo>
                  <a:cubicBezTo>
                    <a:pt x="1018" y="671"/>
                    <a:pt x="1018" y="672"/>
                    <a:pt x="1019" y="673"/>
                  </a:cubicBezTo>
                  <a:cubicBezTo>
                    <a:pt x="1018" y="674"/>
                    <a:pt x="1018" y="676"/>
                    <a:pt x="1018" y="677"/>
                  </a:cubicBezTo>
                  <a:close/>
                  <a:moveTo>
                    <a:pt x="1013" y="654"/>
                  </a:moveTo>
                  <a:cubicBezTo>
                    <a:pt x="1013" y="654"/>
                    <a:pt x="1013" y="653"/>
                    <a:pt x="1013" y="653"/>
                  </a:cubicBezTo>
                  <a:cubicBezTo>
                    <a:pt x="1013" y="653"/>
                    <a:pt x="1013" y="653"/>
                    <a:pt x="1013" y="653"/>
                  </a:cubicBezTo>
                  <a:cubicBezTo>
                    <a:pt x="1013" y="652"/>
                    <a:pt x="1013" y="652"/>
                    <a:pt x="1014" y="652"/>
                  </a:cubicBezTo>
                  <a:cubicBezTo>
                    <a:pt x="1014" y="652"/>
                    <a:pt x="1015" y="654"/>
                    <a:pt x="1015" y="654"/>
                  </a:cubicBezTo>
                  <a:cubicBezTo>
                    <a:pt x="1015" y="655"/>
                    <a:pt x="1015" y="655"/>
                    <a:pt x="1015" y="655"/>
                  </a:cubicBezTo>
                  <a:cubicBezTo>
                    <a:pt x="1014" y="655"/>
                    <a:pt x="1014" y="655"/>
                    <a:pt x="1014" y="655"/>
                  </a:cubicBezTo>
                  <a:cubicBezTo>
                    <a:pt x="1014" y="655"/>
                    <a:pt x="1014" y="655"/>
                    <a:pt x="1014" y="654"/>
                  </a:cubicBezTo>
                  <a:lnTo>
                    <a:pt x="1013" y="654"/>
                  </a:lnTo>
                  <a:close/>
                  <a:moveTo>
                    <a:pt x="1021" y="609"/>
                  </a:moveTo>
                  <a:cubicBezTo>
                    <a:pt x="1021" y="609"/>
                    <a:pt x="1021" y="610"/>
                    <a:pt x="1021" y="611"/>
                  </a:cubicBezTo>
                  <a:cubicBezTo>
                    <a:pt x="1021" y="611"/>
                    <a:pt x="1021" y="611"/>
                    <a:pt x="1021" y="611"/>
                  </a:cubicBezTo>
                  <a:cubicBezTo>
                    <a:pt x="1021" y="612"/>
                    <a:pt x="1021" y="613"/>
                    <a:pt x="1021" y="614"/>
                  </a:cubicBezTo>
                  <a:cubicBezTo>
                    <a:pt x="1021" y="614"/>
                    <a:pt x="1021" y="614"/>
                    <a:pt x="1021" y="614"/>
                  </a:cubicBezTo>
                  <a:cubicBezTo>
                    <a:pt x="1021" y="614"/>
                    <a:pt x="1021" y="614"/>
                    <a:pt x="1021" y="614"/>
                  </a:cubicBezTo>
                  <a:cubicBezTo>
                    <a:pt x="1021" y="614"/>
                    <a:pt x="1021" y="614"/>
                    <a:pt x="1021" y="614"/>
                  </a:cubicBezTo>
                  <a:cubicBezTo>
                    <a:pt x="1021" y="615"/>
                    <a:pt x="1021" y="615"/>
                    <a:pt x="1021" y="615"/>
                  </a:cubicBezTo>
                  <a:cubicBezTo>
                    <a:pt x="1021" y="615"/>
                    <a:pt x="1021" y="615"/>
                    <a:pt x="1021" y="615"/>
                  </a:cubicBezTo>
                  <a:cubicBezTo>
                    <a:pt x="1021" y="614"/>
                    <a:pt x="1021" y="614"/>
                    <a:pt x="1021" y="614"/>
                  </a:cubicBezTo>
                  <a:cubicBezTo>
                    <a:pt x="1020" y="613"/>
                    <a:pt x="1020" y="613"/>
                    <a:pt x="1020" y="610"/>
                  </a:cubicBezTo>
                  <a:cubicBezTo>
                    <a:pt x="1019" y="609"/>
                    <a:pt x="1017" y="609"/>
                    <a:pt x="1016" y="608"/>
                  </a:cubicBezTo>
                  <a:cubicBezTo>
                    <a:pt x="1016" y="608"/>
                    <a:pt x="1016" y="609"/>
                    <a:pt x="1016" y="610"/>
                  </a:cubicBezTo>
                  <a:cubicBezTo>
                    <a:pt x="1016" y="610"/>
                    <a:pt x="1015" y="610"/>
                    <a:pt x="1014" y="611"/>
                  </a:cubicBezTo>
                  <a:cubicBezTo>
                    <a:pt x="1014" y="612"/>
                    <a:pt x="1014" y="612"/>
                    <a:pt x="1015" y="612"/>
                  </a:cubicBezTo>
                  <a:cubicBezTo>
                    <a:pt x="1015" y="613"/>
                    <a:pt x="1015" y="613"/>
                    <a:pt x="1015" y="613"/>
                  </a:cubicBezTo>
                  <a:cubicBezTo>
                    <a:pt x="1014" y="613"/>
                    <a:pt x="1014" y="613"/>
                    <a:pt x="1014" y="613"/>
                  </a:cubicBezTo>
                  <a:cubicBezTo>
                    <a:pt x="1014" y="613"/>
                    <a:pt x="1014" y="613"/>
                    <a:pt x="1014" y="614"/>
                  </a:cubicBezTo>
                  <a:cubicBezTo>
                    <a:pt x="1013" y="614"/>
                    <a:pt x="1013" y="614"/>
                    <a:pt x="1013" y="614"/>
                  </a:cubicBezTo>
                  <a:cubicBezTo>
                    <a:pt x="1013" y="612"/>
                    <a:pt x="1013" y="612"/>
                    <a:pt x="1012" y="611"/>
                  </a:cubicBezTo>
                  <a:cubicBezTo>
                    <a:pt x="1012" y="611"/>
                    <a:pt x="1012" y="610"/>
                    <a:pt x="1012" y="610"/>
                  </a:cubicBezTo>
                  <a:cubicBezTo>
                    <a:pt x="1012" y="609"/>
                    <a:pt x="1012" y="609"/>
                    <a:pt x="1011" y="609"/>
                  </a:cubicBezTo>
                  <a:cubicBezTo>
                    <a:pt x="1012" y="607"/>
                    <a:pt x="1012" y="607"/>
                    <a:pt x="1011" y="607"/>
                  </a:cubicBezTo>
                  <a:cubicBezTo>
                    <a:pt x="1011" y="607"/>
                    <a:pt x="1011" y="606"/>
                    <a:pt x="1011" y="605"/>
                  </a:cubicBezTo>
                  <a:cubicBezTo>
                    <a:pt x="1011" y="605"/>
                    <a:pt x="1011" y="605"/>
                    <a:pt x="1011" y="605"/>
                  </a:cubicBezTo>
                  <a:cubicBezTo>
                    <a:pt x="1011" y="605"/>
                    <a:pt x="1011" y="604"/>
                    <a:pt x="1011" y="604"/>
                  </a:cubicBezTo>
                  <a:cubicBezTo>
                    <a:pt x="1012" y="604"/>
                    <a:pt x="1012" y="604"/>
                    <a:pt x="1012" y="604"/>
                  </a:cubicBezTo>
                  <a:cubicBezTo>
                    <a:pt x="1012" y="603"/>
                    <a:pt x="1012" y="602"/>
                    <a:pt x="1012" y="601"/>
                  </a:cubicBezTo>
                  <a:cubicBezTo>
                    <a:pt x="1012" y="600"/>
                    <a:pt x="1012" y="600"/>
                    <a:pt x="1013" y="600"/>
                  </a:cubicBezTo>
                  <a:cubicBezTo>
                    <a:pt x="1012" y="598"/>
                    <a:pt x="1011" y="597"/>
                    <a:pt x="1011" y="596"/>
                  </a:cubicBezTo>
                  <a:cubicBezTo>
                    <a:pt x="1011" y="596"/>
                    <a:pt x="1011" y="596"/>
                    <a:pt x="1011" y="596"/>
                  </a:cubicBezTo>
                  <a:cubicBezTo>
                    <a:pt x="1011" y="595"/>
                    <a:pt x="1012" y="591"/>
                    <a:pt x="1012" y="590"/>
                  </a:cubicBezTo>
                  <a:cubicBezTo>
                    <a:pt x="1011" y="590"/>
                    <a:pt x="1011" y="589"/>
                    <a:pt x="1012" y="587"/>
                  </a:cubicBezTo>
                  <a:cubicBezTo>
                    <a:pt x="1012" y="587"/>
                    <a:pt x="1012" y="587"/>
                    <a:pt x="1012" y="587"/>
                  </a:cubicBezTo>
                  <a:cubicBezTo>
                    <a:pt x="1012" y="586"/>
                    <a:pt x="1012" y="586"/>
                    <a:pt x="1012" y="586"/>
                  </a:cubicBezTo>
                  <a:cubicBezTo>
                    <a:pt x="1013" y="585"/>
                    <a:pt x="1013" y="584"/>
                    <a:pt x="1014" y="584"/>
                  </a:cubicBezTo>
                  <a:cubicBezTo>
                    <a:pt x="1014" y="583"/>
                    <a:pt x="1014" y="583"/>
                    <a:pt x="1014" y="583"/>
                  </a:cubicBezTo>
                  <a:cubicBezTo>
                    <a:pt x="1015" y="584"/>
                    <a:pt x="1015" y="584"/>
                    <a:pt x="1016" y="584"/>
                  </a:cubicBezTo>
                  <a:cubicBezTo>
                    <a:pt x="1016" y="583"/>
                    <a:pt x="1016" y="583"/>
                    <a:pt x="1017" y="583"/>
                  </a:cubicBezTo>
                  <a:cubicBezTo>
                    <a:pt x="1017" y="583"/>
                    <a:pt x="1017" y="583"/>
                    <a:pt x="1017" y="583"/>
                  </a:cubicBezTo>
                  <a:cubicBezTo>
                    <a:pt x="1017" y="584"/>
                    <a:pt x="1017" y="584"/>
                    <a:pt x="1017" y="584"/>
                  </a:cubicBezTo>
                  <a:cubicBezTo>
                    <a:pt x="1019" y="584"/>
                    <a:pt x="1019" y="584"/>
                    <a:pt x="1019" y="584"/>
                  </a:cubicBezTo>
                  <a:cubicBezTo>
                    <a:pt x="1019" y="584"/>
                    <a:pt x="1019" y="583"/>
                    <a:pt x="1019" y="582"/>
                  </a:cubicBezTo>
                  <a:cubicBezTo>
                    <a:pt x="1020" y="582"/>
                    <a:pt x="1020" y="582"/>
                    <a:pt x="1020" y="582"/>
                  </a:cubicBezTo>
                  <a:cubicBezTo>
                    <a:pt x="1020" y="582"/>
                    <a:pt x="1020" y="582"/>
                    <a:pt x="1021" y="583"/>
                  </a:cubicBezTo>
                  <a:cubicBezTo>
                    <a:pt x="1021" y="583"/>
                    <a:pt x="1021" y="583"/>
                    <a:pt x="1021" y="583"/>
                  </a:cubicBezTo>
                  <a:cubicBezTo>
                    <a:pt x="1022" y="583"/>
                    <a:pt x="1022" y="583"/>
                    <a:pt x="1022" y="583"/>
                  </a:cubicBezTo>
                  <a:cubicBezTo>
                    <a:pt x="1022" y="586"/>
                    <a:pt x="1022" y="586"/>
                    <a:pt x="1022" y="586"/>
                  </a:cubicBezTo>
                  <a:cubicBezTo>
                    <a:pt x="1021" y="586"/>
                    <a:pt x="1021" y="586"/>
                    <a:pt x="1021" y="586"/>
                  </a:cubicBezTo>
                  <a:cubicBezTo>
                    <a:pt x="1021" y="586"/>
                    <a:pt x="1021" y="586"/>
                    <a:pt x="1022" y="587"/>
                  </a:cubicBezTo>
                  <a:cubicBezTo>
                    <a:pt x="1022" y="587"/>
                    <a:pt x="1022" y="587"/>
                    <a:pt x="1022" y="587"/>
                  </a:cubicBezTo>
                  <a:cubicBezTo>
                    <a:pt x="1023" y="587"/>
                    <a:pt x="1023" y="587"/>
                    <a:pt x="1023" y="587"/>
                  </a:cubicBezTo>
                  <a:cubicBezTo>
                    <a:pt x="1023" y="589"/>
                    <a:pt x="1023" y="589"/>
                    <a:pt x="1023" y="590"/>
                  </a:cubicBezTo>
                  <a:cubicBezTo>
                    <a:pt x="1023" y="590"/>
                    <a:pt x="1023" y="590"/>
                    <a:pt x="1023" y="590"/>
                  </a:cubicBezTo>
                  <a:cubicBezTo>
                    <a:pt x="1024" y="590"/>
                    <a:pt x="1024" y="590"/>
                    <a:pt x="1025" y="588"/>
                  </a:cubicBezTo>
                  <a:cubicBezTo>
                    <a:pt x="1025" y="589"/>
                    <a:pt x="1025" y="589"/>
                    <a:pt x="1026" y="589"/>
                  </a:cubicBezTo>
                  <a:cubicBezTo>
                    <a:pt x="1026" y="590"/>
                    <a:pt x="1026" y="590"/>
                    <a:pt x="1026" y="590"/>
                  </a:cubicBezTo>
                  <a:cubicBezTo>
                    <a:pt x="1026" y="590"/>
                    <a:pt x="1025" y="590"/>
                    <a:pt x="1025" y="590"/>
                  </a:cubicBezTo>
                  <a:cubicBezTo>
                    <a:pt x="1025" y="594"/>
                    <a:pt x="1025" y="594"/>
                    <a:pt x="1024" y="595"/>
                  </a:cubicBezTo>
                  <a:cubicBezTo>
                    <a:pt x="1024" y="595"/>
                    <a:pt x="1024" y="595"/>
                    <a:pt x="1023" y="602"/>
                  </a:cubicBezTo>
                  <a:cubicBezTo>
                    <a:pt x="1023" y="602"/>
                    <a:pt x="1022" y="603"/>
                    <a:pt x="1021" y="603"/>
                  </a:cubicBezTo>
                  <a:cubicBezTo>
                    <a:pt x="1021" y="604"/>
                    <a:pt x="1021" y="604"/>
                    <a:pt x="1021" y="604"/>
                  </a:cubicBezTo>
                  <a:cubicBezTo>
                    <a:pt x="1022" y="604"/>
                    <a:pt x="1022" y="604"/>
                    <a:pt x="1023" y="604"/>
                  </a:cubicBezTo>
                  <a:cubicBezTo>
                    <a:pt x="1023" y="605"/>
                    <a:pt x="1023" y="605"/>
                    <a:pt x="1022" y="605"/>
                  </a:cubicBezTo>
                  <a:cubicBezTo>
                    <a:pt x="1022" y="606"/>
                    <a:pt x="1023" y="606"/>
                    <a:pt x="1023" y="606"/>
                  </a:cubicBezTo>
                  <a:cubicBezTo>
                    <a:pt x="1024" y="606"/>
                    <a:pt x="1024" y="606"/>
                    <a:pt x="1024" y="606"/>
                  </a:cubicBezTo>
                  <a:cubicBezTo>
                    <a:pt x="1024" y="607"/>
                    <a:pt x="1024" y="608"/>
                    <a:pt x="1024" y="609"/>
                  </a:cubicBezTo>
                  <a:cubicBezTo>
                    <a:pt x="1022" y="608"/>
                    <a:pt x="1022" y="608"/>
                    <a:pt x="1021" y="609"/>
                  </a:cubicBezTo>
                  <a:close/>
                  <a:moveTo>
                    <a:pt x="1026" y="620"/>
                  </a:moveTo>
                  <a:cubicBezTo>
                    <a:pt x="1026" y="621"/>
                    <a:pt x="1025" y="622"/>
                    <a:pt x="1025" y="622"/>
                  </a:cubicBezTo>
                  <a:cubicBezTo>
                    <a:pt x="1024" y="622"/>
                    <a:pt x="1024" y="622"/>
                    <a:pt x="1024" y="622"/>
                  </a:cubicBezTo>
                  <a:cubicBezTo>
                    <a:pt x="1024" y="621"/>
                    <a:pt x="1025" y="621"/>
                    <a:pt x="1025" y="620"/>
                  </a:cubicBezTo>
                  <a:cubicBezTo>
                    <a:pt x="1026" y="620"/>
                    <a:pt x="1026" y="620"/>
                    <a:pt x="1026" y="620"/>
                  </a:cubicBezTo>
                  <a:cubicBezTo>
                    <a:pt x="1026" y="620"/>
                    <a:pt x="1026" y="620"/>
                    <a:pt x="1026" y="620"/>
                  </a:cubicBezTo>
                  <a:close/>
                  <a:moveTo>
                    <a:pt x="1029" y="486"/>
                  </a:moveTo>
                  <a:cubicBezTo>
                    <a:pt x="1029" y="486"/>
                    <a:pt x="1029" y="486"/>
                    <a:pt x="1029" y="486"/>
                  </a:cubicBezTo>
                  <a:cubicBezTo>
                    <a:pt x="1028" y="486"/>
                    <a:pt x="1027" y="485"/>
                    <a:pt x="1027" y="485"/>
                  </a:cubicBezTo>
                  <a:cubicBezTo>
                    <a:pt x="1026" y="484"/>
                    <a:pt x="1026" y="483"/>
                    <a:pt x="1026" y="482"/>
                  </a:cubicBezTo>
                  <a:cubicBezTo>
                    <a:pt x="1027" y="482"/>
                    <a:pt x="1028" y="482"/>
                    <a:pt x="1029" y="481"/>
                  </a:cubicBezTo>
                  <a:cubicBezTo>
                    <a:pt x="1029" y="481"/>
                    <a:pt x="1029" y="482"/>
                    <a:pt x="1029" y="482"/>
                  </a:cubicBezTo>
                  <a:cubicBezTo>
                    <a:pt x="1029" y="484"/>
                    <a:pt x="1029" y="485"/>
                    <a:pt x="1029" y="486"/>
                  </a:cubicBezTo>
                  <a:close/>
                  <a:moveTo>
                    <a:pt x="1033" y="560"/>
                  </a:moveTo>
                  <a:cubicBezTo>
                    <a:pt x="1032" y="559"/>
                    <a:pt x="1032" y="559"/>
                    <a:pt x="1030" y="555"/>
                  </a:cubicBezTo>
                  <a:cubicBezTo>
                    <a:pt x="1030" y="555"/>
                    <a:pt x="1030" y="554"/>
                    <a:pt x="1030" y="554"/>
                  </a:cubicBezTo>
                  <a:cubicBezTo>
                    <a:pt x="1029" y="554"/>
                    <a:pt x="1029" y="554"/>
                    <a:pt x="1029" y="554"/>
                  </a:cubicBezTo>
                  <a:cubicBezTo>
                    <a:pt x="1029" y="552"/>
                    <a:pt x="1029" y="551"/>
                    <a:pt x="1029" y="550"/>
                  </a:cubicBezTo>
                  <a:cubicBezTo>
                    <a:pt x="1030" y="550"/>
                    <a:pt x="1030" y="550"/>
                    <a:pt x="1030" y="550"/>
                  </a:cubicBezTo>
                  <a:cubicBezTo>
                    <a:pt x="1030" y="549"/>
                    <a:pt x="1030" y="548"/>
                    <a:pt x="1030" y="548"/>
                  </a:cubicBezTo>
                  <a:cubicBezTo>
                    <a:pt x="1029" y="548"/>
                    <a:pt x="1029" y="548"/>
                    <a:pt x="1029" y="548"/>
                  </a:cubicBezTo>
                  <a:cubicBezTo>
                    <a:pt x="1029" y="548"/>
                    <a:pt x="1029" y="547"/>
                    <a:pt x="1029" y="547"/>
                  </a:cubicBezTo>
                  <a:cubicBezTo>
                    <a:pt x="1030" y="547"/>
                    <a:pt x="1030" y="547"/>
                    <a:pt x="1030" y="547"/>
                  </a:cubicBezTo>
                  <a:cubicBezTo>
                    <a:pt x="1029" y="545"/>
                    <a:pt x="1029" y="545"/>
                    <a:pt x="1029" y="545"/>
                  </a:cubicBezTo>
                  <a:cubicBezTo>
                    <a:pt x="1030" y="545"/>
                    <a:pt x="1030" y="545"/>
                    <a:pt x="1031" y="545"/>
                  </a:cubicBezTo>
                  <a:cubicBezTo>
                    <a:pt x="1031" y="546"/>
                    <a:pt x="1031" y="546"/>
                    <a:pt x="1031" y="546"/>
                  </a:cubicBezTo>
                  <a:cubicBezTo>
                    <a:pt x="1031" y="549"/>
                    <a:pt x="1031" y="549"/>
                    <a:pt x="1031" y="549"/>
                  </a:cubicBezTo>
                  <a:cubicBezTo>
                    <a:pt x="1031" y="549"/>
                    <a:pt x="1031" y="549"/>
                    <a:pt x="1031" y="549"/>
                  </a:cubicBezTo>
                  <a:cubicBezTo>
                    <a:pt x="1031" y="549"/>
                    <a:pt x="1031" y="550"/>
                    <a:pt x="1031" y="550"/>
                  </a:cubicBezTo>
                  <a:cubicBezTo>
                    <a:pt x="1032" y="550"/>
                    <a:pt x="1032" y="550"/>
                    <a:pt x="1032" y="550"/>
                  </a:cubicBezTo>
                  <a:cubicBezTo>
                    <a:pt x="1032" y="551"/>
                    <a:pt x="1032" y="553"/>
                    <a:pt x="1032" y="554"/>
                  </a:cubicBezTo>
                  <a:cubicBezTo>
                    <a:pt x="1032" y="554"/>
                    <a:pt x="1032" y="554"/>
                    <a:pt x="1032" y="554"/>
                  </a:cubicBezTo>
                  <a:cubicBezTo>
                    <a:pt x="1033" y="558"/>
                    <a:pt x="1033" y="558"/>
                    <a:pt x="1034" y="559"/>
                  </a:cubicBezTo>
                  <a:cubicBezTo>
                    <a:pt x="1034" y="563"/>
                    <a:pt x="1034" y="563"/>
                    <a:pt x="1034" y="563"/>
                  </a:cubicBezTo>
                  <a:cubicBezTo>
                    <a:pt x="1033" y="562"/>
                    <a:pt x="1033" y="562"/>
                    <a:pt x="1033" y="560"/>
                  </a:cubicBezTo>
                  <a:close/>
                  <a:moveTo>
                    <a:pt x="953" y="215"/>
                  </a:moveTo>
                  <a:cubicBezTo>
                    <a:pt x="955" y="217"/>
                    <a:pt x="958" y="220"/>
                    <a:pt x="960" y="223"/>
                  </a:cubicBezTo>
                  <a:cubicBezTo>
                    <a:pt x="960" y="223"/>
                    <a:pt x="960" y="223"/>
                    <a:pt x="960" y="223"/>
                  </a:cubicBezTo>
                  <a:cubicBezTo>
                    <a:pt x="960" y="223"/>
                    <a:pt x="960" y="223"/>
                    <a:pt x="959" y="223"/>
                  </a:cubicBezTo>
                  <a:cubicBezTo>
                    <a:pt x="959" y="223"/>
                    <a:pt x="959" y="222"/>
                    <a:pt x="958" y="221"/>
                  </a:cubicBezTo>
                  <a:cubicBezTo>
                    <a:pt x="958" y="221"/>
                    <a:pt x="957" y="220"/>
                    <a:pt x="957" y="220"/>
                  </a:cubicBezTo>
                  <a:cubicBezTo>
                    <a:pt x="957" y="220"/>
                    <a:pt x="956" y="220"/>
                    <a:pt x="956" y="219"/>
                  </a:cubicBezTo>
                  <a:cubicBezTo>
                    <a:pt x="956" y="219"/>
                    <a:pt x="956" y="219"/>
                    <a:pt x="955" y="219"/>
                  </a:cubicBezTo>
                  <a:cubicBezTo>
                    <a:pt x="955" y="218"/>
                    <a:pt x="955" y="218"/>
                    <a:pt x="955" y="218"/>
                  </a:cubicBezTo>
                  <a:cubicBezTo>
                    <a:pt x="954" y="217"/>
                    <a:pt x="954" y="217"/>
                    <a:pt x="954" y="217"/>
                  </a:cubicBezTo>
                  <a:cubicBezTo>
                    <a:pt x="954" y="217"/>
                    <a:pt x="953" y="217"/>
                    <a:pt x="953" y="216"/>
                  </a:cubicBezTo>
                  <a:cubicBezTo>
                    <a:pt x="953" y="216"/>
                    <a:pt x="953" y="216"/>
                    <a:pt x="952" y="216"/>
                  </a:cubicBezTo>
                  <a:cubicBezTo>
                    <a:pt x="951" y="215"/>
                    <a:pt x="950" y="214"/>
                    <a:pt x="952" y="214"/>
                  </a:cubicBezTo>
                  <a:cubicBezTo>
                    <a:pt x="953" y="215"/>
                    <a:pt x="953" y="215"/>
                    <a:pt x="953" y="215"/>
                  </a:cubicBezTo>
                  <a:close/>
                  <a:moveTo>
                    <a:pt x="389" y="19"/>
                  </a:moveTo>
                  <a:cubicBezTo>
                    <a:pt x="389" y="19"/>
                    <a:pt x="388" y="19"/>
                    <a:pt x="388" y="19"/>
                  </a:cubicBezTo>
                  <a:cubicBezTo>
                    <a:pt x="388" y="19"/>
                    <a:pt x="388" y="19"/>
                    <a:pt x="387" y="19"/>
                  </a:cubicBezTo>
                  <a:cubicBezTo>
                    <a:pt x="388" y="19"/>
                    <a:pt x="388" y="19"/>
                    <a:pt x="389" y="19"/>
                  </a:cubicBezTo>
                  <a:close/>
                  <a:moveTo>
                    <a:pt x="389" y="19"/>
                  </a:moveTo>
                  <a:cubicBezTo>
                    <a:pt x="389" y="19"/>
                    <a:pt x="389" y="19"/>
                    <a:pt x="389" y="19"/>
                  </a:cubicBezTo>
                  <a:cubicBezTo>
                    <a:pt x="388" y="19"/>
                    <a:pt x="388" y="19"/>
                    <a:pt x="387" y="20"/>
                  </a:cubicBezTo>
                  <a:cubicBezTo>
                    <a:pt x="387" y="20"/>
                    <a:pt x="387" y="20"/>
                    <a:pt x="387" y="20"/>
                  </a:cubicBezTo>
                  <a:cubicBezTo>
                    <a:pt x="385" y="20"/>
                    <a:pt x="385" y="20"/>
                    <a:pt x="384" y="20"/>
                  </a:cubicBezTo>
                  <a:cubicBezTo>
                    <a:pt x="385" y="20"/>
                    <a:pt x="385" y="20"/>
                    <a:pt x="386" y="20"/>
                  </a:cubicBezTo>
                  <a:cubicBezTo>
                    <a:pt x="387" y="20"/>
                    <a:pt x="388" y="19"/>
                    <a:pt x="389" y="19"/>
                  </a:cubicBezTo>
                  <a:cubicBezTo>
                    <a:pt x="389" y="19"/>
                    <a:pt x="389" y="19"/>
                    <a:pt x="390" y="19"/>
                  </a:cubicBezTo>
                  <a:cubicBezTo>
                    <a:pt x="390" y="19"/>
                    <a:pt x="389" y="19"/>
                    <a:pt x="389" y="19"/>
                  </a:cubicBezTo>
                  <a:close/>
                  <a:moveTo>
                    <a:pt x="379" y="22"/>
                  </a:moveTo>
                  <a:cubicBezTo>
                    <a:pt x="378" y="22"/>
                    <a:pt x="377" y="22"/>
                    <a:pt x="375" y="22"/>
                  </a:cubicBezTo>
                  <a:cubicBezTo>
                    <a:pt x="375" y="22"/>
                    <a:pt x="375" y="22"/>
                    <a:pt x="375" y="22"/>
                  </a:cubicBezTo>
                  <a:cubicBezTo>
                    <a:pt x="374" y="22"/>
                    <a:pt x="374" y="23"/>
                    <a:pt x="373" y="22"/>
                  </a:cubicBezTo>
                  <a:cubicBezTo>
                    <a:pt x="377" y="21"/>
                    <a:pt x="378" y="21"/>
                    <a:pt x="380" y="20"/>
                  </a:cubicBezTo>
                  <a:cubicBezTo>
                    <a:pt x="381" y="20"/>
                    <a:pt x="381" y="20"/>
                    <a:pt x="381" y="20"/>
                  </a:cubicBezTo>
                  <a:cubicBezTo>
                    <a:pt x="379" y="20"/>
                    <a:pt x="379" y="20"/>
                    <a:pt x="379" y="20"/>
                  </a:cubicBezTo>
                  <a:cubicBezTo>
                    <a:pt x="379" y="20"/>
                    <a:pt x="379" y="20"/>
                    <a:pt x="379" y="20"/>
                  </a:cubicBezTo>
                  <a:cubicBezTo>
                    <a:pt x="377" y="20"/>
                    <a:pt x="376" y="21"/>
                    <a:pt x="374" y="21"/>
                  </a:cubicBezTo>
                  <a:cubicBezTo>
                    <a:pt x="375" y="21"/>
                    <a:pt x="375" y="21"/>
                    <a:pt x="375" y="21"/>
                  </a:cubicBezTo>
                  <a:cubicBezTo>
                    <a:pt x="376" y="21"/>
                    <a:pt x="377" y="20"/>
                    <a:pt x="378" y="20"/>
                  </a:cubicBezTo>
                  <a:cubicBezTo>
                    <a:pt x="378" y="20"/>
                    <a:pt x="378" y="20"/>
                    <a:pt x="379" y="20"/>
                  </a:cubicBezTo>
                  <a:cubicBezTo>
                    <a:pt x="380" y="19"/>
                    <a:pt x="380" y="19"/>
                    <a:pt x="382" y="19"/>
                  </a:cubicBezTo>
                  <a:cubicBezTo>
                    <a:pt x="381" y="19"/>
                    <a:pt x="381" y="19"/>
                    <a:pt x="381" y="19"/>
                  </a:cubicBezTo>
                  <a:cubicBezTo>
                    <a:pt x="382" y="19"/>
                    <a:pt x="383" y="19"/>
                    <a:pt x="385" y="18"/>
                  </a:cubicBezTo>
                  <a:cubicBezTo>
                    <a:pt x="384" y="18"/>
                    <a:pt x="384" y="18"/>
                    <a:pt x="384" y="18"/>
                  </a:cubicBezTo>
                  <a:cubicBezTo>
                    <a:pt x="384" y="18"/>
                    <a:pt x="385" y="18"/>
                    <a:pt x="385" y="18"/>
                  </a:cubicBezTo>
                  <a:cubicBezTo>
                    <a:pt x="385" y="18"/>
                    <a:pt x="385" y="18"/>
                    <a:pt x="389" y="17"/>
                  </a:cubicBezTo>
                  <a:cubicBezTo>
                    <a:pt x="389" y="17"/>
                    <a:pt x="389" y="17"/>
                    <a:pt x="389" y="17"/>
                  </a:cubicBezTo>
                  <a:cubicBezTo>
                    <a:pt x="389" y="17"/>
                    <a:pt x="389" y="17"/>
                    <a:pt x="389" y="17"/>
                  </a:cubicBezTo>
                  <a:cubicBezTo>
                    <a:pt x="392" y="16"/>
                    <a:pt x="392" y="16"/>
                    <a:pt x="392" y="16"/>
                  </a:cubicBezTo>
                  <a:cubicBezTo>
                    <a:pt x="392" y="16"/>
                    <a:pt x="392" y="16"/>
                    <a:pt x="392" y="16"/>
                  </a:cubicBezTo>
                  <a:cubicBezTo>
                    <a:pt x="391" y="16"/>
                    <a:pt x="391" y="17"/>
                    <a:pt x="390" y="17"/>
                  </a:cubicBezTo>
                  <a:cubicBezTo>
                    <a:pt x="388" y="17"/>
                    <a:pt x="386" y="18"/>
                    <a:pt x="384" y="19"/>
                  </a:cubicBezTo>
                  <a:cubicBezTo>
                    <a:pt x="384" y="19"/>
                    <a:pt x="384" y="19"/>
                    <a:pt x="384" y="19"/>
                  </a:cubicBezTo>
                  <a:cubicBezTo>
                    <a:pt x="384" y="19"/>
                    <a:pt x="384" y="19"/>
                    <a:pt x="385" y="19"/>
                  </a:cubicBezTo>
                  <a:cubicBezTo>
                    <a:pt x="385" y="19"/>
                    <a:pt x="386" y="19"/>
                    <a:pt x="386" y="18"/>
                  </a:cubicBezTo>
                  <a:cubicBezTo>
                    <a:pt x="386" y="18"/>
                    <a:pt x="386" y="18"/>
                    <a:pt x="386" y="18"/>
                  </a:cubicBezTo>
                  <a:cubicBezTo>
                    <a:pt x="388" y="18"/>
                    <a:pt x="388" y="18"/>
                    <a:pt x="391" y="17"/>
                  </a:cubicBezTo>
                  <a:cubicBezTo>
                    <a:pt x="391" y="17"/>
                    <a:pt x="391" y="17"/>
                    <a:pt x="392" y="16"/>
                  </a:cubicBezTo>
                  <a:cubicBezTo>
                    <a:pt x="393" y="16"/>
                    <a:pt x="394" y="16"/>
                    <a:pt x="395" y="16"/>
                  </a:cubicBezTo>
                  <a:cubicBezTo>
                    <a:pt x="395" y="16"/>
                    <a:pt x="395" y="15"/>
                    <a:pt x="398" y="15"/>
                  </a:cubicBezTo>
                  <a:cubicBezTo>
                    <a:pt x="398" y="15"/>
                    <a:pt x="399" y="15"/>
                    <a:pt x="399" y="15"/>
                  </a:cubicBezTo>
                  <a:cubicBezTo>
                    <a:pt x="397" y="15"/>
                    <a:pt x="397" y="15"/>
                    <a:pt x="396" y="16"/>
                  </a:cubicBezTo>
                  <a:cubicBezTo>
                    <a:pt x="396" y="16"/>
                    <a:pt x="396" y="16"/>
                    <a:pt x="395" y="16"/>
                  </a:cubicBezTo>
                  <a:cubicBezTo>
                    <a:pt x="395" y="16"/>
                    <a:pt x="394" y="16"/>
                    <a:pt x="393" y="16"/>
                  </a:cubicBezTo>
                  <a:cubicBezTo>
                    <a:pt x="394" y="16"/>
                    <a:pt x="394" y="16"/>
                    <a:pt x="396" y="16"/>
                  </a:cubicBezTo>
                  <a:cubicBezTo>
                    <a:pt x="397" y="16"/>
                    <a:pt x="397" y="15"/>
                    <a:pt x="398" y="15"/>
                  </a:cubicBezTo>
                  <a:cubicBezTo>
                    <a:pt x="398" y="15"/>
                    <a:pt x="398" y="15"/>
                    <a:pt x="399" y="15"/>
                  </a:cubicBezTo>
                  <a:cubicBezTo>
                    <a:pt x="398" y="15"/>
                    <a:pt x="397" y="16"/>
                    <a:pt x="396" y="16"/>
                  </a:cubicBezTo>
                  <a:cubicBezTo>
                    <a:pt x="395" y="16"/>
                    <a:pt x="395" y="16"/>
                    <a:pt x="395" y="16"/>
                  </a:cubicBezTo>
                  <a:cubicBezTo>
                    <a:pt x="395" y="17"/>
                    <a:pt x="394" y="17"/>
                    <a:pt x="394" y="17"/>
                  </a:cubicBezTo>
                  <a:cubicBezTo>
                    <a:pt x="393" y="17"/>
                    <a:pt x="392" y="17"/>
                    <a:pt x="391" y="18"/>
                  </a:cubicBezTo>
                  <a:cubicBezTo>
                    <a:pt x="391" y="18"/>
                    <a:pt x="390" y="18"/>
                    <a:pt x="390" y="18"/>
                  </a:cubicBezTo>
                  <a:cubicBezTo>
                    <a:pt x="389" y="18"/>
                    <a:pt x="388" y="19"/>
                    <a:pt x="386" y="19"/>
                  </a:cubicBezTo>
                  <a:cubicBezTo>
                    <a:pt x="386" y="19"/>
                    <a:pt x="386" y="19"/>
                    <a:pt x="386" y="19"/>
                  </a:cubicBezTo>
                  <a:cubicBezTo>
                    <a:pt x="386" y="19"/>
                    <a:pt x="386" y="19"/>
                    <a:pt x="386" y="19"/>
                  </a:cubicBezTo>
                  <a:cubicBezTo>
                    <a:pt x="386" y="19"/>
                    <a:pt x="386" y="19"/>
                    <a:pt x="386" y="19"/>
                  </a:cubicBezTo>
                  <a:cubicBezTo>
                    <a:pt x="386" y="20"/>
                    <a:pt x="385" y="20"/>
                    <a:pt x="385" y="20"/>
                  </a:cubicBezTo>
                  <a:cubicBezTo>
                    <a:pt x="384" y="20"/>
                    <a:pt x="383" y="20"/>
                    <a:pt x="382" y="21"/>
                  </a:cubicBezTo>
                  <a:cubicBezTo>
                    <a:pt x="382" y="21"/>
                    <a:pt x="382" y="21"/>
                    <a:pt x="381" y="21"/>
                  </a:cubicBezTo>
                  <a:cubicBezTo>
                    <a:pt x="381" y="21"/>
                    <a:pt x="380" y="21"/>
                    <a:pt x="380" y="21"/>
                  </a:cubicBezTo>
                  <a:cubicBezTo>
                    <a:pt x="380" y="21"/>
                    <a:pt x="380" y="21"/>
                    <a:pt x="380" y="21"/>
                  </a:cubicBezTo>
                  <a:cubicBezTo>
                    <a:pt x="380" y="21"/>
                    <a:pt x="380" y="21"/>
                    <a:pt x="379" y="22"/>
                  </a:cubicBezTo>
                  <a:close/>
                  <a:moveTo>
                    <a:pt x="604" y="14"/>
                  </a:moveTo>
                  <a:cubicBezTo>
                    <a:pt x="604" y="14"/>
                    <a:pt x="603" y="14"/>
                    <a:pt x="603" y="14"/>
                  </a:cubicBezTo>
                  <a:cubicBezTo>
                    <a:pt x="604" y="14"/>
                    <a:pt x="604" y="14"/>
                    <a:pt x="604" y="14"/>
                  </a:cubicBezTo>
                  <a:close/>
                  <a:moveTo>
                    <a:pt x="371" y="22"/>
                  </a:moveTo>
                  <a:cubicBezTo>
                    <a:pt x="371" y="22"/>
                    <a:pt x="370" y="22"/>
                    <a:pt x="370" y="22"/>
                  </a:cubicBezTo>
                  <a:cubicBezTo>
                    <a:pt x="371" y="21"/>
                    <a:pt x="373" y="21"/>
                    <a:pt x="374" y="21"/>
                  </a:cubicBezTo>
                  <a:cubicBezTo>
                    <a:pt x="373" y="21"/>
                    <a:pt x="372" y="21"/>
                    <a:pt x="371" y="22"/>
                  </a:cubicBezTo>
                  <a:close/>
                  <a:moveTo>
                    <a:pt x="382" y="19"/>
                  </a:moveTo>
                  <a:cubicBezTo>
                    <a:pt x="382" y="19"/>
                    <a:pt x="382" y="18"/>
                    <a:pt x="382" y="18"/>
                  </a:cubicBezTo>
                  <a:cubicBezTo>
                    <a:pt x="382" y="18"/>
                    <a:pt x="382" y="18"/>
                    <a:pt x="382" y="18"/>
                  </a:cubicBezTo>
                  <a:cubicBezTo>
                    <a:pt x="381" y="18"/>
                    <a:pt x="381" y="19"/>
                    <a:pt x="381" y="19"/>
                  </a:cubicBezTo>
                  <a:cubicBezTo>
                    <a:pt x="381" y="19"/>
                    <a:pt x="380" y="19"/>
                    <a:pt x="380" y="19"/>
                  </a:cubicBezTo>
                  <a:cubicBezTo>
                    <a:pt x="382" y="18"/>
                    <a:pt x="383" y="18"/>
                    <a:pt x="385" y="18"/>
                  </a:cubicBezTo>
                  <a:cubicBezTo>
                    <a:pt x="385" y="18"/>
                    <a:pt x="385" y="18"/>
                    <a:pt x="385" y="17"/>
                  </a:cubicBezTo>
                  <a:cubicBezTo>
                    <a:pt x="385" y="18"/>
                    <a:pt x="385" y="18"/>
                    <a:pt x="384" y="18"/>
                  </a:cubicBezTo>
                  <a:cubicBezTo>
                    <a:pt x="384" y="18"/>
                    <a:pt x="384" y="18"/>
                    <a:pt x="384" y="18"/>
                  </a:cubicBezTo>
                  <a:cubicBezTo>
                    <a:pt x="384" y="18"/>
                    <a:pt x="384" y="18"/>
                    <a:pt x="383" y="18"/>
                  </a:cubicBezTo>
                  <a:cubicBezTo>
                    <a:pt x="384" y="17"/>
                    <a:pt x="386" y="17"/>
                    <a:pt x="388" y="17"/>
                  </a:cubicBezTo>
                  <a:cubicBezTo>
                    <a:pt x="388" y="17"/>
                    <a:pt x="388" y="16"/>
                    <a:pt x="388" y="16"/>
                  </a:cubicBezTo>
                  <a:cubicBezTo>
                    <a:pt x="388" y="16"/>
                    <a:pt x="388" y="16"/>
                    <a:pt x="389" y="16"/>
                  </a:cubicBezTo>
                  <a:cubicBezTo>
                    <a:pt x="389" y="16"/>
                    <a:pt x="389" y="16"/>
                    <a:pt x="389" y="16"/>
                  </a:cubicBezTo>
                  <a:cubicBezTo>
                    <a:pt x="390" y="16"/>
                    <a:pt x="390" y="16"/>
                    <a:pt x="391" y="16"/>
                  </a:cubicBezTo>
                  <a:cubicBezTo>
                    <a:pt x="391" y="16"/>
                    <a:pt x="390" y="16"/>
                    <a:pt x="390" y="16"/>
                  </a:cubicBezTo>
                  <a:cubicBezTo>
                    <a:pt x="390" y="16"/>
                    <a:pt x="390" y="16"/>
                    <a:pt x="386" y="17"/>
                  </a:cubicBezTo>
                  <a:cubicBezTo>
                    <a:pt x="387" y="17"/>
                    <a:pt x="387" y="17"/>
                    <a:pt x="387" y="17"/>
                  </a:cubicBezTo>
                  <a:cubicBezTo>
                    <a:pt x="387" y="17"/>
                    <a:pt x="387" y="17"/>
                    <a:pt x="387" y="17"/>
                  </a:cubicBezTo>
                  <a:cubicBezTo>
                    <a:pt x="386" y="17"/>
                    <a:pt x="386" y="18"/>
                    <a:pt x="385" y="18"/>
                  </a:cubicBezTo>
                  <a:cubicBezTo>
                    <a:pt x="384" y="18"/>
                    <a:pt x="384" y="18"/>
                    <a:pt x="383" y="18"/>
                  </a:cubicBezTo>
                  <a:cubicBezTo>
                    <a:pt x="383" y="19"/>
                    <a:pt x="382" y="19"/>
                    <a:pt x="382" y="19"/>
                  </a:cubicBezTo>
                  <a:cubicBezTo>
                    <a:pt x="381" y="19"/>
                    <a:pt x="381" y="19"/>
                    <a:pt x="381" y="19"/>
                  </a:cubicBezTo>
                  <a:cubicBezTo>
                    <a:pt x="381" y="19"/>
                    <a:pt x="381" y="19"/>
                    <a:pt x="380" y="19"/>
                  </a:cubicBezTo>
                  <a:cubicBezTo>
                    <a:pt x="378" y="20"/>
                    <a:pt x="378" y="20"/>
                    <a:pt x="376" y="20"/>
                  </a:cubicBezTo>
                  <a:cubicBezTo>
                    <a:pt x="377" y="20"/>
                    <a:pt x="377" y="20"/>
                    <a:pt x="378" y="20"/>
                  </a:cubicBezTo>
                  <a:cubicBezTo>
                    <a:pt x="378" y="19"/>
                    <a:pt x="379" y="19"/>
                    <a:pt x="379" y="19"/>
                  </a:cubicBezTo>
                  <a:cubicBezTo>
                    <a:pt x="379" y="19"/>
                    <a:pt x="380" y="19"/>
                    <a:pt x="380" y="19"/>
                  </a:cubicBezTo>
                  <a:cubicBezTo>
                    <a:pt x="380" y="19"/>
                    <a:pt x="381" y="19"/>
                    <a:pt x="382" y="19"/>
                  </a:cubicBezTo>
                  <a:close/>
                  <a:moveTo>
                    <a:pt x="389" y="16"/>
                  </a:moveTo>
                  <a:cubicBezTo>
                    <a:pt x="390" y="16"/>
                    <a:pt x="391" y="15"/>
                    <a:pt x="393" y="15"/>
                  </a:cubicBezTo>
                  <a:cubicBezTo>
                    <a:pt x="393" y="15"/>
                    <a:pt x="393" y="15"/>
                    <a:pt x="393" y="15"/>
                  </a:cubicBezTo>
                  <a:cubicBezTo>
                    <a:pt x="393" y="15"/>
                    <a:pt x="393" y="15"/>
                    <a:pt x="393" y="15"/>
                  </a:cubicBezTo>
                  <a:cubicBezTo>
                    <a:pt x="392" y="16"/>
                    <a:pt x="392" y="16"/>
                    <a:pt x="391" y="16"/>
                  </a:cubicBezTo>
                  <a:cubicBezTo>
                    <a:pt x="391" y="16"/>
                    <a:pt x="391" y="16"/>
                    <a:pt x="391" y="16"/>
                  </a:cubicBezTo>
                  <a:cubicBezTo>
                    <a:pt x="390" y="16"/>
                    <a:pt x="389" y="16"/>
                    <a:pt x="388" y="16"/>
                  </a:cubicBezTo>
                  <a:cubicBezTo>
                    <a:pt x="388" y="16"/>
                    <a:pt x="389" y="16"/>
                    <a:pt x="389" y="16"/>
                  </a:cubicBezTo>
                  <a:close/>
                  <a:moveTo>
                    <a:pt x="391" y="19"/>
                  </a:moveTo>
                  <a:cubicBezTo>
                    <a:pt x="392" y="19"/>
                    <a:pt x="392" y="19"/>
                    <a:pt x="392" y="19"/>
                  </a:cubicBezTo>
                  <a:cubicBezTo>
                    <a:pt x="392" y="19"/>
                    <a:pt x="392" y="18"/>
                    <a:pt x="392" y="18"/>
                  </a:cubicBezTo>
                  <a:cubicBezTo>
                    <a:pt x="392" y="19"/>
                    <a:pt x="392" y="19"/>
                    <a:pt x="391" y="19"/>
                  </a:cubicBezTo>
                  <a:cubicBezTo>
                    <a:pt x="391" y="19"/>
                    <a:pt x="391" y="19"/>
                    <a:pt x="391" y="19"/>
                  </a:cubicBezTo>
                  <a:close/>
                  <a:moveTo>
                    <a:pt x="375" y="23"/>
                  </a:moveTo>
                  <a:cubicBezTo>
                    <a:pt x="374" y="23"/>
                    <a:pt x="374" y="23"/>
                    <a:pt x="373" y="24"/>
                  </a:cubicBezTo>
                  <a:cubicBezTo>
                    <a:pt x="373" y="24"/>
                    <a:pt x="373" y="24"/>
                    <a:pt x="373" y="24"/>
                  </a:cubicBezTo>
                  <a:cubicBezTo>
                    <a:pt x="373" y="24"/>
                    <a:pt x="373" y="24"/>
                    <a:pt x="372" y="24"/>
                  </a:cubicBezTo>
                  <a:cubicBezTo>
                    <a:pt x="374" y="23"/>
                    <a:pt x="374" y="23"/>
                    <a:pt x="375" y="23"/>
                  </a:cubicBezTo>
                  <a:close/>
                  <a:moveTo>
                    <a:pt x="616" y="14"/>
                  </a:moveTo>
                  <a:cubicBezTo>
                    <a:pt x="616" y="14"/>
                    <a:pt x="616" y="14"/>
                    <a:pt x="616" y="14"/>
                  </a:cubicBezTo>
                  <a:cubicBezTo>
                    <a:pt x="617" y="14"/>
                    <a:pt x="617" y="14"/>
                    <a:pt x="617" y="14"/>
                  </a:cubicBezTo>
                  <a:cubicBezTo>
                    <a:pt x="617" y="14"/>
                    <a:pt x="617" y="14"/>
                    <a:pt x="617" y="14"/>
                  </a:cubicBezTo>
                  <a:cubicBezTo>
                    <a:pt x="618" y="14"/>
                    <a:pt x="618" y="15"/>
                    <a:pt x="618" y="15"/>
                  </a:cubicBezTo>
                  <a:cubicBezTo>
                    <a:pt x="618" y="15"/>
                    <a:pt x="618" y="15"/>
                    <a:pt x="618" y="15"/>
                  </a:cubicBezTo>
                  <a:cubicBezTo>
                    <a:pt x="619" y="15"/>
                    <a:pt x="619" y="15"/>
                    <a:pt x="619" y="15"/>
                  </a:cubicBezTo>
                  <a:cubicBezTo>
                    <a:pt x="619" y="15"/>
                    <a:pt x="619" y="15"/>
                    <a:pt x="619" y="14"/>
                  </a:cubicBezTo>
                  <a:cubicBezTo>
                    <a:pt x="619" y="15"/>
                    <a:pt x="619" y="15"/>
                    <a:pt x="619" y="15"/>
                  </a:cubicBezTo>
                  <a:cubicBezTo>
                    <a:pt x="619" y="15"/>
                    <a:pt x="620" y="15"/>
                    <a:pt x="620" y="15"/>
                  </a:cubicBezTo>
                  <a:cubicBezTo>
                    <a:pt x="620" y="15"/>
                    <a:pt x="621" y="15"/>
                    <a:pt x="621" y="15"/>
                  </a:cubicBezTo>
                  <a:cubicBezTo>
                    <a:pt x="621" y="15"/>
                    <a:pt x="621" y="15"/>
                    <a:pt x="622" y="15"/>
                  </a:cubicBezTo>
                  <a:cubicBezTo>
                    <a:pt x="621" y="15"/>
                    <a:pt x="621" y="15"/>
                    <a:pt x="621" y="15"/>
                  </a:cubicBezTo>
                  <a:cubicBezTo>
                    <a:pt x="621" y="15"/>
                    <a:pt x="621" y="15"/>
                    <a:pt x="621" y="15"/>
                  </a:cubicBezTo>
                  <a:cubicBezTo>
                    <a:pt x="621" y="15"/>
                    <a:pt x="621" y="16"/>
                    <a:pt x="621" y="16"/>
                  </a:cubicBezTo>
                  <a:cubicBezTo>
                    <a:pt x="621" y="16"/>
                    <a:pt x="621" y="16"/>
                    <a:pt x="621" y="16"/>
                  </a:cubicBezTo>
                  <a:cubicBezTo>
                    <a:pt x="621" y="16"/>
                    <a:pt x="621" y="16"/>
                    <a:pt x="621" y="16"/>
                  </a:cubicBezTo>
                  <a:cubicBezTo>
                    <a:pt x="621" y="16"/>
                    <a:pt x="621" y="16"/>
                    <a:pt x="621" y="16"/>
                  </a:cubicBezTo>
                  <a:cubicBezTo>
                    <a:pt x="621" y="16"/>
                    <a:pt x="621" y="16"/>
                    <a:pt x="621" y="16"/>
                  </a:cubicBezTo>
                  <a:cubicBezTo>
                    <a:pt x="621" y="16"/>
                    <a:pt x="621" y="16"/>
                    <a:pt x="621" y="16"/>
                  </a:cubicBezTo>
                  <a:cubicBezTo>
                    <a:pt x="621" y="16"/>
                    <a:pt x="621" y="16"/>
                    <a:pt x="621" y="16"/>
                  </a:cubicBezTo>
                  <a:cubicBezTo>
                    <a:pt x="620" y="16"/>
                    <a:pt x="619" y="16"/>
                    <a:pt x="619" y="15"/>
                  </a:cubicBezTo>
                  <a:cubicBezTo>
                    <a:pt x="618" y="15"/>
                    <a:pt x="618" y="15"/>
                    <a:pt x="618" y="15"/>
                  </a:cubicBezTo>
                  <a:cubicBezTo>
                    <a:pt x="618" y="16"/>
                    <a:pt x="618" y="16"/>
                    <a:pt x="618" y="16"/>
                  </a:cubicBezTo>
                  <a:cubicBezTo>
                    <a:pt x="618" y="16"/>
                    <a:pt x="618" y="16"/>
                    <a:pt x="616" y="15"/>
                  </a:cubicBezTo>
                  <a:cubicBezTo>
                    <a:pt x="615" y="15"/>
                    <a:pt x="615" y="15"/>
                    <a:pt x="615" y="15"/>
                  </a:cubicBezTo>
                  <a:cubicBezTo>
                    <a:pt x="614" y="15"/>
                    <a:pt x="613" y="14"/>
                    <a:pt x="612" y="14"/>
                  </a:cubicBezTo>
                  <a:cubicBezTo>
                    <a:pt x="612" y="14"/>
                    <a:pt x="611" y="14"/>
                    <a:pt x="611" y="13"/>
                  </a:cubicBezTo>
                  <a:cubicBezTo>
                    <a:pt x="612" y="13"/>
                    <a:pt x="613" y="14"/>
                    <a:pt x="613" y="14"/>
                  </a:cubicBezTo>
                  <a:cubicBezTo>
                    <a:pt x="613" y="14"/>
                    <a:pt x="613" y="14"/>
                    <a:pt x="612" y="13"/>
                  </a:cubicBezTo>
                  <a:cubicBezTo>
                    <a:pt x="613" y="13"/>
                    <a:pt x="614" y="14"/>
                    <a:pt x="616" y="14"/>
                  </a:cubicBezTo>
                  <a:close/>
                  <a:moveTo>
                    <a:pt x="363" y="20"/>
                  </a:moveTo>
                  <a:cubicBezTo>
                    <a:pt x="363" y="20"/>
                    <a:pt x="362" y="20"/>
                    <a:pt x="362" y="20"/>
                  </a:cubicBezTo>
                  <a:cubicBezTo>
                    <a:pt x="363" y="20"/>
                    <a:pt x="364" y="20"/>
                    <a:pt x="365" y="20"/>
                  </a:cubicBezTo>
                  <a:cubicBezTo>
                    <a:pt x="366" y="19"/>
                    <a:pt x="368" y="19"/>
                    <a:pt x="370" y="18"/>
                  </a:cubicBezTo>
                  <a:cubicBezTo>
                    <a:pt x="370" y="18"/>
                    <a:pt x="371" y="18"/>
                    <a:pt x="372" y="18"/>
                  </a:cubicBezTo>
                  <a:cubicBezTo>
                    <a:pt x="372" y="18"/>
                    <a:pt x="373" y="18"/>
                    <a:pt x="373" y="17"/>
                  </a:cubicBezTo>
                  <a:cubicBezTo>
                    <a:pt x="373" y="18"/>
                    <a:pt x="372" y="18"/>
                    <a:pt x="371" y="18"/>
                  </a:cubicBezTo>
                  <a:cubicBezTo>
                    <a:pt x="371" y="18"/>
                    <a:pt x="369" y="19"/>
                    <a:pt x="363" y="20"/>
                  </a:cubicBezTo>
                  <a:close/>
                  <a:moveTo>
                    <a:pt x="362" y="23"/>
                  </a:moveTo>
                  <a:cubicBezTo>
                    <a:pt x="362" y="23"/>
                    <a:pt x="362" y="23"/>
                    <a:pt x="361" y="23"/>
                  </a:cubicBezTo>
                  <a:cubicBezTo>
                    <a:pt x="361" y="23"/>
                    <a:pt x="361" y="23"/>
                    <a:pt x="361" y="23"/>
                  </a:cubicBezTo>
                  <a:cubicBezTo>
                    <a:pt x="362" y="23"/>
                    <a:pt x="362" y="22"/>
                    <a:pt x="363" y="22"/>
                  </a:cubicBezTo>
                  <a:cubicBezTo>
                    <a:pt x="363" y="22"/>
                    <a:pt x="363" y="22"/>
                    <a:pt x="362" y="22"/>
                  </a:cubicBezTo>
                  <a:cubicBezTo>
                    <a:pt x="362" y="22"/>
                    <a:pt x="362" y="23"/>
                    <a:pt x="362" y="23"/>
                  </a:cubicBezTo>
                  <a:close/>
                  <a:moveTo>
                    <a:pt x="351" y="25"/>
                  </a:moveTo>
                  <a:cubicBezTo>
                    <a:pt x="352" y="25"/>
                    <a:pt x="352" y="25"/>
                    <a:pt x="352" y="25"/>
                  </a:cubicBezTo>
                  <a:cubicBezTo>
                    <a:pt x="352" y="25"/>
                    <a:pt x="353" y="24"/>
                    <a:pt x="357" y="23"/>
                  </a:cubicBezTo>
                  <a:cubicBezTo>
                    <a:pt x="357" y="23"/>
                    <a:pt x="357" y="23"/>
                    <a:pt x="357" y="23"/>
                  </a:cubicBezTo>
                  <a:cubicBezTo>
                    <a:pt x="358" y="23"/>
                    <a:pt x="359" y="22"/>
                    <a:pt x="360" y="22"/>
                  </a:cubicBezTo>
                  <a:cubicBezTo>
                    <a:pt x="360" y="22"/>
                    <a:pt x="360" y="22"/>
                    <a:pt x="360" y="22"/>
                  </a:cubicBezTo>
                  <a:cubicBezTo>
                    <a:pt x="361" y="22"/>
                    <a:pt x="361" y="22"/>
                    <a:pt x="361" y="22"/>
                  </a:cubicBezTo>
                  <a:cubicBezTo>
                    <a:pt x="361" y="22"/>
                    <a:pt x="362" y="22"/>
                    <a:pt x="362" y="22"/>
                  </a:cubicBezTo>
                  <a:cubicBezTo>
                    <a:pt x="362" y="22"/>
                    <a:pt x="362" y="22"/>
                    <a:pt x="362" y="22"/>
                  </a:cubicBezTo>
                  <a:cubicBezTo>
                    <a:pt x="362" y="22"/>
                    <a:pt x="362" y="22"/>
                    <a:pt x="362" y="22"/>
                  </a:cubicBezTo>
                  <a:cubicBezTo>
                    <a:pt x="362" y="22"/>
                    <a:pt x="362" y="22"/>
                    <a:pt x="362" y="22"/>
                  </a:cubicBezTo>
                  <a:cubicBezTo>
                    <a:pt x="364" y="21"/>
                    <a:pt x="365" y="21"/>
                    <a:pt x="367" y="21"/>
                  </a:cubicBezTo>
                  <a:cubicBezTo>
                    <a:pt x="368" y="20"/>
                    <a:pt x="369" y="20"/>
                    <a:pt x="369" y="20"/>
                  </a:cubicBezTo>
                  <a:cubicBezTo>
                    <a:pt x="369" y="20"/>
                    <a:pt x="369" y="20"/>
                    <a:pt x="369" y="20"/>
                  </a:cubicBezTo>
                  <a:cubicBezTo>
                    <a:pt x="368" y="20"/>
                    <a:pt x="368" y="20"/>
                    <a:pt x="367" y="21"/>
                  </a:cubicBezTo>
                  <a:cubicBezTo>
                    <a:pt x="367" y="21"/>
                    <a:pt x="366" y="21"/>
                    <a:pt x="366" y="21"/>
                  </a:cubicBezTo>
                  <a:cubicBezTo>
                    <a:pt x="366" y="21"/>
                    <a:pt x="366" y="21"/>
                    <a:pt x="366" y="21"/>
                  </a:cubicBezTo>
                  <a:cubicBezTo>
                    <a:pt x="366" y="21"/>
                    <a:pt x="366" y="21"/>
                    <a:pt x="366" y="21"/>
                  </a:cubicBezTo>
                  <a:cubicBezTo>
                    <a:pt x="366" y="21"/>
                    <a:pt x="366" y="21"/>
                    <a:pt x="365" y="21"/>
                  </a:cubicBezTo>
                  <a:cubicBezTo>
                    <a:pt x="366" y="21"/>
                    <a:pt x="366" y="21"/>
                    <a:pt x="367" y="20"/>
                  </a:cubicBezTo>
                  <a:cubicBezTo>
                    <a:pt x="367" y="20"/>
                    <a:pt x="366" y="20"/>
                    <a:pt x="366" y="20"/>
                  </a:cubicBezTo>
                  <a:cubicBezTo>
                    <a:pt x="364" y="21"/>
                    <a:pt x="364" y="21"/>
                    <a:pt x="363" y="21"/>
                  </a:cubicBezTo>
                  <a:cubicBezTo>
                    <a:pt x="363" y="21"/>
                    <a:pt x="363" y="21"/>
                    <a:pt x="364" y="21"/>
                  </a:cubicBezTo>
                  <a:cubicBezTo>
                    <a:pt x="363" y="21"/>
                    <a:pt x="363" y="21"/>
                    <a:pt x="362" y="21"/>
                  </a:cubicBezTo>
                  <a:cubicBezTo>
                    <a:pt x="364" y="21"/>
                    <a:pt x="367" y="21"/>
                    <a:pt x="369" y="19"/>
                  </a:cubicBezTo>
                  <a:cubicBezTo>
                    <a:pt x="366" y="20"/>
                    <a:pt x="362" y="21"/>
                    <a:pt x="359" y="22"/>
                  </a:cubicBezTo>
                  <a:cubicBezTo>
                    <a:pt x="359" y="22"/>
                    <a:pt x="359" y="22"/>
                    <a:pt x="360" y="22"/>
                  </a:cubicBezTo>
                  <a:cubicBezTo>
                    <a:pt x="360" y="22"/>
                    <a:pt x="361" y="21"/>
                    <a:pt x="362" y="21"/>
                  </a:cubicBezTo>
                  <a:cubicBezTo>
                    <a:pt x="362" y="21"/>
                    <a:pt x="362" y="21"/>
                    <a:pt x="362" y="21"/>
                  </a:cubicBezTo>
                  <a:cubicBezTo>
                    <a:pt x="362" y="21"/>
                    <a:pt x="363" y="21"/>
                    <a:pt x="362" y="21"/>
                  </a:cubicBezTo>
                  <a:cubicBezTo>
                    <a:pt x="361" y="21"/>
                    <a:pt x="360" y="22"/>
                    <a:pt x="359" y="22"/>
                  </a:cubicBezTo>
                  <a:cubicBezTo>
                    <a:pt x="360" y="22"/>
                    <a:pt x="361" y="21"/>
                    <a:pt x="361" y="21"/>
                  </a:cubicBezTo>
                  <a:cubicBezTo>
                    <a:pt x="361" y="21"/>
                    <a:pt x="361" y="21"/>
                    <a:pt x="361" y="21"/>
                  </a:cubicBezTo>
                  <a:cubicBezTo>
                    <a:pt x="361" y="21"/>
                    <a:pt x="361" y="21"/>
                    <a:pt x="360" y="21"/>
                  </a:cubicBezTo>
                  <a:cubicBezTo>
                    <a:pt x="360" y="21"/>
                    <a:pt x="360" y="21"/>
                    <a:pt x="360" y="21"/>
                  </a:cubicBezTo>
                  <a:cubicBezTo>
                    <a:pt x="360" y="21"/>
                    <a:pt x="360" y="22"/>
                    <a:pt x="360" y="22"/>
                  </a:cubicBezTo>
                  <a:cubicBezTo>
                    <a:pt x="360" y="21"/>
                    <a:pt x="360" y="21"/>
                    <a:pt x="360" y="21"/>
                  </a:cubicBezTo>
                  <a:cubicBezTo>
                    <a:pt x="362" y="21"/>
                    <a:pt x="364" y="20"/>
                    <a:pt x="366" y="20"/>
                  </a:cubicBezTo>
                  <a:cubicBezTo>
                    <a:pt x="366" y="20"/>
                    <a:pt x="367" y="20"/>
                    <a:pt x="367" y="20"/>
                  </a:cubicBezTo>
                  <a:cubicBezTo>
                    <a:pt x="365" y="20"/>
                    <a:pt x="365" y="20"/>
                    <a:pt x="365" y="20"/>
                  </a:cubicBezTo>
                  <a:cubicBezTo>
                    <a:pt x="366" y="20"/>
                    <a:pt x="367" y="19"/>
                    <a:pt x="368" y="19"/>
                  </a:cubicBezTo>
                  <a:cubicBezTo>
                    <a:pt x="368" y="19"/>
                    <a:pt x="368" y="19"/>
                    <a:pt x="368" y="19"/>
                  </a:cubicBezTo>
                  <a:cubicBezTo>
                    <a:pt x="368" y="19"/>
                    <a:pt x="369" y="19"/>
                    <a:pt x="370" y="19"/>
                  </a:cubicBezTo>
                  <a:cubicBezTo>
                    <a:pt x="370" y="19"/>
                    <a:pt x="370" y="19"/>
                    <a:pt x="370" y="19"/>
                  </a:cubicBezTo>
                  <a:cubicBezTo>
                    <a:pt x="370" y="19"/>
                    <a:pt x="370" y="19"/>
                    <a:pt x="370" y="19"/>
                  </a:cubicBezTo>
                  <a:cubicBezTo>
                    <a:pt x="371" y="18"/>
                    <a:pt x="373" y="18"/>
                    <a:pt x="374" y="17"/>
                  </a:cubicBezTo>
                  <a:cubicBezTo>
                    <a:pt x="375" y="17"/>
                    <a:pt x="375" y="17"/>
                    <a:pt x="375" y="17"/>
                  </a:cubicBezTo>
                  <a:cubicBezTo>
                    <a:pt x="375" y="17"/>
                    <a:pt x="375" y="17"/>
                    <a:pt x="375" y="17"/>
                  </a:cubicBezTo>
                  <a:cubicBezTo>
                    <a:pt x="376" y="17"/>
                    <a:pt x="376" y="17"/>
                    <a:pt x="377" y="17"/>
                  </a:cubicBezTo>
                  <a:cubicBezTo>
                    <a:pt x="376" y="17"/>
                    <a:pt x="376" y="17"/>
                    <a:pt x="375" y="17"/>
                  </a:cubicBezTo>
                  <a:cubicBezTo>
                    <a:pt x="375" y="17"/>
                    <a:pt x="376" y="17"/>
                    <a:pt x="376" y="17"/>
                  </a:cubicBezTo>
                  <a:cubicBezTo>
                    <a:pt x="376" y="17"/>
                    <a:pt x="376" y="17"/>
                    <a:pt x="376" y="17"/>
                  </a:cubicBezTo>
                  <a:cubicBezTo>
                    <a:pt x="376" y="17"/>
                    <a:pt x="376" y="17"/>
                    <a:pt x="376" y="18"/>
                  </a:cubicBezTo>
                  <a:cubicBezTo>
                    <a:pt x="375" y="18"/>
                    <a:pt x="375" y="18"/>
                    <a:pt x="374" y="18"/>
                  </a:cubicBezTo>
                  <a:cubicBezTo>
                    <a:pt x="374" y="18"/>
                    <a:pt x="374" y="18"/>
                    <a:pt x="374" y="18"/>
                  </a:cubicBezTo>
                  <a:cubicBezTo>
                    <a:pt x="374" y="18"/>
                    <a:pt x="374" y="18"/>
                    <a:pt x="374" y="18"/>
                  </a:cubicBezTo>
                  <a:cubicBezTo>
                    <a:pt x="374" y="18"/>
                    <a:pt x="374" y="18"/>
                    <a:pt x="374" y="18"/>
                  </a:cubicBezTo>
                  <a:cubicBezTo>
                    <a:pt x="373" y="19"/>
                    <a:pt x="373" y="19"/>
                    <a:pt x="373" y="19"/>
                  </a:cubicBezTo>
                  <a:cubicBezTo>
                    <a:pt x="373" y="19"/>
                    <a:pt x="373" y="19"/>
                    <a:pt x="371" y="19"/>
                  </a:cubicBezTo>
                  <a:cubicBezTo>
                    <a:pt x="371" y="19"/>
                    <a:pt x="371" y="20"/>
                    <a:pt x="372" y="20"/>
                  </a:cubicBezTo>
                  <a:cubicBezTo>
                    <a:pt x="372" y="19"/>
                    <a:pt x="373" y="19"/>
                    <a:pt x="374" y="19"/>
                  </a:cubicBezTo>
                  <a:cubicBezTo>
                    <a:pt x="375" y="18"/>
                    <a:pt x="377" y="18"/>
                    <a:pt x="379" y="17"/>
                  </a:cubicBezTo>
                  <a:cubicBezTo>
                    <a:pt x="380" y="17"/>
                    <a:pt x="380" y="17"/>
                    <a:pt x="381" y="17"/>
                  </a:cubicBezTo>
                  <a:cubicBezTo>
                    <a:pt x="382" y="17"/>
                    <a:pt x="384" y="16"/>
                    <a:pt x="385" y="16"/>
                  </a:cubicBezTo>
                  <a:cubicBezTo>
                    <a:pt x="387" y="15"/>
                    <a:pt x="388" y="15"/>
                    <a:pt x="389" y="15"/>
                  </a:cubicBezTo>
                  <a:cubicBezTo>
                    <a:pt x="390" y="15"/>
                    <a:pt x="390" y="15"/>
                    <a:pt x="391" y="14"/>
                  </a:cubicBezTo>
                  <a:cubicBezTo>
                    <a:pt x="384" y="16"/>
                    <a:pt x="384" y="16"/>
                    <a:pt x="383" y="16"/>
                  </a:cubicBezTo>
                  <a:cubicBezTo>
                    <a:pt x="383" y="16"/>
                    <a:pt x="381" y="17"/>
                    <a:pt x="381" y="17"/>
                  </a:cubicBezTo>
                  <a:cubicBezTo>
                    <a:pt x="381" y="17"/>
                    <a:pt x="382" y="17"/>
                    <a:pt x="383" y="17"/>
                  </a:cubicBezTo>
                  <a:cubicBezTo>
                    <a:pt x="383" y="17"/>
                    <a:pt x="383" y="17"/>
                    <a:pt x="383" y="17"/>
                  </a:cubicBezTo>
                  <a:cubicBezTo>
                    <a:pt x="382" y="17"/>
                    <a:pt x="381" y="17"/>
                    <a:pt x="380" y="18"/>
                  </a:cubicBezTo>
                  <a:cubicBezTo>
                    <a:pt x="379" y="18"/>
                    <a:pt x="378" y="18"/>
                    <a:pt x="377" y="18"/>
                  </a:cubicBezTo>
                  <a:cubicBezTo>
                    <a:pt x="377" y="18"/>
                    <a:pt x="377" y="19"/>
                    <a:pt x="377" y="19"/>
                  </a:cubicBezTo>
                  <a:cubicBezTo>
                    <a:pt x="376" y="19"/>
                    <a:pt x="376" y="19"/>
                    <a:pt x="376" y="19"/>
                  </a:cubicBezTo>
                  <a:cubicBezTo>
                    <a:pt x="376" y="19"/>
                    <a:pt x="377" y="19"/>
                    <a:pt x="377" y="18"/>
                  </a:cubicBezTo>
                  <a:cubicBezTo>
                    <a:pt x="377" y="18"/>
                    <a:pt x="377" y="18"/>
                    <a:pt x="378" y="18"/>
                  </a:cubicBezTo>
                  <a:cubicBezTo>
                    <a:pt x="378" y="18"/>
                    <a:pt x="378" y="18"/>
                    <a:pt x="378" y="18"/>
                  </a:cubicBezTo>
                  <a:cubicBezTo>
                    <a:pt x="378" y="18"/>
                    <a:pt x="378" y="18"/>
                    <a:pt x="379" y="18"/>
                  </a:cubicBezTo>
                  <a:cubicBezTo>
                    <a:pt x="377" y="19"/>
                    <a:pt x="376" y="19"/>
                    <a:pt x="375" y="19"/>
                  </a:cubicBezTo>
                  <a:cubicBezTo>
                    <a:pt x="375" y="19"/>
                    <a:pt x="375" y="19"/>
                    <a:pt x="376" y="19"/>
                  </a:cubicBezTo>
                  <a:cubicBezTo>
                    <a:pt x="376" y="19"/>
                    <a:pt x="377" y="19"/>
                    <a:pt x="378" y="19"/>
                  </a:cubicBezTo>
                  <a:cubicBezTo>
                    <a:pt x="379" y="18"/>
                    <a:pt x="381" y="18"/>
                    <a:pt x="383" y="17"/>
                  </a:cubicBezTo>
                  <a:cubicBezTo>
                    <a:pt x="383" y="17"/>
                    <a:pt x="383" y="17"/>
                    <a:pt x="384" y="17"/>
                  </a:cubicBezTo>
                  <a:cubicBezTo>
                    <a:pt x="383" y="17"/>
                    <a:pt x="382" y="18"/>
                    <a:pt x="381" y="18"/>
                  </a:cubicBezTo>
                  <a:cubicBezTo>
                    <a:pt x="380" y="18"/>
                    <a:pt x="380" y="18"/>
                    <a:pt x="380" y="18"/>
                  </a:cubicBezTo>
                  <a:cubicBezTo>
                    <a:pt x="377" y="19"/>
                    <a:pt x="374" y="20"/>
                    <a:pt x="371" y="21"/>
                  </a:cubicBezTo>
                  <a:cubicBezTo>
                    <a:pt x="370" y="21"/>
                    <a:pt x="369" y="21"/>
                    <a:pt x="368" y="22"/>
                  </a:cubicBezTo>
                  <a:cubicBezTo>
                    <a:pt x="368" y="21"/>
                    <a:pt x="369" y="21"/>
                    <a:pt x="369" y="21"/>
                  </a:cubicBezTo>
                  <a:cubicBezTo>
                    <a:pt x="369" y="21"/>
                    <a:pt x="368" y="21"/>
                    <a:pt x="368" y="22"/>
                  </a:cubicBezTo>
                  <a:cubicBezTo>
                    <a:pt x="368" y="21"/>
                    <a:pt x="368" y="21"/>
                    <a:pt x="368" y="21"/>
                  </a:cubicBezTo>
                  <a:cubicBezTo>
                    <a:pt x="368" y="21"/>
                    <a:pt x="368" y="21"/>
                    <a:pt x="368" y="21"/>
                  </a:cubicBezTo>
                  <a:cubicBezTo>
                    <a:pt x="368" y="21"/>
                    <a:pt x="368" y="21"/>
                    <a:pt x="368" y="22"/>
                  </a:cubicBezTo>
                  <a:cubicBezTo>
                    <a:pt x="367" y="22"/>
                    <a:pt x="367" y="22"/>
                    <a:pt x="367" y="22"/>
                  </a:cubicBezTo>
                  <a:cubicBezTo>
                    <a:pt x="367" y="21"/>
                    <a:pt x="367" y="21"/>
                    <a:pt x="368" y="21"/>
                  </a:cubicBezTo>
                  <a:cubicBezTo>
                    <a:pt x="365" y="22"/>
                    <a:pt x="365" y="22"/>
                    <a:pt x="364" y="22"/>
                  </a:cubicBezTo>
                  <a:cubicBezTo>
                    <a:pt x="365" y="22"/>
                    <a:pt x="365" y="22"/>
                    <a:pt x="366" y="21"/>
                  </a:cubicBezTo>
                  <a:cubicBezTo>
                    <a:pt x="365" y="22"/>
                    <a:pt x="364" y="22"/>
                    <a:pt x="363" y="22"/>
                  </a:cubicBezTo>
                  <a:cubicBezTo>
                    <a:pt x="363" y="22"/>
                    <a:pt x="363" y="22"/>
                    <a:pt x="362" y="22"/>
                  </a:cubicBezTo>
                  <a:cubicBezTo>
                    <a:pt x="362" y="22"/>
                    <a:pt x="362" y="22"/>
                    <a:pt x="362" y="22"/>
                  </a:cubicBezTo>
                  <a:cubicBezTo>
                    <a:pt x="362" y="22"/>
                    <a:pt x="361" y="22"/>
                    <a:pt x="361" y="22"/>
                  </a:cubicBezTo>
                  <a:cubicBezTo>
                    <a:pt x="361" y="22"/>
                    <a:pt x="361" y="22"/>
                    <a:pt x="360" y="23"/>
                  </a:cubicBezTo>
                  <a:cubicBezTo>
                    <a:pt x="360" y="23"/>
                    <a:pt x="359" y="23"/>
                    <a:pt x="358" y="23"/>
                  </a:cubicBezTo>
                  <a:cubicBezTo>
                    <a:pt x="358" y="23"/>
                    <a:pt x="358" y="23"/>
                    <a:pt x="357" y="23"/>
                  </a:cubicBezTo>
                  <a:cubicBezTo>
                    <a:pt x="357" y="23"/>
                    <a:pt x="357" y="24"/>
                    <a:pt x="356" y="24"/>
                  </a:cubicBezTo>
                  <a:cubicBezTo>
                    <a:pt x="356" y="24"/>
                    <a:pt x="356" y="24"/>
                    <a:pt x="356" y="24"/>
                  </a:cubicBezTo>
                  <a:cubicBezTo>
                    <a:pt x="356" y="24"/>
                    <a:pt x="356" y="24"/>
                    <a:pt x="356" y="24"/>
                  </a:cubicBezTo>
                  <a:cubicBezTo>
                    <a:pt x="355" y="24"/>
                    <a:pt x="354" y="24"/>
                    <a:pt x="353" y="24"/>
                  </a:cubicBezTo>
                  <a:cubicBezTo>
                    <a:pt x="352" y="25"/>
                    <a:pt x="352" y="25"/>
                    <a:pt x="352" y="25"/>
                  </a:cubicBezTo>
                  <a:cubicBezTo>
                    <a:pt x="352" y="25"/>
                    <a:pt x="352" y="25"/>
                    <a:pt x="352" y="25"/>
                  </a:cubicBezTo>
                  <a:cubicBezTo>
                    <a:pt x="352" y="25"/>
                    <a:pt x="352" y="25"/>
                    <a:pt x="352" y="25"/>
                  </a:cubicBezTo>
                  <a:cubicBezTo>
                    <a:pt x="352" y="25"/>
                    <a:pt x="352" y="25"/>
                    <a:pt x="351" y="25"/>
                  </a:cubicBezTo>
                  <a:close/>
                  <a:moveTo>
                    <a:pt x="654" y="16"/>
                  </a:moveTo>
                  <a:cubicBezTo>
                    <a:pt x="653" y="16"/>
                    <a:pt x="653" y="16"/>
                    <a:pt x="652" y="16"/>
                  </a:cubicBezTo>
                  <a:cubicBezTo>
                    <a:pt x="654" y="16"/>
                    <a:pt x="655" y="16"/>
                    <a:pt x="656" y="17"/>
                  </a:cubicBezTo>
                  <a:cubicBezTo>
                    <a:pt x="657" y="17"/>
                    <a:pt x="659" y="17"/>
                    <a:pt x="660" y="17"/>
                  </a:cubicBezTo>
                  <a:cubicBezTo>
                    <a:pt x="660" y="18"/>
                    <a:pt x="661" y="18"/>
                    <a:pt x="661" y="18"/>
                  </a:cubicBezTo>
                  <a:cubicBezTo>
                    <a:pt x="662" y="18"/>
                    <a:pt x="662" y="18"/>
                    <a:pt x="662" y="18"/>
                  </a:cubicBezTo>
                  <a:cubicBezTo>
                    <a:pt x="662" y="18"/>
                    <a:pt x="662" y="18"/>
                    <a:pt x="662" y="18"/>
                  </a:cubicBezTo>
                  <a:cubicBezTo>
                    <a:pt x="663" y="18"/>
                    <a:pt x="664" y="19"/>
                    <a:pt x="665" y="19"/>
                  </a:cubicBezTo>
                  <a:cubicBezTo>
                    <a:pt x="665" y="19"/>
                    <a:pt x="665" y="19"/>
                    <a:pt x="665" y="19"/>
                  </a:cubicBezTo>
                  <a:cubicBezTo>
                    <a:pt x="666" y="19"/>
                    <a:pt x="666" y="19"/>
                    <a:pt x="666" y="19"/>
                  </a:cubicBezTo>
                  <a:cubicBezTo>
                    <a:pt x="666" y="19"/>
                    <a:pt x="666" y="19"/>
                    <a:pt x="666" y="19"/>
                  </a:cubicBezTo>
                  <a:cubicBezTo>
                    <a:pt x="667" y="19"/>
                    <a:pt x="667" y="19"/>
                    <a:pt x="667" y="19"/>
                  </a:cubicBezTo>
                  <a:cubicBezTo>
                    <a:pt x="667" y="19"/>
                    <a:pt x="667" y="19"/>
                    <a:pt x="667" y="20"/>
                  </a:cubicBezTo>
                  <a:cubicBezTo>
                    <a:pt x="668" y="20"/>
                    <a:pt x="668" y="20"/>
                    <a:pt x="668" y="20"/>
                  </a:cubicBezTo>
                  <a:cubicBezTo>
                    <a:pt x="668" y="20"/>
                    <a:pt x="668" y="20"/>
                    <a:pt x="668" y="20"/>
                  </a:cubicBezTo>
                  <a:cubicBezTo>
                    <a:pt x="669" y="20"/>
                    <a:pt x="669" y="20"/>
                    <a:pt x="669" y="20"/>
                  </a:cubicBezTo>
                  <a:cubicBezTo>
                    <a:pt x="669" y="20"/>
                    <a:pt x="670" y="20"/>
                    <a:pt x="670" y="20"/>
                  </a:cubicBezTo>
                  <a:cubicBezTo>
                    <a:pt x="670" y="20"/>
                    <a:pt x="669" y="20"/>
                    <a:pt x="669" y="20"/>
                  </a:cubicBezTo>
                  <a:cubicBezTo>
                    <a:pt x="670" y="20"/>
                    <a:pt x="671" y="20"/>
                    <a:pt x="671" y="21"/>
                  </a:cubicBezTo>
                  <a:cubicBezTo>
                    <a:pt x="671" y="21"/>
                    <a:pt x="671" y="21"/>
                    <a:pt x="671" y="21"/>
                  </a:cubicBezTo>
                  <a:cubicBezTo>
                    <a:pt x="671" y="21"/>
                    <a:pt x="671" y="21"/>
                    <a:pt x="671" y="21"/>
                  </a:cubicBezTo>
                  <a:cubicBezTo>
                    <a:pt x="672" y="21"/>
                    <a:pt x="672" y="21"/>
                    <a:pt x="672" y="21"/>
                  </a:cubicBezTo>
                  <a:cubicBezTo>
                    <a:pt x="672" y="21"/>
                    <a:pt x="672" y="21"/>
                    <a:pt x="672" y="21"/>
                  </a:cubicBezTo>
                  <a:cubicBezTo>
                    <a:pt x="673" y="21"/>
                    <a:pt x="673" y="21"/>
                    <a:pt x="673" y="21"/>
                  </a:cubicBezTo>
                  <a:cubicBezTo>
                    <a:pt x="673" y="21"/>
                    <a:pt x="674" y="22"/>
                    <a:pt x="674" y="22"/>
                  </a:cubicBezTo>
                  <a:cubicBezTo>
                    <a:pt x="674" y="22"/>
                    <a:pt x="674" y="22"/>
                    <a:pt x="674" y="22"/>
                  </a:cubicBezTo>
                  <a:cubicBezTo>
                    <a:pt x="675" y="22"/>
                    <a:pt x="676" y="22"/>
                    <a:pt x="676" y="22"/>
                  </a:cubicBezTo>
                  <a:cubicBezTo>
                    <a:pt x="677" y="22"/>
                    <a:pt x="678" y="23"/>
                    <a:pt x="678" y="23"/>
                  </a:cubicBezTo>
                  <a:cubicBezTo>
                    <a:pt x="678" y="23"/>
                    <a:pt x="678" y="23"/>
                    <a:pt x="679" y="23"/>
                  </a:cubicBezTo>
                  <a:cubicBezTo>
                    <a:pt x="678" y="23"/>
                    <a:pt x="678" y="23"/>
                    <a:pt x="678" y="23"/>
                  </a:cubicBezTo>
                  <a:cubicBezTo>
                    <a:pt x="678" y="23"/>
                    <a:pt x="678" y="23"/>
                    <a:pt x="677" y="23"/>
                  </a:cubicBezTo>
                  <a:cubicBezTo>
                    <a:pt x="678" y="23"/>
                    <a:pt x="678" y="23"/>
                    <a:pt x="678" y="23"/>
                  </a:cubicBezTo>
                  <a:cubicBezTo>
                    <a:pt x="678" y="23"/>
                    <a:pt x="679" y="23"/>
                    <a:pt x="679" y="23"/>
                  </a:cubicBezTo>
                  <a:cubicBezTo>
                    <a:pt x="679" y="23"/>
                    <a:pt x="679" y="23"/>
                    <a:pt x="679" y="23"/>
                  </a:cubicBezTo>
                  <a:cubicBezTo>
                    <a:pt x="680" y="23"/>
                    <a:pt x="680" y="24"/>
                    <a:pt x="681" y="24"/>
                  </a:cubicBezTo>
                  <a:cubicBezTo>
                    <a:pt x="681" y="24"/>
                    <a:pt x="681" y="24"/>
                    <a:pt x="682" y="24"/>
                  </a:cubicBezTo>
                  <a:cubicBezTo>
                    <a:pt x="683" y="25"/>
                    <a:pt x="685" y="25"/>
                    <a:pt x="687" y="26"/>
                  </a:cubicBezTo>
                  <a:cubicBezTo>
                    <a:pt x="687" y="26"/>
                    <a:pt x="687" y="26"/>
                    <a:pt x="688" y="26"/>
                  </a:cubicBezTo>
                  <a:cubicBezTo>
                    <a:pt x="688" y="26"/>
                    <a:pt x="688" y="26"/>
                    <a:pt x="687" y="26"/>
                  </a:cubicBezTo>
                  <a:cubicBezTo>
                    <a:pt x="687" y="26"/>
                    <a:pt x="686" y="26"/>
                    <a:pt x="686" y="25"/>
                  </a:cubicBezTo>
                  <a:cubicBezTo>
                    <a:pt x="687" y="26"/>
                    <a:pt x="689" y="26"/>
                    <a:pt x="690" y="27"/>
                  </a:cubicBezTo>
                  <a:cubicBezTo>
                    <a:pt x="692" y="28"/>
                    <a:pt x="692" y="28"/>
                    <a:pt x="693" y="28"/>
                  </a:cubicBezTo>
                  <a:cubicBezTo>
                    <a:pt x="692" y="28"/>
                    <a:pt x="692" y="28"/>
                    <a:pt x="692" y="28"/>
                  </a:cubicBezTo>
                  <a:cubicBezTo>
                    <a:pt x="696" y="29"/>
                    <a:pt x="696" y="29"/>
                    <a:pt x="697" y="29"/>
                  </a:cubicBezTo>
                  <a:cubicBezTo>
                    <a:pt x="696" y="29"/>
                    <a:pt x="695" y="29"/>
                    <a:pt x="695" y="29"/>
                  </a:cubicBezTo>
                  <a:cubicBezTo>
                    <a:pt x="695" y="29"/>
                    <a:pt x="695" y="29"/>
                    <a:pt x="696" y="29"/>
                  </a:cubicBezTo>
                  <a:cubicBezTo>
                    <a:pt x="696" y="29"/>
                    <a:pt x="695" y="29"/>
                    <a:pt x="695" y="29"/>
                  </a:cubicBezTo>
                  <a:cubicBezTo>
                    <a:pt x="695" y="29"/>
                    <a:pt x="695" y="29"/>
                    <a:pt x="695" y="29"/>
                  </a:cubicBezTo>
                  <a:cubicBezTo>
                    <a:pt x="695" y="29"/>
                    <a:pt x="694" y="29"/>
                    <a:pt x="694" y="29"/>
                  </a:cubicBezTo>
                  <a:cubicBezTo>
                    <a:pt x="694" y="29"/>
                    <a:pt x="694" y="29"/>
                    <a:pt x="694" y="29"/>
                  </a:cubicBezTo>
                  <a:cubicBezTo>
                    <a:pt x="694" y="29"/>
                    <a:pt x="695" y="29"/>
                    <a:pt x="695" y="29"/>
                  </a:cubicBezTo>
                  <a:cubicBezTo>
                    <a:pt x="695" y="29"/>
                    <a:pt x="696" y="29"/>
                    <a:pt x="696" y="29"/>
                  </a:cubicBezTo>
                  <a:cubicBezTo>
                    <a:pt x="696" y="29"/>
                    <a:pt x="696" y="29"/>
                    <a:pt x="696" y="29"/>
                  </a:cubicBezTo>
                  <a:cubicBezTo>
                    <a:pt x="696" y="29"/>
                    <a:pt x="697" y="29"/>
                    <a:pt x="697" y="30"/>
                  </a:cubicBezTo>
                  <a:cubicBezTo>
                    <a:pt x="697" y="30"/>
                    <a:pt x="698" y="30"/>
                    <a:pt x="698" y="30"/>
                  </a:cubicBezTo>
                  <a:cubicBezTo>
                    <a:pt x="698" y="30"/>
                    <a:pt x="698" y="30"/>
                    <a:pt x="706" y="33"/>
                  </a:cubicBezTo>
                  <a:cubicBezTo>
                    <a:pt x="708" y="33"/>
                    <a:pt x="710" y="34"/>
                    <a:pt x="713" y="35"/>
                  </a:cubicBezTo>
                  <a:cubicBezTo>
                    <a:pt x="715" y="36"/>
                    <a:pt x="717" y="37"/>
                    <a:pt x="720" y="38"/>
                  </a:cubicBezTo>
                  <a:cubicBezTo>
                    <a:pt x="720" y="38"/>
                    <a:pt x="721" y="38"/>
                    <a:pt x="721" y="38"/>
                  </a:cubicBezTo>
                  <a:cubicBezTo>
                    <a:pt x="722" y="39"/>
                    <a:pt x="723" y="39"/>
                    <a:pt x="724" y="39"/>
                  </a:cubicBezTo>
                  <a:cubicBezTo>
                    <a:pt x="724" y="39"/>
                    <a:pt x="725" y="39"/>
                    <a:pt x="725" y="40"/>
                  </a:cubicBezTo>
                  <a:cubicBezTo>
                    <a:pt x="726" y="40"/>
                    <a:pt x="726" y="40"/>
                    <a:pt x="727" y="40"/>
                  </a:cubicBezTo>
                  <a:cubicBezTo>
                    <a:pt x="727" y="40"/>
                    <a:pt x="727" y="40"/>
                    <a:pt x="728" y="41"/>
                  </a:cubicBezTo>
                  <a:cubicBezTo>
                    <a:pt x="728" y="41"/>
                    <a:pt x="728" y="41"/>
                    <a:pt x="728" y="41"/>
                  </a:cubicBezTo>
                  <a:cubicBezTo>
                    <a:pt x="728" y="41"/>
                    <a:pt x="729" y="41"/>
                    <a:pt x="729" y="41"/>
                  </a:cubicBezTo>
                  <a:cubicBezTo>
                    <a:pt x="729" y="41"/>
                    <a:pt x="729" y="41"/>
                    <a:pt x="729" y="41"/>
                  </a:cubicBezTo>
                  <a:cubicBezTo>
                    <a:pt x="730" y="41"/>
                    <a:pt x="730" y="41"/>
                    <a:pt x="730" y="41"/>
                  </a:cubicBezTo>
                  <a:cubicBezTo>
                    <a:pt x="730" y="41"/>
                    <a:pt x="730" y="41"/>
                    <a:pt x="730" y="42"/>
                  </a:cubicBezTo>
                  <a:cubicBezTo>
                    <a:pt x="731" y="42"/>
                    <a:pt x="731" y="42"/>
                    <a:pt x="731" y="42"/>
                  </a:cubicBezTo>
                  <a:cubicBezTo>
                    <a:pt x="731" y="42"/>
                    <a:pt x="730" y="42"/>
                    <a:pt x="730" y="42"/>
                  </a:cubicBezTo>
                  <a:cubicBezTo>
                    <a:pt x="730" y="41"/>
                    <a:pt x="730" y="41"/>
                    <a:pt x="729" y="41"/>
                  </a:cubicBezTo>
                  <a:cubicBezTo>
                    <a:pt x="729" y="41"/>
                    <a:pt x="729" y="41"/>
                    <a:pt x="729" y="41"/>
                  </a:cubicBezTo>
                  <a:cubicBezTo>
                    <a:pt x="730" y="42"/>
                    <a:pt x="731" y="42"/>
                    <a:pt x="732" y="42"/>
                  </a:cubicBezTo>
                  <a:cubicBezTo>
                    <a:pt x="732" y="42"/>
                    <a:pt x="733" y="43"/>
                    <a:pt x="733" y="43"/>
                  </a:cubicBezTo>
                  <a:cubicBezTo>
                    <a:pt x="733" y="43"/>
                    <a:pt x="733" y="43"/>
                    <a:pt x="733" y="43"/>
                  </a:cubicBezTo>
                  <a:cubicBezTo>
                    <a:pt x="732" y="43"/>
                    <a:pt x="732" y="42"/>
                    <a:pt x="732" y="42"/>
                  </a:cubicBezTo>
                  <a:cubicBezTo>
                    <a:pt x="732" y="42"/>
                    <a:pt x="732" y="43"/>
                    <a:pt x="732" y="43"/>
                  </a:cubicBezTo>
                  <a:cubicBezTo>
                    <a:pt x="732" y="43"/>
                    <a:pt x="732" y="43"/>
                    <a:pt x="731" y="42"/>
                  </a:cubicBezTo>
                  <a:cubicBezTo>
                    <a:pt x="731" y="42"/>
                    <a:pt x="730" y="42"/>
                    <a:pt x="730" y="42"/>
                  </a:cubicBezTo>
                  <a:cubicBezTo>
                    <a:pt x="730" y="42"/>
                    <a:pt x="731" y="42"/>
                    <a:pt x="731" y="43"/>
                  </a:cubicBezTo>
                  <a:cubicBezTo>
                    <a:pt x="732" y="43"/>
                    <a:pt x="732" y="43"/>
                    <a:pt x="733" y="43"/>
                  </a:cubicBezTo>
                  <a:cubicBezTo>
                    <a:pt x="733" y="43"/>
                    <a:pt x="732" y="43"/>
                    <a:pt x="732" y="43"/>
                  </a:cubicBezTo>
                  <a:cubicBezTo>
                    <a:pt x="732" y="43"/>
                    <a:pt x="732" y="43"/>
                    <a:pt x="732" y="43"/>
                  </a:cubicBezTo>
                  <a:cubicBezTo>
                    <a:pt x="731" y="43"/>
                    <a:pt x="731" y="43"/>
                    <a:pt x="730" y="42"/>
                  </a:cubicBezTo>
                  <a:cubicBezTo>
                    <a:pt x="730" y="42"/>
                    <a:pt x="730" y="42"/>
                    <a:pt x="730" y="42"/>
                  </a:cubicBezTo>
                  <a:cubicBezTo>
                    <a:pt x="730" y="42"/>
                    <a:pt x="730" y="43"/>
                    <a:pt x="730" y="43"/>
                  </a:cubicBezTo>
                  <a:cubicBezTo>
                    <a:pt x="730" y="43"/>
                    <a:pt x="730" y="43"/>
                    <a:pt x="730" y="43"/>
                  </a:cubicBezTo>
                  <a:cubicBezTo>
                    <a:pt x="729" y="42"/>
                    <a:pt x="729" y="42"/>
                    <a:pt x="729" y="42"/>
                  </a:cubicBezTo>
                  <a:cubicBezTo>
                    <a:pt x="728" y="42"/>
                    <a:pt x="728" y="42"/>
                    <a:pt x="728" y="42"/>
                  </a:cubicBezTo>
                  <a:cubicBezTo>
                    <a:pt x="728" y="42"/>
                    <a:pt x="727" y="41"/>
                    <a:pt x="727" y="41"/>
                  </a:cubicBezTo>
                  <a:cubicBezTo>
                    <a:pt x="726" y="41"/>
                    <a:pt x="725" y="41"/>
                    <a:pt x="724" y="40"/>
                  </a:cubicBezTo>
                  <a:cubicBezTo>
                    <a:pt x="725" y="40"/>
                    <a:pt x="725" y="40"/>
                    <a:pt x="725" y="40"/>
                  </a:cubicBezTo>
                  <a:cubicBezTo>
                    <a:pt x="725" y="40"/>
                    <a:pt x="725" y="40"/>
                    <a:pt x="724" y="40"/>
                  </a:cubicBezTo>
                  <a:cubicBezTo>
                    <a:pt x="724" y="40"/>
                    <a:pt x="724" y="40"/>
                    <a:pt x="724" y="40"/>
                  </a:cubicBezTo>
                  <a:cubicBezTo>
                    <a:pt x="724" y="40"/>
                    <a:pt x="724" y="40"/>
                    <a:pt x="724" y="40"/>
                  </a:cubicBezTo>
                  <a:cubicBezTo>
                    <a:pt x="723" y="40"/>
                    <a:pt x="722" y="39"/>
                    <a:pt x="722" y="39"/>
                  </a:cubicBezTo>
                  <a:cubicBezTo>
                    <a:pt x="721" y="39"/>
                    <a:pt x="718" y="38"/>
                    <a:pt x="717" y="37"/>
                  </a:cubicBezTo>
                  <a:cubicBezTo>
                    <a:pt x="717" y="37"/>
                    <a:pt x="717" y="37"/>
                    <a:pt x="717" y="37"/>
                  </a:cubicBezTo>
                  <a:cubicBezTo>
                    <a:pt x="717" y="37"/>
                    <a:pt x="717" y="37"/>
                    <a:pt x="717" y="38"/>
                  </a:cubicBezTo>
                  <a:cubicBezTo>
                    <a:pt x="717" y="38"/>
                    <a:pt x="718" y="38"/>
                    <a:pt x="718" y="38"/>
                  </a:cubicBezTo>
                  <a:cubicBezTo>
                    <a:pt x="717" y="37"/>
                    <a:pt x="717" y="37"/>
                    <a:pt x="716" y="37"/>
                  </a:cubicBezTo>
                  <a:cubicBezTo>
                    <a:pt x="716" y="37"/>
                    <a:pt x="717" y="38"/>
                    <a:pt x="717" y="38"/>
                  </a:cubicBezTo>
                  <a:cubicBezTo>
                    <a:pt x="717" y="38"/>
                    <a:pt x="717" y="38"/>
                    <a:pt x="717" y="38"/>
                  </a:cubicBezTo>
                  <a:cubicBezTo>
                    <a:pt x="718" y="38"/>
                    <a:pt x="718" y="38"/>
                    <a:pt x="718" y="38"/>
                  </a:cubicBezTo>
                  <a:cubicBezTo>
                    <a:pt x="718" y="38"/>
                    <a:pt x="718" y="38"/>
                    <a:pt x="718" y="38"/>
                  </a:cubicBezTo>
                  <a:cubicBezTo>
                    <a:pt x="715" y="37"/>
                    <a:pt x="712" y="36"/>
                    <a:pt x="709" y="35"/>
                  </a:cubicBezTo>
                  <a:cubicBezTo>
                    <a:pt x="709" y="35"/>
                    <a:pt x="710" y="35"/>
                    <a:pt x="710" y="35"/>
                  </a:cubicBezTo>
                  <a:cubicBezTo>
                    <a:pt x="710" y="35"/>
                    <a:pt x="709" y="35"/>
                    <a:pt x="709" y="35"/>
                  </a:cubicBezTo>
                  <a:cubicBezTo>
                    <a:pt x="710" y="35"/>
                    <a:pt x="710" y="35"/>
                    <a:pt x="710" y="35"/>
                  </a:cubicBezTo>
                  <a:cubicBezTo>
                    <a:pt x="709" y="34"/>
                    <a:pt x="707" y="34"/>
                    <a:pt x="706" y="34"/>
                  </a:cubicBezTo>
                  <a:cubicBezTo>
                    <a:pt x="706" y="34"/>
                    <a:pt x="706" y="33"/>
                    <a:pt x="706" y="33"/>
                  </a:cubicBezTo>
                  <a:cubicBezTo>
                    <a:pt x="705" y="33"/>
                    <a:pt x="704" y="33"/>
                    <a:pt x="703" y="32"/>
                  </a:cubicBezTo>
                  <a:cubicBezTo>
                    <a:pt x="703" y="32"/>
                    <a:pt x="703" y="32"/>
                    <a:pt x="703" y="32"/>
                  </a:cubicBezTo>
                  <a:cubicBezTo>
                    <a:pt x="703" y="32"/>
                    <a:pt x="703" y="32"/>
                    <a:pt x="703" y="32"/>
                  </a:cubicBezTo>
                  <a:cubicBezTo>
                    <a:pt x="703" y="32"/>
                    <a:pt x="702" y="32"/>
                    <a:pt x="702" y="32"/>
                  </a:cubicBezTo>
                  <a:cubicBezTo>
                    <a:pt x="702" y="32"/>
                    <a:pt x="698" y="31"/>
                    <a:pt x="698" y="31"/>
                  </a:cubicBezTo>
                  <a:cubicBezTo>
                    <a:pt x="698" y="30"/>
                    <a:pt x="698" y="30"/>
                    <a:pt x="697" y="30"/>
                  </a:cubicBezTo>
                  <a:cubicBezTo>
                    <a:pt x="697" y="30"/>
                    <a:pt x="697" y="30"/>
                    <a:pt x="697" y="30"/>
                  </a:cubicBezTo>
                  <a:cubicBezTo>
                    <a:pt x="697" y="30"/>
                    <a:pt x="697" y="30"/>
                    <a:pt x="697" y="30"/>
                  </a:cubicBezTo>
                  <a:cubicBezTo>
                    <a:pt x="697" y="30"/>
                    <a:pt x="697" y="30"/>
                    <a:pt x="697" y="30"/>
                  </a:cubicBezTo>
                  <a:cubicBezTo>
                    <a:pt x="696" y="29"/>
                    <a:pt x="695" y="29"/>
                    <a:pt x="694" y="29"/>
                  </a:cubicBezTo>
                  <a:cubicBezTo>
                    <a:pt x="694" y="29"/>
                    <a:pt x="694" y="29"/>
                    <a:pt x="694" y="29"/>
                  </a:cubicBezTo>
                  <a:cubicBezTo>
                    <a:pt x="694" y="29"/>
                    <a:pt x="694" y="29"/>
                    <a:pt x="695" y="29"/>
                  </a:cubicBezTo>
                  <a:cubicBezTo>
                    <a:pt x="694" y="29"/>
                    <a:pt x="694" y="29"/>
                    <a:pt x="694" y="29"/>
                  </a:cubicBezTo>
                  <a:cubicBezTo>
                    <a:pt x="694" y="29"/>
                    <a:pt x="693" y="29"/>
                    <a:pt x="693" y="29"/>
                  </a:cubicBezTo>
                  <a:cubicBezTo>
                    <a:pt x="692" y="28"/>
                    <a:pt x="692" y="28"/>
                    <a:pt x="691" y="28"/>
                  </a:cubicBezTo>
                  <a:cubicBezTo>
                    <a:pt x="690" y="28"/>
                    <a:pt x="690" y="27"/>
                    <a:pt x="689" y="27"/>
                  </a:cubicBezTo>
                  <a:cubicBezTo>
                    <a:pt x="689" y="27"/>
                    <a:pt x="689" y="27"/>
                    <a:pt x="690" y="27"/>
                  </a:cubicBezTo>
                  <a:cubicBezTo>
                    <a:pt x="689" y="27"/>
                    <a:pt x="689" y="27"/>
                    <a:pt x="689" y="27"/>
                  </a:cubicBezTo>
                  <a:cubicBezTo>
                    <a:pt x="689" y="27"/>
                    <a:pt x="688" y="27"/>
                    <a:pt x="688" y="27"/>
                  </a:cubicBezTo>
                  <a:cubicBezTo>
                    <a:pt x="688" y="27"/>
                    <a:pt x="689" y="27"/>
                    <a:pt x="689" y="27"/>
                  </a:cubicBezTo>
                  <a:cubicBezTo>
                    <a:pt x="688" y="27"/>
                    <a:pt x="687" y="27"/>
                    <a:pt x="686" y="26"/>
                  </a:cubicBezTo>
                  <a:cubicBezTo>
                    <a:pt x="686" y="26"/>
                    <a:pt x="686" y="26"/>
                    <a:pt x="686" y="26"/>
                  </a:cubicBezTo>
                  <a:cubicBezTo>
                    <a:pt x="686" y="26"/>
                    <a:pt x="685" y="26"/>
                    <a:pt x="685" y="26"/>
                  </a:cubicBezTo>
                  <a:cubicBezTo>
                    <a:pt x="683" y="25"/>
                    <a:pt x="683" y="25"/>
                    <a:pt x="683" y="25"/>
                  </a:cubicBezTo>
                  <a:cubicBezTo>
                    <a:pt x="683" y="25"/>
                    <a:pt x="683" y="25"/>
                    <a:pt x="683" y="25"/>
                  </a:cubicBezTo>
                  <a:cubicBezTo>
                    <a:pt x="683" y="25"/>
                    <a:pt x="683" y="25"/>
                    <a:pt x="682" y="25"/>
                  </a:cubicBezTo>
                  <a:cubicBezTo>
                    <a:pt x="681" y="25"/>
                    <a:pt x="681" y="24"/>
                    <a:pt x="680" y="24"/>
                  </a:cubicBezTo>
                  <a:cubicBezTo>
                    <a:pt x="680" y="24"/>
                    <a:pt x="680" y="24"/>
                    <a:pt x="680" y="24"/>
                  </a:cubicBezTo>
                  <a:cubicBezTo>
                    <a:pt x="680" y="24"/>
                    <a:pt x="679" y="24"/>
                    <a:pt x="678" y="23"/>
                  </a:cubicBezTo>
                  <a:cubicBezTo>
                    <a:pt x="678" y="23"/>
                    <a:pt x="677" y="23"/>
                    <a:pt x="677" y="23"/>
                  </a:cubicBezTo>
                  <a:cubicBezTo>
                    <a:pt x="678" y="23"/>
                    <a:pt x="678" y="23"/>
                    <a:pt x="679" y="24"/>
                  </a:cubicBezTo>
                  <a:cubicBezTo>
                    <a:pt x="678" y="23"/>
                    <a:pt x="678" y="23"/>
                    <a:pt x="677" y="23"/>
                  </a:cubicBezTo>
                  <a:cubicBezTo>
                    <a:pt x="677" y="23"/>
                    <a:pt x="676" y="23"/>
                    <a:pt x="676" y="23"/>
                  </a:cubicBezTo>
                  <a:cubicBezTo>
                    <a:pt x="675" y="23"/>
                    <a:pt x="675" y="22"/>
                    <a:pt x="675" y="22"/>
                  </a:cubicBezTo>
                  <a:cubicBezTo>
                    <a:pt x="675" y="22"/>
                    <a:pt x="675" y="22"/>
                    <a:pt x="674" y="22"/>
                  </a:cubicBezTo>
                  <a:cubicBezTo>
                    <a:pt x="674" y="22"/>
                    <a:pt x="673" y="22"/>
                    <a:pt x="672" y="22"/>
                  </a:cubicBezTo>
                  <a:cubicBezTo>
                    <a:pt x="673" y="22"/>
                    <a:pt x="673" y="22"/>
                    <a:pt x="673" y="22"/>
                  </a:cubicBezTo>
                  <a:cubicBezTo>
                    <a:pt x="673" y="22"/>
                    <a:pt x="673" y="22"/>
                    <a:pt x="673" y="22"/>
                  </a:cubicBezTo>
                  <a:cubicBezTo>
                    <a:pt x="672" y="22"/>
                    <a:pt x="672" y="21"/>
                    <a:pt x="672" y="21"/>
                  </a:cubicBezTo>
                  <a:cubicBezTo>
                    <a:pt x="672" y="21"/>
                    <a:pt x="671" y="21"/>
                    <a:pt x="671" y="21"/>
                  </a:cubicBezTo>
                  <a:cubicBezTo>
                    <a:pt x="671" y="21"/>
                    <a:pt x="671" y="21"/>
                    <a:pt x="671" y="21"/>
                  </a:cubicBezTo>
                  <a:cubicBezTo>
                    <a:pt x="671" y="21"/>
                    <a:pt x="671" y="21"/>
                    <a:pt x="672" y="21"/>
                  </a:cubicBezTo>
                  <a:cubicBezTo>
                    <a:pt x="670" y="21"/>
                    <a:pt x="668" y="20"/>
                    <a:pt x="666" y="20"/>
                  </a:cubicBezTo>
                  <a:cubicBezTo>
                    <a:pt x="666" y="19"/>
                    <a:pt x="666" y="19"/>
                    <a:pt x="666" y="19"/>
                  </a:cubicBezTo>
                  <a:cubicBezTo>
                    <a:pt x="666" y="19"/>
                    <a:pt x="665" y="19"/>
                    <a:pt x="665" y="19"/>
                  </a:cubicBezTo>
                  <a:cubicBezTo>
                    <a:pt x="665" y="19"/>
                    <a:pt x="665" y="19"/>
                    <a:pt x="664" y="19"/>
                  </a:cubicBezTo>
                  <a:cubicBezTo>
                    <a:pt x="664" y="19"/>
                    <a:pt x="664" y="19"/>
                    <a:pt x="664" y="19"/>
                  </a:cubicBezTo>
                  <a:cubicBezTo>
                    <a:pt x="664" y="19"/>
                    <a:pt x="664" y="19"/>
                    <a:pt x="664" y="19"/>
                  </a:cubicBezTo>
                  <a:cubicBezTo>
                    <a:pt x="664" y="19"/>
                    <a:pt x="664" y="19"/>
                    <a:pt x="664" y="19"/>
                  </a:cubicBezTo>
                  <a:cubicBezTo>
                    <a:pt x="664" y="19"/>
                    <a:pt x="664" y="19"/>
                    <a:pt x="664" y="19"/>
                  </a:cubicBezTo>
                  <a:cubicBezTo>
                    <a:pt x="663" y="19"/>
                    <a:pt x="662" y="18"/>
                    <a:pt x="661" y="18"/>
                  </a:cubicBezTo>
                  <a:cubicBezTo>
                    <a:pt x="660" y="18"/>
                    <a:pt x="660" y="18"/>
                    <a:pt x="660" y="18"/>
                  </a:cubicBezTo>
                  <a:cubicBezTo>
                    <a:pt x="660" y="18"/>
                    <a:pt x="661" y="18"/>
                    <a:pt x="661" y="18"/>
                  </a:cubicBezTo>
                  <a:cubicBezTo>
                    <a:pt x="662" y="18"/>
                    <a:pt x="662" y="18"/>
                    <a:pt x="662" y="18"/>
                  </a:cubicBezTo>
                  <a:cubicBezTo>
                    <a:pt x="662" y="18"/>
                    <a:pt x="662" y="18"/>
                    <a:pt x="662" y="18"/>
                  </a:cubicBezTo>
                  <a:cubicBezTo>
                    <a:pt x="662" y="18"/>
                    <a:pt x="663" y="18"/>
                    <a:pt x="663" y="18"/>
                  </a:cubicBezTo>
                  <a:cubicBezTo>
                    <a:pt x="662" y="18"/>
                    <a:pt x="662" y="18"/>
                    <a:pt x="661" y="18"/>
                  </a:cubicBezTo>
                  <a:cubicBezTo>
                    <a:pt x="661" y="18"/>
                    <a:pt x="661" y="18"/>
                    <a:pt x="661" y="18"/>
                  </a:cubicBezTo>
                  <a:cubicBezTo>
                    <a:pt x="661" y="18"/>
                    <a:pt x="661" y="18"/>
                    <a:pt x="662" y="18"/>
                  </a:cubicBezTo>
                  <a:cubicBezTo>
                    <a:pt x="661" y="18"/>
                    <a:pt x="661" y="18"/>
                    <a:pt x="661" y="18"/>
                  </a:cubicBezTo>
                  <a:cubicBezTo>
                    <a:pt x="661" y="18"/>
                    <a:pt x="661" y="18"/>
                    <a:pt x="661" y="18"/>
                  </a:cubicBezTo>
                  <a:cubicBezTo>
                    <a:pt x="660" y="18"/>
                    <a:pt x="660" y="18"/>
                    <a:pt x="660" y="18"/>
                  </a:cubicBezTo>
                  <a:cubicBezTo>
                    <a:pt x="660" y="18"/>
                    <a:pt x="660" y="18"/>
                    <a:pt x="660" y="17"/>
                  </a:cubicBezTo>
                  <a:cubicBezTo>
                    <a:pt x="659" y="17"/>
                    <a:pt x="659" y="17"/>
                    <a:pt x="659" y="17"/>
                  </a:cubicBezTo>
                  <a:cubicBezTo>
                    <a:pt x="658" y="17"/>
                    <a:pt x="658" y="17"/>
                    <a:pt x="658" y="17"/>
                  </a:cubicBezTo>
                  <a:cubicBezTo>
                    <a:pt x="658" y="17"/>
                    <a:pt x="658" y="17"/>
                    <a:pt x="658" y="17"/>
                  </a:cubicBezTo>
                  <a:cubicBezTo>
                    <a:pt x="657" y="17"/>
                    <a:pt x="657" y="17"/>
                    <a:pt x="657" y="17"/>
                  </a:cubicBezTo>
                  <a:cubicBezTo>
                    <a:pt x="657" y="17"/>
                    <a:pt x="657" y="17"/>
                    <a:pt x="657" y="17"/>
                  </a:cubicBezTo>
                  <a:cubicBezTo>
                    <a:pt x="656" y="17"/>
                    <a:pt x="656" y="16"/>
                    <a:pt x="655" y="16"/>
                  </a:cubicBezTo>
                  <a:cubicBezTo>
                    <a:pt x="654" y="16"/>
                    <a:pt x="654" y="16"/>
                    <a:pt x="654" y="16"/>
                  </a:cubicBezTo>
                  <a:cubicBezTo>
                    <a:pt x="654" y="16"/>
                    <a:pt x="654" y="16"/>
                    <a:pt x="654" y="16"/>
                  </a:cubicBezTo>
                  <a:close/>
                  <a:moveTo>
                    <a:pt x="306" y="38"/>
                  </a:moveTo>
                  <a:cubicBezTo>
                    <a:pt x="307" y="38"/>
                    <a:pt x="307" y="38"/>
                    <a:pt x="308" y="38"/>
                  </a:cubicBezTo>
                  <a:cubicBezTo>
                    <a:pt x="308" y="38"/>
                    <a:pt x="308" y="38"/>
                    <a:pt x="308" y="37"/>
                  </a:cubicBezTo>
                  <a:cubicBezTo>
                    <a:pt x="317" y="34"/>
                    <a:pt x="317" y="34"/>
                    <a:pt x="321" y="33"/>
                  </a:cubicBezTo>
                  <a:cubicBezTo>
                    <a:pt x="322" y="32"/>
                    <a:pt x="322" y="32"/>
                    <a:pt x="323" y="32"/>
                  </a:cubicBezTo>
                  <a:cubicBezTo>
                    <a:pt x="325" y="31"/>
                    <a:pt x="327" y="31"/>
                    <a:pt x="329" y="30"/>
                  </a:cubicBezTo>
                  <a:cubicBezTo>
                    <a:pt x="329" y="30"/>
                    <a:pt x="330" y="30"/>
                    <a:pt x="330" y="30"/>
                  </a:cubicBezTo>
                  <a:cubicBezTo>
                    <a:pt x="332" y="29"/>
                    <a:pt x="334" y="28"/>
                    <a:pt x="336" y="28"/>
                  </a:cubicBezTo>
                  <a:cubicBezTo>
                    <a:pt x="336" y="28"/>
                    <a:pt x="336" y="28"/>
                    <a:pt x="336" y="28"/>
                  </a:cubicBezTo>
                  <a:cubicBezTo>
                    <a:pt x="337" y="27"/>
                    <a:pt x="337" y="27"/>
                    <a:pt x="338" y="27"/>
                  </a:cubicBezTo>
                  <a:cubicBezTo>
                    <a:pt x="338" y="27"/>
                    <a:pt x="338" y="27"/>
                    <a:pt x="338" y="27"/>
                  </a:cubicBezTo>
                  <a:cubicBezTo>
                    <a:pt x="338" y="27"/>
                    <a:pt x="339" y="27"/>
                    <a:pt x="339" y="27"/>
                  </a:cubicBezTo>
                  <a:cubicBezTo>
                    <a:pt x="343" y="25"/>
                    <a:pt x="343" y="25"/>
                    <a:pt x="345" y="25"/>
                  </a:cubicBezTo>
                  <a:cubicBezTo>
                    <a:pt x="345" y="25"/>
                    <a:pt x="345" y="25"/>
                    <a:pt x="345" y="25"/>
                  </a:cubicBezTo>
                  <a:cubicBezTo>
                    <a:pt x="345" y="25"/>
                    <a:pt x="346" y="25"/>
                    <a:pt x="346" y="25"/>
                  </a:cubicBezTo>
                  <a:cubicBezTo>
                    <a:pt x="346" y="24"/>
                    <a:pt x="346" y="24"/>
                    <a:pt x="347" y="24"/>
                  </a:cubicBezTo>
                  <a:cubicBezTo>
                    <a:pt x="347" y="24"/>
                    <a:pt x="347" y="24"/>
                    <a:pt x="347" y="24"/>
                  </a:cubicBezTo>
                  <a:cubicBezTo>
                    <a:pt x="347" y="24"/>
                    <a:pt x="347" y="24"/>
                    <a:pt x="348" y="24"/>
                  </a:cubicBezTo>
                  <a:cubicBezTo>
                    <a:pt x="348" y="24"/>
                    <a:pt x="348" y="24"/>
                    <a:pt x="348" y="24"/>
                  </a:cubicBezTo>
                  <a:cubicBezTo>
                    <a:pt x="349" y="24"/>
                    <a:pt x="349" y="24"/>
                    <a:pt x="349" y="24"/>
                  </a:cubicBezTo>
                  <a:cubicBezTo>
                    <a:pt x="349" y="24"/>
                    <a:pt x="349" y="24"/>
                    <a:pt x="350" y="24"/>
                  </a:cubicBezTo>
                  <a:cubicBezTo>
                    <a:pt x="350" y="24"/>
                    <a:pt x="350" y="24"/>
                    <a:pt x="350" y="23"/>
                  </a:cubicBezTo>
                  <a:cubicBezTo>
                    <a:pt x="350" y="23"/>
                    <a:pt x="351" y="23"/>
                    <a:pt x="351" y="23"/>
                  </a:cubicBezTo>
                  <a:cubicBezTo>
                    <a:pt x="351" y="23"/>
                    <a:pt x="351" y="23"/>
                    <a:pt x="351" y="23"/>
                  </a:cubicBezTo>
                  <a:cubicBezTo>
                    <a:pt x="351" y="23"/>
                    <a:pt x="351" y="23"/>
                    <a:pt x="351" y="23"/>
                  </a:cubicBezTo>
                  <a:cubicBezTo>
                    <a:pt x="351" y="23"/>
                    <a:pt x="347" y="25"/>
                    <a:pt x="346" y="25"/>
                  </a:cubicBezTo>
                  <a:cubicBezTo>
                    <a:pt x="346" y="25"/>
                    <a:pt x="347" y="25"/>
                    <a:pt x="347" y="25"/>
                  </a:cubicBezTo>
                  <a:cubicBezTo>
                    <a:pt x="347" y="25"/>
                    <a:pt x="346" y="25"/>
                    <a:pt x="346" y="25"/>
                  </a:cubicBezTo>
                  <a:cubicBezTo>
                    <a:pt x="346" y="25"/>
                    <a:pt x="346" y="25"/>
                    <a:pt x="346" y="25"/>
                  </a:cubicBezTo>
                  <a:cubicBezTo>
                    <a:pt x="346" y="25"/>
                    <a:pt x="347" y="25"/>
                    <a:pt x="348" y="25"/>
                  </a:cubicBezTo>
                  <a:cubicBezTo>
                    <a:pt x="347" y="25"/>
                    <a:pt x="347" y="25"/>
                    <a:pt x="347" y="25"/>
                  </a:cubicBezTo>
                  <a:cubicBezTo>
                    <a:pt x="347" y="25"/>
                    <a:pt x="347" y="25"/>
                    <a:pt x="347" y="26"/>
                  </a:cubicBezTo>
                  <a:cubicBezTo>
                    <a:pt x="346" y="26"/>
                    <a:pt x="346" y="26"/>
                    <a:pt x="346" y="26"/>
                  </a:cubicBezTo>
                  <a:cubicBezTo>
                    <a:pt x="343" y="27"/>
                    <a:pt x="343" y="27"/>
                    <a:pt x="343" y="27"/>
                  </a:cubicBezTo>
                  <a:cubicBezTo>
                    <a:pt x="342" y="27"/>
                    <a:pt x="342" y="27"/>
                    <a:pt x="341" y="28"/>
                  </a:cubicBezTo>
                  <a:cubicBezTo>
                    <a:pt x="341" y="28"/>
                    <a:pt x="341" y="28"/>
                    <a:pt x="341" y="28"/>
                  </a:cubicBezTo>
                  <a:cubicBezTo>
                    <a:pt x="341" y="28"/>
                    <a:pt x="340" y="28"/>
                    <a:pt x="340" y="28"/>
                  </a:cubicBezTo>
                  <a:cubicBezTo>
                    <a:pt x="339" y="28"/>
                    <a:pt x="339" y="28"/>
                    <a:pt x="339" y="28"/>
                  </a:cubicBezTo>
                  <a:cubicBezTo>
                    <a:pt x="339" y="28"/>
                    <a:pt x="339" y="28"/>
                    <a:pt x="339" y="28"/>
                  </a:cubicBezTo>
                  <a:cubicBezTo>
                    <a:pt x="338" y="28"/>
                    <a:pt x="338" y="28"/>
                    <a:pt x="338" y="28"/>
                  </a:cubicBezTo>
                  <a:cubicBezTo>
                    <a:pt x="338" y="28"/>
                    <a:pt x="338" y="28"/>
                    <a:pt x="338" y="29"/>
                  </a:cubicBezTo>
                  <a:cubicBezTo>
                    <a:pt x="338" y="28"/>
                    <a:pt x="338" y="28"/>
                    <a:pt x="338" y="28"/>
                  </a:cubicBezTo>
                  <a:cubicBezTo>
                    <a:pt x="337" y="29"/>
                    <a:pt x="334" y="29"/>
                    <a:pt x="334" y="29"/>
                  </a:cubicBezTo>
                  <a:cubicBezTo>
                    <a:pt x="334" y="29"/>
                    <a:pt x="334" y="30"/>
                    <a:pt x="333" y="30"/>
                  </a:cubicBezTo>
                  <a:cubicBezTo>
                    <a:pt x="333" y="30"/>
                    <a:pt x="333" y="30"/>
                    <a:pt x="331" y="30"/>
                  </a:cubicBezTo>
                  <a:cubicBezTo>
                    <a:pt x="331" y="30"/>
                    <a:pt x="331" y="30"/>
                    <a:pt x="331" y="30"/>
                  </a:cubicBezTo>
                  <a:cubicBezTo>
                    <a:pt x="330" y="31"/>
                    <a:pt x="329" y="31"/>
                    <a:pt x="327" y="32"/>
                  </a:cubicBezTo>
                  <a:cubicBezTo>
                    <a:pt x="324" y="33"/>
                    <a:pt x="320" y="34"/>
                    <a:pt x="317" y="35"/>
                  </a:cubicBezTo>
                  <a:cubicBezTo>
                    <a:pt x="316" y="35"/>
                    <a:pt x="316" y="35"/>
                    <a:pt x="315" y="36"/>
                  </a:cubicBezTo>
                  <a:cubicBezTo>
                    <a:pt x="315" y="36"/>
                    <a:pt x="313" y="37"/>
                    <a:pt x="312" y="37"/>
                  </a:cubicBezTo>
                  <a:cubicBezTo>
                    <a:pt x="312" y="36"/>
                    <a:pt x="313" y="36"/>
                    <a:pt x="313" y="36"/>
                  </a:cubicBezTo>
                  <a:cubicBezTo>
                    <a:pt x="313" y="36"/>
                    <a:pt x="313" y="36"/>
                    <a:pt x="312" y="36"/>
                  </a:cubicBezTo>
                  <a:cubicBezTo>
                    <a:pt x="311" y="37"/>
                    <a:pt x="310" y="37"/>
                    <a:pt x="309" y="38"/>
                  </a:cubicBezTo>
                  <a:cubicBezTo>
                    <a:pt x="308" y="38"/>
                    <a:pt x="308" y="38"/>
                    <a:pt x="308" y="38"/>
                  </a:cubicBezTo>
                  <a:cubicBezTo>
                    <a:pt x="307" y="38"/>
                    <a:pt x="307" y="38"/>
                    <a:pt x="307" y="38"/>
                  </a:cubicBezTo>
                  <a:cubicBezTo>
                    <a:pt x="306" y="38"/>
                    <a:pt x="306" y="38"/>
                    <a:pt x="306" y="38"/>
                  </a:cubicBezTo>
                  <a:close/>
                  <a:moveTo>
                    <a:pt x="408" y="15"/>
                  </a:moveTo>
                  <a:cubicBezTo>
                    <a:pt x="408" y="15"/>
                    <a:pt x="408" y="15"/>
                    <a:pt x="408" y="15"/>
                  </a:cubicBezTo>
                  <a:cubicBezTo>
                    <a:pt x="409" y="15"/>
                    <a:pt x="409" y="15"/>
                    <a:pt x="410" y="15"/>
                  </a:cubicBezTo>
                  <a:cubicBezTo>
                    <a:pt x="408" y="16"/>
                    <a:pt x="407" y="16"/>
                    <a:pt x="406" y="16"/>
                  </a:cubicBezTo>
                  <a:cubicBezTo>
                    <a:pt x="406" y="16"/>
                    <a:pt x="405" y="16"/>
                    <a:pt x="405" y="16"/>
                  </a:cubicBezTo>
                  <a:cubicBezTo>
                    <a:pt x="406" y="16"/>
                    <a:pt x="407" y="16"/>
                    <a:pt x="408" y="15"/>
                  </a:cubicBezTo>
                  <a:close/>
                  <a:moveTo>
                    <a:pt x="382" y="16"/>
                  </a:moveTo>
                  <a:cubicBezTo>
                    <a:pt x="383" y="15"/>
                    <a:pt x="384" y="15"/>
                    <a:pt x="386" y="15"/>
                  </a:cubicBezTo>
                  <a:cubicBezTo>
                    <a:pt x="385" y="15"/>
                    <a:pt x="385" y="15"/>
                    <a:pt x="384" y="15"/>
                  </a:cubicBezTo>
                  <a:cubicBezTo>
                    <a:pt x="383" y="16"/>
                    <a:pt x="383" y="16"/>
                    <a:pt x="382" y="16"/>
                  </a:cubicBezTo>
                  <a:close/>
                  <a:moveTo>
                    <a:pt x="378" y="23"/>
                  </a:moveTo>
                  <a:cubicBezTo>
                    <a:pt x="378" y="23"/>
                    <a:pt x="378" y="23"/>
                    <a:pt x="378" y="23"/>
                  </a:cubicBezTo>
                  <a:cubicBezTo>
                    <a:pt x="378" y="23"/>
                    <a:pt x="378" y="23"/>
                    <a:pt x="378" y="23"/>
                  </a:cubicBezTo>
                  <a:cubicBezTo>
                    <a:pt x="378" y="23"/>
                    <a:pt x="378" y="23"/>
                    <a:pt x="378" y="23"/>
                  </a:cubicBezTo>
                  <a:cubicBezTo>
                    <a:pt x="378" y="23"/>
                    <a:pt x="378" y="23"/>
                    <a:pt x="378" y="23"/>
                  </a:cubicBezTo>
                  <a:cubicBezTo>
                    <a:pt x="378" y="23"/>
                    <a:pt x="378" y="23"/>
                    <a:pt x="379" y="23"/>
                  </a:cubicBezTo>
                  <a:cubicBezTo>
                    <a:pt x="379" y="23"/>
                    <a:pt x="379" y="22"/>
                    <a:pt x="379" y="22"/>
                  </a:cubicBezTo>
                  <a:cubicBezTo>
                    <a:pt x="379" y="22"/>
                    <a:pt x="378" y="22"/>
                    <a:pt x="378" y="23"/>
                  </a:cubicBezTo>
                  <a:cubicBezTo>
                    <a:pt x="378" y="23"/>
                    <a:pt x="378" y="22"/>
                    <a:pt x="378" y="22"/>
                  </a:cubicBezTo>
                  <a:cubicBezTo>
                    <a:pt x="379" y="22"/>
                    <a:pt x="379" y="22"/>
                    <a:pt x="380" y="22"/>
                  </a:cubicBezTo>
                  <a:cubicBezTo>
                    <a:pt x="382" y="21"/>
                    <a:pt x="384" y="21"/>
                    <a:pt x="386" y="20"/>
                  </a:cubicBezTo>
                  <a:cubicBezTo>
                    <a:pt x="386" y="20"/>
                    <a:pt x="387" y="20"/>
                    <a:pt x="388" y="20"/>
                  </a:cubicBezTo>
                  <a:cubicBezTo>
                    <a:pt x="388" y="20"/>
                    <a:pt x="389" y="19"/>
                    <a:pt x="389" y="19"/>
                  </a:cubicBezTo>
                  <a:cubicBezTo>
                    <a:pt x="389" y="19"/>
                    <a:pt x="390" y="19"/>
                    <a:pt x="390" y="19"/>
                  </a:cubicBezTo>
                  <a:cubicBezTo>
                    <a:pt x="390" y="19"/>
                    <a:pt x="390" y="19"/>
                    <a:pt x="390" y="19"/>
                  </a:cubicBezTo>
                  <a:cubicBezTo>
                    <a:pt x="390" y="20"/>
                    <a:pt x="389" y="20"/>
                    <a:pt x="389" y="20"/>
                  </a:cubicBezTo>
                  <a:cubicBezTo>
                    <a:pt x="389" y="20"/>
                    <a:pt x="389" y="20"/>
                    <a:pt x="388" y="20"/>
                  </a:cubicBezTo>
                  <a:cubicBezTo>
                    <a:pt x="388" y="20"/>
                    <a:pt x="388" y="20"/>
                    <a:pt x="388" y="20"/>
                  </a:cubicBezTo>
                  <a:cubicBezTo>
                    <a:pt x="387" y="21"/>
                    <a:pt x="387" y="21"/>
                    <a:pt x="386" y="21"/>
                  </a:cubicBezTo>
                  <a:cubicBezTo>
                    <a:pt x="385" y="21"/>
                    <a:pt x="385" y="21"/>
                    <a:pt x="385" y="22"/>
                  </a:cubicBezTo>
                  <a:cubicBezTo>
                    <a:pt x="379" y="24"/>
                    <a:pt x="379" y="24"/>
                    <a:pt x="378" y="24"/>
                  </a:cubicBezTo>
                  <a:cubicBezTo>
                    <a:pt x="378" y="24"/>
                    <a:pt x="378" y="24"/>
                    <a:pt x="378" y="24"/>
                  </a:cubicBezTo>
                  <a:cubicBezTo>
                    <a:pt x="378" y="24"/>
                    <a:pt x="378" y="24"/>
                    <a:pt x="378" y="24"/>
                  </a:cubicBezTo>
                  <a:cubicBezTo>
                    <a:pt x="379" y="23"/>
                    <a:pt x="379" y="23"/>
                    <a:pt x="379" y="23"/>
                  </a:cubicBezTo>
                  <a:cubicBezTo>
                    <a:pt x="378" y="23"/>
                    <a:pt x="378" y="23"/>
                    <a:pt x="378" y="23"/>
                  </a:cubicBezTo>
                  <a:close/>
                  <a:moveTo>
                    <a:pt x="405" y="23"/>
                  </a:moveTo>
                  <a:cubicBezTo>
                    <a:pt x="405" y="23"/>
                    <a:pt x="405" y="23"/>
                    <a:pt x="405" y="23"/>
                  </a:cubicBezTo>
                  <a:cubicBezTo>
                    <a:pt x="406" y="23"/>
                    <a:pt x="406" y="22"/>
                    <a:pt x="406" y="22"/>
                  </a:cubicBezTo>
                  <a:cubicBezTo>
                    <a:pt x="407" y="22"/>
                    <a:pt x="407" y="22"/>
                    <a:pt x="407" y="22"/>
                  </a:cubicBezTo>
                  <a:cubicBezTo>
                    <a:pt x="406" y="23"/>
                    <a:pt x="406" y="23"/>
                    <a:pt x="405" y="23"/>
                  </a:cubicBezTo>
                  <a:close/>
                  <a:moveTo>
                    <a:pt x="681" y="25"/>
                  </a:moveTo>
                  <a:cubicBezTo>
                    <a:pt x="681" y="25"/>
                    <a:pt x="682" y="25"/>
                    <a:pt x="682" y="25"/>
                  </a:cubicBezTo>
                  <a:cubicBezTo>
                    <a:pt x="682" y="25"/>
                    <a:pt x="682" y="25"/>
                    <a:pt x="682" y="25"/>
                  </a:cubicBezTo>
                  <a:cubicBezTo>
                    <a:pt x="682" y="25"/>
                    <a:pt x="681" y="25"/>
                    <a:pt x="681" y="25"/>
                  </a:cubicBezTo>
                  <a:close/>
                  <a:moveTo>
                    <a:pt x="388" y="19"/>
                  </a:moveTo>
                  <a:cubicBezTo>
                    <a:pt x="389" y="19"/>
                    <a:pt x="389" y="19"/>
                    <a:pt x="389" y="19"/>
                  </a:cubicBezTo>
                  <a:cubicBezTo>
                    <a:pt x="389" y="19"/>
                    <a:pt x="389" y="19"/>
                    <a:pt x="388" y="19"/>
                  </a:cubicBezTo>
                  <a:close/>
                  <a:moveTo>
                    <a:pt x="379" y="16"/>
                  </a:moveTo>
                  <a:cubicBezTo>
                    <a:pt x="378" y="17"/>
                    <a:pt x="377" y="17"/>
                    <a:pt x="377" y="17"/>
                  </a:cubicBezTo>
                  <a:cubicBezTo>
                    <a:pt x="376" y="17"/>
                    <a:pt x="376" y="17"/>
                    <a:pt x="376" y="17"/>
                  </a:cubicBezTo>
                  <a:cubicBezTo>
                    <a:pt x="376" y="17"/>
                    <a:pt x="377" y="17"/>
                    <a:pt x="377" y="17"/>
                  </a:cubicBezTo>
                  <a:cubicBezTo>
                    <a:pt x="377" y="17"/>
                    <a:pt x="378" y="17"/>
                    <a:pt x="378" y="16"/>
                  </a:cubicBezTo>
                  <a:cubicBezTo>
                    <a:pt x="379" y="16"/>
                    <a:pt x="379" y="16"/>
                    <a:pt x="379" y="16"/>
                  </a:cubicBezTo>
                  <a:close/>
                  <a:moveTo>
                    <a:pt x="547" y="22"/>
                  </a:moveTo>
                  <a:cubicBezTo>
                    <a:pt x="547" y="23"/>
                    <a:pt x="547" y="23"/>
                    <a:pt x="547" y="23"/>
                  </a:cubicBezTo>
                  <a:cubicBezTo>
                    <a:pt x="548" y="23"/>
                    <a:pt x="548" y="23"/>
                    <a:pt x="548" y="23"/>
                  </a:cubicBezTo>
                  <a:cubicBezTo>
                    <a:pt x="548" y="23"/>
                    <a:pt x="548" y="23"/>
                    <a:pt x="548" y="23"/>
                  </a:cubicBezTo>
                  <a:cubicBezTo>
                    <a:pt x="548" y="24"/>
                    <a:pt x="548" y="24"/>
                    <a:pt x="548" y="24"/>
                  </a:cubicBezTo>
                  <a:cubicBezTo>
                    <a:pt x="547" y="24"/>
                    <a:pt x="546" y="23"/>
                    <a:pt x="546" y="22"/>
                  </a:cubicBezTo>
                  <a:cubicBezTo>
                    <a:pt x="547" y="22"/>
                    <a:pt x="547" y="22"/>
                    <a:pt x="547" y="22"/>
                  </a:cubicBezTo>
                  <a:close/>
                  <a:moveTo>
                    <a:pt x="412" y="19"/>
                  </a:moveTo>
                  <a:cubicBezTo>
                    <a:pt x="412" y="19"/>
                    <a:pt x="412" y="19"/>
                    <a:pt x="412" y="19"/>
                  </a:cubicBezTo>
                  <a:cubicBezTo>
                    <a:pt x="412" y="20"/>
                    <a:pt x="412" y="20"/>
                    <a:pt x="412" y="20"/>
                  </a:cubicBezTo>
                  <a:cubicBezTo>
                    <a:pt x="412" y="20"/>
                    <a:pt x="412" y="20"/>
                    <a:pt x="412" y="20"/>
                  </a:cubicBezTo>
                  <a:cubicBezTo>
                    <a:pt x="412" y="20"/>
                    <a:pt x="412" y="20"/>
                    <a:pt x="411" y="20"/>
                  </a:cubicBezTo>
                  <a:cubicBezTo>
                    <a:pt x="412" y="20"/>
                    <a:pt x="412" y="20"/>
                    <a:pt x="412" y="20"/>
                  </a:cubicBezTo>
                  <a:cubicBezTo>
                    <a:pt x="412" y="20"/>
                    <a:pt x="412" y="20"/>
                    <a:pt x="412" y="20"/>
                  </a:cubicBezTo>
                  <a:cubicBezTo>
                    <a:pt x="411" y="20"/>
                    <a:pt x="411" y="21"/>
                    <a:pt x="410" y="21"/>
                  </a:cubicBezTo>
                  <a:cubicBezTo>
                    <a:pt x="410" y="21"/>
                    <a:pt x="410" y="21"/>
                    <a:pt x="409" y="21"/>
                  </a:cubicBezTo>
                  <a:cubicBezTo>
                    <a:pt x="409" y="21"/>
                    <a:pt x="409" y="21"/>
                    <a:pt x="409" y="22"/>
                  </a:cubicBezTo>
                  <a:cubicBezTo>
                    <a:pt x="408" y="22"/>
                    <a:pt x="408" y="22"/>
                    <a:pt x="408" y="22"/>
                  </a:cubicBezTo>
                  <a:cubicBezTo>
                    <a:pt x="406" y="22"/>
                    <a:pt x="406" y="22"/>
                    <a:pt x="406" y="22"/>
                  </a:cubicBezTo>
                  <a:cubicBezTo>
                    <a:pt x="406" y="22"/>
                    <a:pt x="405" y="23"/>
                    <a:pt x="405" y="23"/>
                  </a:cubicBezTo>
                  <a:cubicBezTo>
                    <a:pt x="403" y="23"/>
                    <a:pt x="403" y="23"/>
                    <a:pt x="400" y="24"/>
                  </a:cubicBezTo>
                  <a:cubicBezTo>
                    <a:pt x="400" y="24"/>
                    <a:pt x="400" y="24"/>
                    <a:pt x="400" y="24"/>
                  </a:cubicBezTo>
                  <a:cubicBezTo>
                    <a:pt x="400" y="24"/>
                    <a:pt x="399" y="24"/>
                    <a:pt x="399" y="24"/>
                  </a:cubicBezTo>
                  <a:cubicBezTo>
                    <a:pt x="399" y="24"/>
                    <a:pt x="399" y="24"/>
                    <a:pt x="399" y="24"/>
                  </a:cubicBezTo>
                  <a:cubicBezTo>
                    <a:pt x="399" y="24"/>
                    <a:pt x="399" y="24"/>
                    <a:pt x="398" y="24"/>
                  </a:cubicBezTo>
                  <a:cubicBezTo>
                    <a:pt x="399" y="24"/>
                    <a:pt x="399" y="23"/>
                    <a:pt x="399" y="23"/>
                  </a:cubicBezTo>
                  <a:cubicBezTo>
                    <a:pt x="399" y="23"/>
                    <a:pt x="399" y="24"/>
                    <a:pt x="398" y="24"/>
                  </a:cubicBezTo>
                  <a:cubicBezTo>
                    <a:pt x="398" y="24"/>
                    <a:pt x="398" y="24"/>
                    <a:pt x="397" y="24"/>
                  </a:cubicBezTo>
                  <a:cubicBezTo>
                    <a:pt x="397" y="24"/>
                    <a:pt x="398" y="24"/>
                    <a:pt x="398" y="24"/>
                  </a:cubicBezTo>
                  <a:cubicBezTo>
                    <a:pt x="398" y="23"/>
                    <a:pt x="398" y="23"/>
                    <a:pt x="399" y="23"/>
                  </a:cubicBezTo>
                  <a:cubicBezTo>
                    <a:pt x="399" y="23"/>
                    <a:pt x="399" y="23"/>
                    <a:pt x="399" y="23"/>
                  </a:cubicBezTo>
                  <a:cubicBezTo>
                    <a:pt x="398" y="23"/>
                    <a:pt x="398" y="23"/>
                    <a:pt x="396" y="24"/>
                  </a:cubicBezTo>
                  <a:cubicBezTo>
                    <a:pt x="396" y="24"/>
                    <a:pt x="396" y="24"/>
                    <a:pt x="395" y="24"/>
                  </a:cubicBezTo>
                  <a:cubicBezTo>
                    <a:pt x="395" y="24"/>
                    <a:pt x="395" y="24"/>
                    <a:pt x="395" y="24"/>
                  </a:cubicBezTo>
                  <a:cubicBezTo>
                    <a:pt x="395" y="24"/>
                    <a:pt x="394" y="24"/>
                    <a:pt x="394" y="24"/>
                  </a:cubicBezTo>
                  <a:cubicBezTo>
                    <a:pt x="394" y="24"/>
                    <a:pt x="394" y="24"/>
                    <a:pt x="393" y="24"/>
                  </a:cubicBezTo>
                  <a:cubicBezTo>
                    <a:pt x="393" y="24"/>
                    <a:pt x="392" y="24"/>
                    <a:pt x="392" y="24"/>
                  </a:cubicBezTo>
                  <a:cubicBezTo>
                    <a:pt x="392" y="24"/>
                    <a:pt x="392" y="24"/>
                    <a:pt x="392" y="24"/>
                  </a:cubicBezTo>
                  <a:cubicBezTo>
                    <a:pt x="392" y="24"/>
                    <a:pt x="392" y="24"/>
                    <a:pt x="393" y="23"/>
                  </a:cubicBezTo>
                  <a:cubicBezTo>
                    <a:pt x="392" y="24"/>
                    <a:pt x="392" y="24"/>
                    <a:pt x="392" y="24"/>
                  </a:cubicBezTo>
                  <a:cubicBezTo>
                    <a:pt x="392" y="24"/>
                    <a:pt x="391" y="24"/>
                    <a:pt x="391" y="24"/>
                  </a:cubicBezTo>
                  <a:cubicBezTo>
                    <a:pt x="391" y="24"/>
                    <a:pt x="390" y="24"/>
                    <a:pt x="390" y="24"/>
                  </a:cubicBezTo>
                  <a:cubicBezTo>
                    <a:pt x="390" y="24"/>
                    <a:pt x="391" y="24"/>
                    <a:pt x="391" y="23"/>
                  </a:cubicBezTo>
                  <a:cubicBezTo>
                    <a:pt x="391" y="23"/>
                    <a:pt x="390" y="24"/>
                    <a:pt x="390" y="24"/>
                  </a:cubicBezTo>
                  <a:cubicBezTo>
                    <a:pt x="390" y="24"/>
                    <a:pt x="389" y="24"/>
                    <a:pt x="389" y="24"/>
                  </a:cubicBezTo>
                  <a:cubicBezTo>
                    <a:pt x="388" y="24"/>
                    <a:pt x="388" y="24"/>
                    <a:pt x="388" y="24"/>
                  </a:cubicBezTo>
                  <a:cubicBezTo>
                    <a:pt x="388" y="24"/>
                    <a:pt x="388" y="24"/>
                    <a:pt x="388" y="24"/>
                  </a:cubicBezTo>
                  <a:cubicBezTo>
                    <a:pt x="388" y="24"/>
                    <a:pt x="388" y="24"/>
                    <a:pt x="388" y="24"/>
                  </a:cubicBezTo>
                  <a:cubicBezTo>
                    <a:pt x="388" y="24"/>
                    <a:pt x="388" y="24"/>
                    <a:pt x="387" y="24"/>
                  </a:cubicBezTo>
                  <a:cubicBezTo>
                    <a:pt x="387" y="24"/>
                    <a:pt x="387" y="24"/>
                    <a:pt x="386" y="24"/>
                  </a:cubicBezTo>
                  <a:cubicBezTo>
                    <a:pt x="386" y="24"/>
                    <a:pt x="386" y="24"/>
                    <a:pt x="386" y="24"/>
                  </a:cubicBezTo>
                  <a:cubicBezTo>
                    <a:pt x="387" y="23"/>
                    <a:pt x="388" y="23"/>
                    <a:pt x="389" y="23"/>
                  </a:cubicBezTo>
                  <a:cubicBezTo>
                    <a:pt x="385" y="24"/>
                    <a:pt x="385" y="24"/>
                    <a:pt x="382" y="24"/>
                  </a:cubicBezTo>
                  <a:cubicBezTo>
                    <a:pt x="382" y="24"/>
                    <a:pt x="383" y="24"/>
                    <a:pt x="383" y="24"/>
                  </a:cubicBezTo>
                  <a:cubicBezTo>
                    <a:pt x="383" y="24"/>
                    <a:pt x="383" y="24"/>
                    <a:pt x="383" y="24"/>
                  </a:cubicBezTo>
                  <a:cubicBezTo>
                    <a:pt x="382" y="24"/>
                    <a:pt x="382" y="24"/>
                    <a:pt x="381" y="24"/>
                  </a:cubicBezTo>
                  <a:cubicBezTo>
                    <a:pt x="381" y="24"/>
                    <a:pt x="381" y="24"/>
                    <a:pt x="381" y="24"/>
                  </a:cubicBezTo>
                  <a:cubicBezTo>
                    <a:pt x="380" y="24"/>
                    <a:pt x="380" y="24"/>
                    <a:pt x="380" y="24"/>
                  </a:cubicBezTo>
                  <a:cubicBezTo>
                    <a:pt x="381" y="24"/>
                    <a:pt x="383" y="24"/>
                    <a:pt x="384" y="23"/>
                  </a:cubicBezTo>
                  <a:cubicBezTo>
                    <a:pt x="384" y="23"/>
                    <a:pt x="385" y="23"/>
                    <a:pt x="386" y="22"/>
                  </a:cubicBezTo>
                  <a:cubicBezTo>
                    <a:pt x="387" y="22"/>
                    <a:pt x="389" y="21"/>
                    <a:pt x="390" y="21"/>
                  </a:cubicBezTo>
                  <a:cubicBezTo>
                    <a:pt x="391" y="20"/>
                    <a:pt x="391" y="20"/>
                    <a:pt x="392" y="20"/>
                  </a:cubicBezTo>
                  <a:cubicBezTo>
                    <a:pt x="393" y="20"/>
                    <a:pt x="395" y="19"/>
                    <a:pt x="396" y="19"/>
                  </a:cubicBezTo>
                  <a:cubicBezTo>
                    <a:pt x="396" y="18"/>
                    <a:pt x="397" y="18"/>
                    <a:pt x="397" y="18"/>
                  </a:cubicBezTo>
                  <a:cubicBezTo>
                    <a:pt x="397" y="18"/>
                    <a:pt x="397" y="18"/>
                    <a:pt x="397" y="18"/>
                  </a:cubicBezTo>
                  <a:cubicBezTo>
                    <a:pt x="397" y="18"/>
                    <a:pt x="397" y="18"/>
                    <a:pt x="397" y="18"/>
                  </a:cubicBezTo>
                  <a:cubicBezTo>
                    <a:pt x="398" y="18"/>
                    <a:pt x="398" y="18"/>
                    <a:pt x="398" y="18"/>
                  </a:cubicBezTo>
                  <a:cubicBezTo>
                    <a:pt x="398" y="18"/>
                    <a:pt x="398" y="18"/>
                    <a:pt x="398" y="18"/>
                  </a:cubicBezTo>
                  <a:cubicBezTo>
                    <a:pt x="398" y="18"/>
                    <a:pt x="398" y="18"/>
                    <a:pt x="398" y="17"/>
                  </a:cubicBezTo>
                  <a:cubicBezTo>
                    <a:pt x="398" y="17"/>
                    <a:pt x="398" y="17"/>
                    <a:pt x="398" y="17"/>
                  </a:cubicBezTo>
                  <a:cubicBezTo>
                    <a:pt x="398" y="17"/>
                    <a:pt x="398" y="17"/>
                    <a:pt x="399" y="17"/>
                  </a:cubicBezTo>
                  <a:cubicBezTo>
                    <a:pt x="399" y="17"/>
                    <a:pt x="399" y="17"/>
                    <a:pt x="398" y="17"/>
                  </a:cubicBezTo>
                  <a:cubicBezTo>
                    <a:pt x="396" y="18"/>
                    <a:pt x="396" y="18"/>
                    <a:pt x="396" y="18"/>
                  </a:cubicBezTo>
                  <a:cubicBezTo>
                    <a:pt x="397" y="17"/>
                    <a:pt x="397" y="17"/>
                    <a:pt x="397" y="17"/>
                  </a:cubicBezTo>
                  <a:cubicBezTo>
                    <a:pt x="397" y="17"/>
                    <a:pt x="396" y="17"/>
                    <a:pt x="396" y="17"/>
                  </a:cubicBezTo>
                  <a:cubicBezTo>
                    <a:pt x="396" y="17"/>
                    <a:pt x="396" y="17"/>
                    <a:pt x="396" y="17"/>
                  </a:cubicBezTo>
                  <a:cubicBezTo>
                    <a:pt x="396" y="17"/>
                    <a:pt x="396" y="17"/>
                    <a:pt x="396" y="17"/>
                  </a:cubicBezTo>
                  <a:cubicBezTo>
                    <a:pt x="396" y="17"/>
                    <a:pt x="396" y="17"/>
                    <a:pt x="397" y="17"/>
                  </a:cubicBezTo>
                  <a:cubicBezTo>
                    <a:pt x="397" y="17"/>
                    <a:pt x="397" y="17"/>
                    <a:pt x="397" y="17"/>
                  </a:cubicBezTo>
                  <a:cubicBezTo>
                    <a:pt x="397" y="16"/>
                    <a:pt x="398" y="16"/>
                    <a:pt x="398" y="16"/>
                  </a:cubicBezTo>
                  <a:cubicBezTo>
                    <a:pt x="398" y="16"/>
                    <a:pt x="398" y="16"/>
                    <a:pt x="399" y="16"/>
                  </a:cubicBezTo>
                  <a:cubicBezTo>
                    <a:pt x="399" y="16"/>
                    <a:pt x="399" y="16"/>
                    <a:pt x="399" y="16"/>
                  </a:cubicBezTo>
                  <a:cubicBezTo>
                    <a:pt x="399" y="16"/>
                    <a:pt x="399" y="16"/>
                    <a:pt x="399" y="16"/>
                  </a:cubicBezTo>
                  <a:cubicBezTo>
                    <a:pt x="401" y="15"/>
                    <a:pt x="404" y="15"/>
                    <a:pt x="404" y="15"/>
                  </a:cubicBezTo>
                  <a:cubicBezTo>
                    <a:pt x="404" y="15"/>
                    <a:pt x="404" y="15"/>
                    <a:pt x="404" y="15"/>
                  </a:cubicBezTo>
                  <a:cubicBezTo>
                    <a:pt x="404" y="15"/>
                    <a:pt x="404" y="15"/>
                    <a:pt x="404" y="15"/>
                  </a:cubicBezTo>
                  <a:cubicBezTo>
                    <a:pt x="404" y="15"/>
                    <a:pt x="404" y="15"/>
                    <a:pt x="404" y="15"/>
                  </a:cubicBezTo>
                  <a:cubicBezTo>
                    <a:pt x="404" y="15"/>
                    <a:pt x="404" y="15"/>
                    <a:pt x="404" y="15"/>
                  </a:cubicBezTo>
                  <a:cubicBezTo>
                    <a:pt x="404" y="15"/>
                    <a:pt x="405" y="15"/>
                    <a:pt x="405" y="15"/>
                  </a:cubicBezTo>
                  <a:cubicBezTo>
                    <a:pt x="404" y="15"/>
                    <a:pt x="403" y="16"/>
                    <a:pt x="402" y="16"/>
                  </a:cubicBezTo>
                  <a:cubicBezTo>
                    <a:pt x="402" y="16"/>
                    <a:pt x="403" y="16"/>
                    <a:pt x="403" y="16"/>
                  </a:cubicBezTo>
                  <a:cubicBezTo>
                    <a:pt x="403" y="16"/>
                    <a:pt x="403" y="16"/>
                    <a:pt x="403" y="16"/>
                  </a:cubicBezTo>
                  <a:cubicBezTo>
                    <a:pt x="403" y="16"/>
                    <a:pt x="403" y="16"/>
                    <a:pt x="403" y="16"/>
                  </a:cubicBezTo>
                  <a:cubicBezTo>
                    <a:pt x="404" y="16"/>
                    <a:pt x="404" y="16"/>
                    <a:pt x="404" y="16"/>
                  </a:cubicBezTo>
                  <a:cubicBezTo>
                    <a:pt x="404" y="16"/>
                    <a:pt x="404" y="16"/>
                    <a:pt x="404" y="16"/>
                  </a:cubicBezTo>
                  <a:cubicBezTo>
                    <a:pt x="404" y="16"/>
                    <a:pt x="405" y="16"/>
                    <a:pt x="405" y="16"/>
                  </a:cubicBezTo>
                  <a:cubicBezTo>
                    <a:pt x="405" y="16"/>
                    <a:pt x="405" y="16"/>
                    <a:pt x="405" y="16"/>
                  </a:cubicBezTo>
                  <a:cubicBezTo>
                    <a:pt x="406" y="16"/>
                    <a:pt x="406" y="16"/>
                    <a:pt x="406" y="16"/>
                  </a:cubicBezTo>
                  <a:cubicBezTo>
                    <a:pt x="404" y="16"/>
                    <a:pt x="404" y="16"/>
                    <a:pt x="404" y="16"/>
                  </a:cubicBezTo>
                  <a:cubicBezTo>
                    <a:pt x="404" y="17"/>
                    <a:pt x="404" y="17"/>
                    <a:pt x="404" y="17"/>
                  </a:cubicBezTo>
                  <a:cubicBezTo>
                    <a:pt x="404" y="17"/>
                    <a:pt x="404" y="17"/>
                    <a:pt x="404" y="17"/>
                  </a:cubicBezTo>
                  <a:cubicBezTo>
                    <a:pt x="404" y="17"/>
                    <a:pt x="404" y="17"/>
                    <a:pt x="404" y="17"/>
                  </a:cubicBezTo>
                  <a:cubicBezTo>
                    <a:pt x="404" y="17"/>
                    <a:pt x="404" y="17"/>
                    <a:pt x="404" y="17"/>
                  </a:cubicBezTo>
                  <a:cubicBezTo>
                    <a:pt x="403" y="17"/>
                    <a:pt x="403" y="17"/>
                    <a:pt x="402" y="18"/>
                  </a:cubicBezTo>
                  <a:cubicBezTo>
                    <a:pt x="401" y="18"/>
                    <a:pt x="401" y="18"/>
                    <a:pt x="400" y="18"/>
                  </a:cubicBezTo>
                  <a:cubicBezTo>
                    <a:pt x="400" y="18"/>
                    <a:pt x="399" y="18"/>
                    <a:pt x="399" y="18"/>
                  </a:cubicBezTo>
                  <a:cubicBezTo>
                    <a:pt x="398" y="19"/>
                    <a:pt x="398" y="19"/>
                    <a:pt x="397" y="19"/>
                  </a:cubicBezTo>
                  <a:cubicBezTo>
                    <a:pt x="398" y="19"/>
                    <a:pt x="399" y="18"/>
                    <a:pt x="400" y="18"/>
                  </a:cubicBezTo>
                  <a:cubicBezTo>
                    <a:pt x="399" y="19"/>
                    <a:pt x="398" y="19"/>
                    <a:pt x="398" y="19"/>
                  </a:cubicBezTo>
                  <a:cubicBezTo>
                    <a:pt x="398" y="19"/>
                    <a:pt x="398" y="19"/>
                    <a:pt x="398" y="19"/>
                  </a:cubicBezTo>
                  <a:cubicBezTo>
                    <a:pt x="400" y="18"/>
                    <a:pt x="400" y="18"/>
                    <a:pt x="400" y="19"/>
                  </a:cubicBezTo>
                  <a:cubicBezTo>
                    <a:pt x="399" y="19"/>
                    <a:pt x="398" y="19"/>
                    <a:pt x="398" y="19"/>
                  </a:cubicBezTo>
                  <a:cubicBezTo>
                    <a:pt x="398" y="19"/>
                    <a:pt x="398" y="19"/>
                    <a:pt x="399" y="19"/>
                  </a:cubicBezTo>
                  <a:cubicBezTo>
                    <a:pt x="399" y="19"/>
                    <a:pt x="399" y="19"/>
                    <a:pt x="399" y="20"/>
                  </a:cubicBezTo>
                  <a:cubicBezTo>
                    <a:pt x="399" y="20"/>
                    <a:pt x="398" y="20"/>
                    <a:pt x="398" y="20"/>
                  </a:cubicBezTo>
                  <a:cubicBezTo>
                    <a:pt x="399" y="20"/>
                    <a:pt x="399" y="20"/>
                    <a:pt x="399" y="20"/>
                  </a:cubicBezTo>
                  <a:cubicBezTo>
                    <a:pt x="399" y="20"/>
                    <a:pt x="399" y="20"/>
                    <a:pt x="399" y="20"/>
                  </a:cubicBezTo>
                  <a:cubicBezTo>
                    <a:pt x="401" y="19"/>
                    <a:pt x="401" y="19"/>
                    <a:pt x="401" y="19"/>
                  </a:cubicBezTo>
                  <a:cubicBezTo>
                    <a:pt x="401" y="19"/>
                    <a:pt x="401" y="20"/>
                    <a:pt x="401" y="20"/>
                  </a:cubicBezTo>
                  <a:cubicBezTo>
                    <a:pt x="401" y="20"/>
                    <a:pt x="401" y="20"/>
                    <a:pt x="401" y="20"/>
                  </a:cubicBezTo>
                  <a:cubicBezTo>
                    <a:pt x="401" y="20"/>
                    <a:pt x="401" y="20"/>
                    <a:pt x="401" y="20"/>
                  </a:cubicBezTo>
                  <a:cubicBezTo>
                    <a:pt x="401" y="20"/>
                    <a:pt x="401" y="20"/>
                    <a:pt x="401" y="20"/>
                  </a:cubicBezTo>
                  <a:cubicBezTo>
                    <a:pt x="402" y="20"/>
                    <a:pt x="402" y="20"/>
                    <a:pt x="403" y="19"/>
                  </a:cubicBezTo>
                  <a:cubicBezTo>
                    <a:pt x="407" y="19"/>
                    <a:pt x="407" y="19"/>
                    <a:pt x="407" y="19"/>
                  </a:cubicBezTo>
                  <a:cubicBezTo>
                    <a:pt x="407" y="19"/>
                    <a:pt x="407" y="19"/>
                    <a:pt x="408" y="19"/>
                  </a:cubicBezTo>
                  <a:cubicBezTo>
                    <a:pt x="408" y="19"/>
                    <a:pt x="408" y="19"/>
                    <a:pt x="408" y="19"/>
                  </a:cubicBezTo>
                  <a:cubicBezTo>
                    <a:pt x="409" y="18"/>
                    <a:pt x="409" y="18"/>
                    <a:pt x="409" y="18"/>
                  </a:cubicBezTo>
                  <a:cubicBezTo>
                    <a:pt x="409" y="19"/>
                    <a:pt x="409" y="19"/>
                    <a:pt x="409" y="19"/>
                  </a:cubicBezTo>
                  <a:cubicBezTo>
                    <a:pt x="409" y="19"/>
                    <a:pt x="409" y="19"/>
                    <a:pt x="409" y="19"/>
                  </a:cubicBezTo>
                  <a:cubicBezTo>
                    <a:pt x="409" y="19"/>
                    <a:pt x="409" y="19"/>
                    <a:pt x="409" y="19"/>
                  </a:cubicBezTo>
                  <a:cubicBezTo>
                    <a:pt x="410" y="19"/>
                    <a:pt x="411" y="19"/>
                    <a:pt x="412" y="19"/>
                  </a:cubicBezTo>
                  <a:cubicBezTo>
                    <a:pt x="411" y="19"/>
                    <a:pt x="411" y="19"/>
                    <a:pt x="411" y="19"/>
                  </a:cubicBezTo>
                  <a:cubicBezTo>
                    <a:pt x="411" y="19"/>
                    <a:pt x="411" y="19"/>
                    <a:pt x="410" y="19"/>
                  </a:cubicBezTo>
                  <a:cubicBezTo>
                    <a:pt x="411" y="20"/>
                    <a:pt x="412" y="19"/>
                    <a:pt x="412" y="19"/>
                  </a:cubicBezTo>
                  <a:close/>
                  <a:moveTo>
                    <a:pt x="545" y="17"/>
                  </a:moveTo>
                  <a:cubicBezTo>
                    <a:pt x="546" y="18"/>
                    <a:pt x="546" y="18"/>
                    <a:pt x="546" y="18"/>
                  </a:cubicBezTo>
                  <a:cubicBezTo>
                    <a:pt x="546" y="18"/>
                    <a:pt x="546" y="18"/>
                    <a:pt x="546" y="18"/>
                  </a:cubicBezTo>
                  <a:cubicBezTo>
                    <a:pt x="545" y="18"/>
                    <a:pt x="545" y="17"/>
                    <a:pt x="544" y="17"/>
                  </a:cubicBezTo>
                  <a:cubicBezTo>
                    <a:pt x="544" y="17"/>
                    <a:pt x="544" y="17"/>
                    <a:pt x="545" y="17"/>
                  </a:cubicBezTo>
                  <a:cubicBezTo>
                    <a:pt x="545" y="17"/>
                    <a:pt x="545" y="17"/>
                    <a:pt x="545" y="17"/>
                  </a:cubicBezTo>
                  <a:cubicBezTo>
                    <a:pt x="545" y="17"/>
                    <a:pt x="545" y="17"/>
                    <a:pt x="545" y="17"/>
                  </a:cubicBezTo>
                  <a:close/>
                  <a:moveTo>
                    <a:pt x="549" y="22"/>
                  </a:moveTo>
                  <a:cubicBezTo>
                    <a:pt x="548" y="21"/>
                    <a:pt x="548" y="21"/>
                    <a:pt x="547" y="20"/>
                  </a:cubicBezTo>
                  <a:cubicBezTo>
                    <a:pt x="548" y="20"/>
                    <a:pt x="548" y="20"/>
                    <a:pt x="548" y="20"/>
                  </a:cubicBezTo>
                  <a:cubicBezTo>
                    <a:pt x="548" y="20"/>
                    <a:pt x="548" y="20"/>
                    <a:pt x="549" y="20"/>
                  </a:cubicBezTo>
                  <a:cubicBezTo>
                    <a:pt x="549" y="20"/>
                    <a:pt x="549" y="20"/>
                    <a:pt x="549" y="21"/>
                  </a:cubicBezTo>
                  <a:cubicBezTo>
                    <a:pt x="550" y="21"/>
                    <a:pt x="550" y="21"/>
                    <a:pt x="551" y="21"/>
                  </a:cubicBezTo>
                  <a:cubicBezTo>
                    <a:pt x="551" y="21"/>
                    <a:pt x="551" y="21"/>
                    <a:pt x="551" y="21"/>
                  </a:cubicBezTo>
                  <a:cubicBezTo>
                    <a:pt x="552" y="21"/>
                    <a:pt x="552" y="21"/>
                    <a:pt x="552" y="22"/>
                  </a:cubicBezTo>
                  <a:cubicBezTo>
                    <a:pt x="551" y="22"/>
                    <a:pt x="551" y="22"/>
                    <a:pt x="551" y="22"/>
                  </a:cubicBezTo>
                  <a:cubicBezTo>
                    <a:pt x="551" y="22"/>
                    <a:pt x="551" y="22"/>
                    <a:pt x="551" y="22"/>
                  </a:cubicBezTo>
                  <a:cubicBezTo>
                    <a:pt x="551" y="22"/>
                    <a:pt x="551" y="22"/>
                    <a:pt x="550" y="22"/>
                  </a:cubicBezTo>
                  <a:cubicBezTo>
                    <a:pt x="550" y="22"/>
                    <a:pt x="550" y="22"/>
                    <a:pt x="549" y="22"/>
                  </a:cubicBezTo>
                  <a:cubicBezTo>
                    <a:pt x="549" y="22"/>
                    <a:pt x="549" y="22"/>
                    <a:pt x="549" y="22"/>
                  </a:cubicBezTo>
                  <a:close/>
                  <a:moveTo>
                    <a:pt x="416" y="19"/>
                  </a:moveTo>
                  <a:cubicBezTo>
                    <a:pt x="415" y="19"/>
                    <a:pt x="415" y="19"/>
                    <a:pt x="415" y="19"/>
                  </a:cubicBezTo>
                  <a:cubicBezTo>
                    <a:pt x="415" y="19"/>
                    <a:pt x="415" y="19"/>
                    <a:pt x="416" y="18"/>
                  </a:cubicBezTo>
                  <a:cubicBezTo>
                    <a:pt x="416" y="18"/>
                    <a:pt x="416" y="18"/>
                    <a:pt x="416" y="18"/>
                  </a:cubicBezTo>
                  <a:cubicBezTo>
                    <a:pt x="417" y="18"/>
                    <a:pt x="418" y="18"/>
                    <a:pt x="419" y="18"/>
                  </a:cubicBezTo>
                  <a:cubicBezTo>
                    <a:pt x="419" y="18"/>
                    <a:pt x="419" y="18"/>
                    <a:pt x="419" y="18"/>
                  </a:cubicBezTo>
                  <a:cubicBezTo>
                    <a:pt x="418" y="18"/>
                    <a:pt x="417" y="18"/>
                    <a:pt x="417" y="18"/>
                  </a:cubicBezTo>
                  <a:cubicBezTo>
                    <a:pt x="416" y="19"/>
                    <a:pt x="416" y="19"/>
                    <a:pt x="415" y="19"/>
                  </a:cubicBezTo>
                  <a:cubicBezTo>
                    <a:pt x="415" y="19"/>
                    <a:pt x="415" y="19"/>
                    <a:pt x="416" y="19"/>
                  </a:cubicBezTo>
                  <a:close/>
                  <a:moveTo>
                    <a:pt x="441" y="14"/>
                  </a:moveTo>
                  <a:cubicBezTo>
                    <a:pt x="441" y="14"/>
                    <a:pt x="441" y="14"/>
                    <a:pt x="440" y="14"/>
                  </a:cubicBezTo>
                  <a:cubicBezTo>
                    <a:pt x="441" y="14"/>
                    <a:pt x="441" y="14"/>
                    <a:pt x="441" y="13"/>
                  </a:cubicBezTo>
                  <a:cubicBezTo>
                    <a:pt x="441" y="13"/>
                    <a:pt x="441" y="13"/>
                    <a:pt x="441" y="13"/>
                  </a:cubicBezTo>
                  <a:cubicBezTo>
                    <a:pt x="442" y="13"/>
                    <a:pt x="442" y="13"/>
                    <a:pt x="442" y="13"/>
                  </a:cubicBezTo>
                  <a:cubicBezTo>
                    <a:pt x="442" y="14"/>
                    <a:pt x="441" y="14"/>
                    <a:pt x="441" y="14"/>
                  </a:cubicBezTo>
                  <a:close/>
                  <a:moveTo>
                    <a:pt x="454" y="24"/>
                  </a:moveTo>
                  <a:cubicBezTo>
                    <a:pt x="454" y="24"/>
                    <a:pt x="454" y="24"/>
                    <a:pt x="454" y="24"/>
                  </a:cubicBezTo>
                  <a:cubicBezTo>
                    <a:pt x="453" y="24"/>
                    <a:pt x="453" y="24"/>
                    <a:pt x="452" y="24"/>
                  </a:cubicBezTo>
                  <a:cubicBezTo>
                    <a:pt x="453" y="24"/>
                    <a:pt x="453" y="24"/>
                    <a:pt x="453" y="24"/>
                  </a:cubicBezTo>
                  <a:cubicBezTo>
                    <a:pt x="453" y="24"/>
                    <a:pt x="454" y="24"/>
                    <a:pt x="455" y="24"/>
                  </a:cubicBezTo>
                  <a:cubicBezTo>
                    <a:pt x="455" y="24"/>
                    <a:pt x="455" y="24"/>
                    <a:pt x="454" y="24"/>
                  </a:cubicBezTo>
                  <a:close/>
                  <a:moveTo>
                    <a:pt x="442" y="14"/>
                  </a:moveTo>
                  <a:cubicBezTo>
                    <a:pt x="442" y="14"/>
                    <a:pt x="442" y="14"/>
                    <a:pt x="443" y="14"/>
                  </a:cubicBezTo>
                  <a:cubicBezTo>
                    <a:pt x="442" y="14"/>
                    <a:pt x="442" y="14"/>
                    <a:pt x="442" y="14"/>
                  </a:cubicBezTo>
                  <a:close/>
                  <a:moveTo>
                    <a:pt x="551" y="24"/>
                  </a:moveTo>
                  <a:cubicBezTo>
                    <a:pt x="551" y="24"/>
                    <a:pt x="551" y="24"/>
                    <a:pt x="551" y="23"/>
                  </a:cubicBezTo>
                  <a:cubicBezTo>
                    <a:pt x="551" y="23"/>
                    <a:pt x="551" y="23"/>
                    <a:pt x="551" y="23"/>
                  </a:cubicBezTo>
                  <a:cubicBezTo>
                    <a:pt x="551" y="23"/>
                    <a:pt x="551" y="24"/>
                    <a:pt x="551" y="24"/>
                  </a:cubicBezTo>
                  <a:close/>
                  <a:moveTo>
                    <a:pt x="543" y="16"/>
                  </a:moveTo>
                  <a:cubicBezTo>
                    <a:pt x="544" y="16"/>
                    <a:pt x="544" y="16"/>
                    <a:pt x="544" y="17"/>
                  </a:cubicBezTo>
                  <a:cubicBezTo>
                    <a:pt x="544" y="16"/>
                    <a:pt x="543" y="16"/>
                    <a:pt x="543" y="16"/>
                  </a:cubicBezTo>
                  <a:close/>
                  <a:moveTo>
                    <a:pt x="547" y="26"/>
                  </a:moveTo>
                  <a:cubicBezTo>
                    <a:pt x="546" y="26"/>
                    <a:pt x="546" y="26"/>
                    <a:pt x="545" y="26"/>
                  </a:cubicBezTo>
                  <a:cubicBezTo>
                    <a:pt x="545" y="26"/>
                    <a:pt x="545" y="26"/>
                    <a:pt x="544" y="26"/>
                  </a:cubicBezTo>
                  <a:cubicBezTo>
                    <a:pt x="544" y="26"/>
                    <a:pt x="544" y="26"/>
                    <a:pt x="544" y="26"/>
                  </a:cubicBezTo>
                  <a:cubicBezTo>
                    <a:pt x="544" y="26"/>
                    <a:pt x="544" y="26"/>
                    <a:pt x="543" y="25"/>
                  </a:cubicBezTo>
                  <a:cubicBezTo>
                    <a:pt x="544" y="25"/>
                    <a:pt x="544" y="25"/>
                    <a:pt x="544" y="25"/>
                  </a:cubicBezTo>
                  <a:cubicBezTo>
                    <a:pt x="544" y="25"/>
                    <a:pt x="544" y="25"/>
                    <a:pt x="544" y="25"/>
                  </a:cubicBezTo>
                  <a:cubicBezTo>
                    <a:pt x="544" y="25"/>
                    <a:pt x="545" y="25"/>
                    <a:pt x="547" y="25"/>
                  </a:cubicBezTo>
                  <a:cubicBezTo>
                    <a:pt x="547" y="25"/>
                    <a:pt x="547" y="25"/>
                    <a:pt x="547" y="26"/>
                  </a:cubicBezTo>
                  <a:close/>
                  <a:moveTo>
                    <a:pt x="375" y="24"/>
                  </a:moveTo>
                  <a:cubicBezTo>
                    <a:pt x="375" y="24"/>
                    <a:pt x="375" y="24"/>
                    <a:pt x="374" y="24"/>
                  </a:cubicBezTo>
                  <a:cubicBezTo>
                    <a:pt x="375" y="24"/>
                    <a:pt x="375" y="24"/>
                    <a:pt x="375" y="24"/>
                  </a:cubicBezTo>
                  <a:cubicBezTo>
                    <a:pt x="375" y="24"/>
                    <a:pt x="375" y="24"/>
                    <a:pt x="375" y="24"/>
                  </a:cubicBezTo>
                  <a:cubicBezTo>
                    <a:pt x="375" y="24"/>
                    <a:pt x="375" y="24"/>
                    <a:pt x="375" y="24"/>
                  </a:cubicBezTo>
                  <a:close/>
                  <a:moveTo>
                    <a:pt x="288" y="45"/>
                  </a:moveTo>
                  <a:cubicBezTo>
                    <a:pt x="287" y="45"/>
                    <a:pt x="285" y="46"/>
                    <a:pt x="284" y="47"/>
                  </a:cubicBezTo>
                  <a:cubicBezTo>
                    <a:pt x="284" y="46"/>
                    <a:pt x="284" y="46"/>
                    <a:pt x="284" y="46"/>
                  </a:cubicBezTo>
                  <a:cubicBezTo>
                    <a:pt x="286" y="45"/>
                    <a:pt x="288" y="45"/>
                    <a:pt x="289" y="44"/>
                  </a:cubicBezTo>
                  <a:cubicBezTo>
                    <a:pt x="290" y="44"/>
                    <a:pt x="290" y="44"/>
                    <a:pt x="290" y="44"/>
                  </a:cubicBezTo>
                  <a:cubicBezTo>
                    <a:pt x="290" y="44"/>
                    <a:pt x="291" y="44"/>
                    <a:pt x="291" y="44"/>
                  </a:cubicBezTo>
                  <a:cubicBezTo>
                    <a:pt x="291" y="44"/>
                    <a:pt x="291" y="44"/>
                    <a:pt x="290" y="44"/>
                  </a:cubicBezTo>
                  <a:cubicBezTo>
                    <a:pt x="290" y="44"/>
                    <a:pt x="290" y="44"/>
                    <a:pt x="290" y="44"/>
                  </a:cubicBezTo>
                  <a:cubicBezTo>
                    <a:pt x="290" y="44"/>
                    <a:pt x="290" y="44"/>
                    <a:pt x="289" y="44"/>
                  </a:cubicBezTo>
                  <a:cubicBezTo>
                    <a:pt x="291" y="43"/>
                    <a:pt x="293" y="42"/>
                    <a:pt x="295" y="42"/>
                  </a:cubicBezTo>
                  <a:cubicBezTo>
                    <a:pt x="295" y="42"/>
                    <a:pt x="295" y="42"/>
                    <a:pt x="295" y="42"/>
                  </a:cubicBezTo>
                  <a:cubicBezTo>
                    <a:pt x="295" y="42"/>
                    <a:pt x="295" y="42"/>
                    <a:pt x="295" y="42"/>
                  </a:cubicBezTo>
                  <a:cubicBezTo>
                    <a:pt x="295" y="42"/>
                    <a:pt x="295" y="42"/>
                    <a:pt x="295" y="42"/>
                  </a:cubicBezTo>
                  <a:cubicBezTo>
                    <a:pt x="294" y="42"/>
                    <a:pt x="293" y="43"/>
                    <a:pt x="293" y="43"/>
                  </a:cubicBezTo>
                  <a:cubicBezTo>
                    <a:pt x="292" y="43"/>
                    <a:pt x="292" y="43"/>
                    <a:pt x="292" y="43"/>
                  </a:cubicBezTo>
                  <a:cubicBezTo>
                    <a:pt x="291" y="43"/>
                    <a:pt x="291" y="43"/>
                    <a:pt x="291" y="44"/>
                  </a:cubicBezTo>
                  <a:cubicBezTo>
                    <a:pt x="291" y="44"/>
                    <a:pt x="291" y="44"/>
                    <a:pt x="291" y="44"/>
                  </a:cubicBezTo>
                  <a:cubicBezTo>
                    <a:pt x="290" y="44"/>
                    <a:pt x="289" y="44"/>
                    <a:pt x="289" y="45"/>
                  </a:cubicBezTo>
                  <a:cubicBezTo>
                    <a:pt x="288" y="45"/>
                    <a:pt x="288" y="45"/>
                    <a:pt x="288" y="45"/>
                  </a:cubicBezTo>
                  <a:close/>
                  <a:moveTo>
                    <a:pt x="278" y="49"/>
                  </a:moveTo>
                  <a:cubicBezTo>
                    <a:pt x="277" y="49"/>
                    <a:pt x="277" y="49"/>
                    <a:pt x="277" y="50"/>
                  </a:cubicBezTo>
                  <a:cubicBezTo>
                    <a:pt x="276" y="50"/>
                    <a:pt x="276" y="50"/>
                    <a:pt x="276" y="50"/>
                  </a:cubicBezTo>
                  <a:cubicBezTo>
                    <a:pt x="277" y="49"/>
                    <a:pt x="280" y="48"/>
                    <a:pt x="284" y="47"/>
                  </a:cubicBezTo>
                  <a:cubicBezTo>
                    <a:pt x="282" y="47"/>
                    <a:pt x="281" y="48"/>
                    <a:pt x="280" y="48"/>
                  </a:cubicBezTo>
                  <a:cubicBezTo>
                    <a:pt x="280" y="48"/>
                    <a:pt x="279" y="49"/>
                    <a:pt x="279" y="49"/>
                  </a:cubicBezTo>
                  <a:cubicBezTo>
                    <a:pt x="278" y="49"/>
                    <a:pt x="278" y="49"/>
                    <a:pt x="278" y="49"/>
                  </a:cubicBezTo>
                  <a:close/>
                  <a:moveTo>
                    <a:pt x="94" y="182"/>
                  </a:moveTo>
                  <a:cubicBezTo>
                    <a:pt x="74" y="203"/>
                    <a:pt x="56" y="225"/>
                    <a:pt x="40" y="249"/>
                  </a:cubicBezTo>
                  <a:cubicBezTo>
                    <a:pt x="40" y="249"/>
                    <a:pt x="40" y="249"/>
                    <a:pt x="40" y="249"/>
                  </a:cubicBezTo>
                  <a:cubicBezTo>
                    <a:pt x="40" y="248"/>
                    <a:pt x="41" y="247"/>
                    <a:pt x="41" y="247"/>
                  </a:cubicBezTo>
                  <a:cubicBezTo>
                    <a:pt x="41" y="247"/>
                    <a:pt x="41" y="246"/>
                    <a:pt x="41" y="246"/>
                  </a:cubicBezTo>
                  <a:cubicBezTo>
                    <a:pt x="42" y="246"/>
                    <a:pt x="42" y="246"/>
                    <a:pt x="42" y="245"/>
                  </a:cubicBezTo>
                  <a:cubicBezTo>
                    <a:pt x="42" y="245"/>
                    <a:pt x="43" y="245"/>
                    <a:pt x="43" y="244"/>
                  </a:cubicBezTo>
                  <a:cubicBezTo>
                    <a:pt x="43" y="244"/>
                    <a:pt x="43" y="244"/>
                    <a:pt x="43" y="244"/>
                  </a:cubicBezTo>
                  <a:cubicBezTo>
                    <a:pt x="43" y="244"/>
                    <a:pt x="43" y="243"/>
                    <a:pt x="43" y="243"/>
                  </a:cubicBezTo>
                  <a:cubicBezTo>
                    <a:pt x="44" y="242"/>
                    <a:pt x="44" y="242"/>
                    <a:pt x="45" y="241"/>
                  </a:cubicBezTo>
                  <a:cubicBezTo>
                    <a:pt x="45" y="241"/>
                    <a:pt x="45" y="241"/>
                    <a:pt x="45" y="240"/>
                  </a:cubicBezTo>
                  <a:cubicBezTo>
                    <a:pt x="47" y="238"/>
                    <a:pt x="48" y="237"/>
                    <a:pt x="50" y="235"/>
                  </a:cubicBezTo>
                  <a:cubicBezTo>
                    <a:pt x="50" y="234"/>
                    <a:pt x="50" y="234"/>
                    <a:pt x="50" y="234"/>
                  </a:cubicBezTo>
                  <a:cubicBezTo>
                    <a:pt x="51" y="233"/>
                    <a:pt x="51" y="232"/>
                    <a:pt x="52" y="232"/>
                  </a:cubicBezTo>
                  <a:cubicBezTo>
                    <a:pt x="53" y="231"/>
                    <a:pt x="53" y="230"/>
                    <a:pt x="54" y="230"/>
                  </a:cubicBezTo>
                  <a:cubicBezTo>
                    <a:pt x="54" y="229"/>
                    <a:pt x="54" y="229"/>
                    <a:pt x="54" y="229"/>
                  </a:cubicBezTo>
                  <a:cubicBezTo>
                    <a:pt x="56" y="226"/>
                    <a:pt x="65" y="214"/>
                    <a:pt x="68" y="211"/>
                  </a:cubicBezTo>
                  <a:cubicBezTo>
                    <a:pt x="68" y="211"/>
                    <a:pt x="68" y="211"/>
                    <a:pt x="68" y="211"/>
                  </a:cubicBezTo>
                  <a:cubicBezTo>
                    <a:pt x="69" y="210"/>
                    <a:pt x="69" y="209"/>
                    <a:pt x="70" y="209"/>
                  </a:cubicBezTo>
                  <a:cubicBezTo>
                    <a:pt x="71" y="208"/>
                    <a:pt x="71" y="207"/>
                    <a:pt x="72" y="206"/>
                  </a:cubicBezTo>
                  <a:cubicBezTo>
                    <a:pt x="73" y="205"/>
                    <a:pt x="74" y="204"/>
                    <a:pt x="75" y="203"/>
                  </a:cubicBezTo>
                  <a:cubicBezTo>
                    <a:pt x="75" y="203"/>
                    <a:pt x="75" y="203"/>
                    <a:pt x="76" y="202"/>
                  </a:cubicBezTo>
                  <a:cubicBezTo>
                    <a:pt x="77" y="201"/>
                    <a:pt x="78" y="199"/>
                    <a:pt x="79" y="198"/>
                  </a:cubicBezTo>
                  <a:cubicBezTo>
                    <a:pt x="80" y="198"/>
                    <a:pt x="80" y="197"/>
                    <a:pt x="80" y="197"/>
                  </a:cubicBezTo>
                  <a:cubicBezTo>
                    <a:pt x="81" y="196"/>
                    <a:pt x="82" y="195"/>
                    <a:pt x="82" y="194"/>
                  </a:cubicBezTo>
                  <a:cubicBezTo>
                    <a:pt x="82" y="194"/>
                    <a:pt x="82" y="195"/>
                    <a:pt x="82" y="195"/>
                  </a:cubicBezTo>
                  <a:cubicBezTo>
                    <a:pt x="83" y="194"/>
                    <a:pt x="84" y="193"/>
                    <a:pt x="84" y="192"/>
                  </a:cubicBezTo>
                  <a:cubicBezTo>
                    <a:pt x="85" y="191"/>
                    <a:pt x="86" y="191"/>
                    <a:pt x="86" y="190"/>
                  </a:cubicBezTo>
                  <a:cubicBezTo>
                    <a:pt x="89" y="187"/>
                    <a:pt x="91" y="184"/>
                    <a:pt x="94" y="181"/>
                  </a:cubicBezTo>
                  <a:cubicBezTo>
                    <a:pt x="94" y="181"/>
                    <a:pt x="94" y="181"/>
                    <a:pt x="94" y="181"/>
                  </a:cubicBezTo>
                  <a:cubicBezTo>
                    <a:pt x="94" y="181"/>
                    <a:pt x="94" y="181"/>
                    <a:pt x="94" y="181"/>
                  </a:cubicBezTo>
                  <a:cubicBezTo>
                    <a:pt x="94" y="181"/>
                    <a:pt x="94" y="181"/>
                    <a:pt x="94" y="181"/>
                  </a:cubicBezTo>
                  <a:cubicBezTo>
                    <a:pt x="94" y="181"/>
                    <a:pt x="94" y="182"/>
                    <a:pt x="94" y="182"/>
                  </a:cubicBezTo>
                  <a:cubicBezTo>
                    <a:pt x="94" y="182"/>
                    <a:pt x="94" y="181"/>
                    <a:pt x="94" y="181"/>
                  </a:cubicBezTo>
                  <a:cubicBezTo>
                    <a:pt x="94" y="181"/>
                    <a:pt x="94" y="182"/>
                    <a:pt x="94" y="182"/>
                  </a:cubicBezTo>
                  <a:close/>
                  <a:moveTo>
                    <a:pt x="246" y="973"/>
                  </a:moveTo>
                  <a:cubicBezTo>
                    <a:pt x="246" y="973"/>
                    <a:pt x="246" y="973"/>
                    <a:pt x="246" y="974"/>
                  </a:cubicBezTo>
                  <a:cubicBezTo>
                    <a:pt x="246" y="973"/>
                    <a:pt x="246" y="973"/>
                    <a:pt x="246" y="973"/>
                  </a:cubicBezTo>
                  <a:close/>
                  <a:moveTo>
                    <a:pt x="379" y="145"/>
                  </a:moveTo>
                  <a:cubicBezTo>
                    <a:pt x="379" y="145"/>
                    <a:pt x="379" y="145"/>
                    <a:pt x="378" y="145"/>
                  </a:cubicBezTo>
                  <a:cubicBezTo>
                    <a:pt x="377" y="146"/>
                    <a:pt x="377" y="146"/>
                    <a:pt x="377" y="147"/>
                  </a:cubicBezTo>
                  <a:cubicBezTo>
                    <a:pt x="377" y="147"/>
                    <a:pt x="377" y="147"/>
                    <a:pt x="376" y="147"/>
                  </a:cubicBezTo>
                  <a:cubicBezTo>
                    <a:pt x="376" y="146"/>
                    <a:pt x="377" y="146"/>
                    <a:pt x="377" y="145"/>
                  </a:cubicBezTo>
                  <a:cubicBezTo>
                    <a:pt x="377" y="145"/>
                    <a:pt x="376" y="145"/>
                    <a:pt x="376" y="145"/>
                  </a:cubicBezTo>
                  <a:cubicBezTo>
                    <a:pt x="376" y="144"/>
                    <a:pt x="376" y="144"/>
                    <a:pt x="376" y="144"/>
                  </a:cubicBezTo>
                  <a:cubicBezTo>
                    <a:pt x="376" y="144"/>
                    <a:pt x="376" y="144"/>
                    <a:pt x="375" y="144"/>
                  </a:cubicBezTo>
                  <a:cubicBezTo>
                    <a:pt x="375" y="144"/>
                    <a:pt x="375" y="144"/>
                    <a:pt x="375" y="144"/>
                  </a:cubicBezTo>
                  <a:cubicBezTo>
                    <a:pt x="375" y="144"/>
                    <a:pt x="374" y="143"/>
                    <a:pt x="374" y="143"/>
                  </a:cubicBezTo>
                  <a:cubicBezTo>
                    <a:pt x="373" y="142"/>
                    <a:pt x="373" y="142"/>
                    <a:pt x="372" y="142"/>
                  </a:cubicBezTo>
                  <a:cubicBezTo>
                    <a:pt x="372" y="142"/>
                    <a:pt x="373" y="142"/>
                    <a:pt x="373" y="142"/>
                  </a:cubicBezTo>
                  <a:cubicBezTo>
                    <a:pt x="371" y="142"/>
                    <a:pt x="371" y="142"/>
                    <a:pt x="370" y="143"/>
                  </a:cubicBezTo>
                  <a:cubicBezTo>
                    <a:pt x="368" y="144"/>
                    <a:pt x="367" y="144"/>
                    <a:pt x="366" y="144"/>
                  </a:cubicBezTo>
                  <a:cubicBezTo>
                    <a:pt x="366" y="144"/>
                    <a:pt x="366" y="144"/>
                    <a:pt x="366" y="144"/>
                  </a:cubicBezTo>
                  <a:cubicBezTo>
                    <a:pt x="366" y="144"/>
                    <a:pt x="365" y="144"/>
                    <a:pt x="365" y="144"/>
                  </a:cubicBezTo>
                  <a:cubicBezTo>
                    <a:pt x="365" y="144"/>
                    <a:pt x="364" y="145"/>
                    <a:pt x="363" y="145"/>
                  </a:cubicBezTo>
                  <a:cubicBezTo>
                    <a:pt x="362" y="146"/>
                    <a:pt x="362" y="146"/>
                    <a:pt x="362" y="146"/>
                  </a:cubicBezTo>
                  <a:cubicBezTo>
                    <a:pt x="362" y="146"/>
                    <a:pt x="362" y="146"/>
                    <a:pt x="362" y="146"/>
                  </a:cubicBezTo>
                  <a:cubicBezTo>
                    <a:pt x="361" y="146"/>
                    <a:pt x="361" y="146"/>
                    <a:pt x="360" y="146"/>
                  </a:cubicBezTo>
                  <a:cubicBezTo>
                    <a:pt x="360" y="146"/>
                    <a:pt x="360" y="146"/>
                    <a:pt x="360" y="147"/>
                  </a:cubicBezTo>
                  <a:cubicBezTo>
                    <a:pt x="359" y="147"/>
                    <a:pt x="359" y="147"/>
                    <a:pt x="359" y="147"/>
                  </a:cubicBezTo>
                  <a:cubicBezTo>
                    <a:pt x="357" y="147"/>
                    <a:pt x="357" y="147"/>
                    <a:pt x="355" y="149"/>
                  </a:cubicBezTo>
                  <a:cubicBezTo>
                    <a:pt x="355" y="149"/>
                    <a:pt x="354" y="149"/>
                    <a:pt x="354" y="149"/>
                  </a:cubicBezTo>
                  <a:cubicBezTo>
                    <a:pt x="354" y="148"/>
                    <a:pt x="354" y="147"/>
                    <a:pt x="354" y="146"/>
                  </a:cubicBezTo>
                  <a:cubicBezTo>
                    <a:pt x="355" y="146"/>
                    <a:pt x="355" y="146"/>
                    <a:pt x="357" y="146"/>
                  </a:cubicBezTo>
                  <a:cubicBezTo>
                    <a:pt x="357" y="146"/>
                    <a:pt x="357" y="146"/>
                    <a:pt x="357" y="146"/>
                  </a:cubicBezTo>
                  <a:cubicBezTo>
                    <a:pt x="357" y="146"/>
                    <a:pt x="358" y="146"/>
                    <a:pt x="358" y="146"/>
                  </a:cubicBezTo>
                  <a:cubicBezTo>
                    <a:pt x="359" y="145"/>
                    <a:pt x="360" y="145"/>
                    <a:pt x="360" y="145"/>
                  </a:cubicBezTo>
                  <a:cubicBezTo>
                    <a:pt x="361" y="145"/>
                    <a:pt x="361" y="145"/>
                    <a:pt x="361" y="145"/>
                  </a:cubicBezTo>
                  <a:cubicBezTo>
                    <a:pt x="361" y="144"/>
                    <a:pt x="362" y="144"/>
                    <a:pt x="363" y="144"/>
                  </a:cubicBezTo>
                  <a:cubicBezTo>
                    <a:pt x="364" y="144"/>
                    <a:pt x="364" y="144"/>
                    <a:pt x="364" y="144"/>
                  </a:cubicBezTo>
                  <a:cubicBezTo>
                    <a:pt x="365" y="143"/>
                    <a:pt x="365" y="143"/>
                    <a:pt x="365" y="143"/>
                  </a:cubicBezTo>
                  <a:cubicBezTo>
                    <a:pt x="366" y="142"/>
                    <a:pt x="366" y="142"/>
                    <a:pt x="367" y="142"/>
                  </a:cubicBezTo>
                  <a:cubicBezTo>
                    <a:pt x="367" y="142"/>
                    <a:pt x="367" y="142"/>
                    <a:pt x="367" y="142"/>
                  </a:cubicBezTo>
                  <a:cubicBezTo>
                    <a:pt x="367" y="142"/>
                    <a:pt x="368" y="142"/>
                    <a:pt x="369" y="142"/>
                  </a:cubicBezTo>
                  <a:cubicBezTo>
                    <a:pt x="369" y="142"/>
                    <a:pt x="370" y="142"/>
                    <a:pt x="370" y="142"/>
                  </a:cubicBezTo>
                  <a:cubicBezTo>
                    <a:pt x="370" y="142"/>
                    <a:pt x="370" y="142"/>
                    <a:pt x="370" y="141"/>
                  </a:cubicBezTo>
                  <a:cubicBezTo>
                    <a:pt x="370" y="141"/>
                    <a:pt x="371" y="141"/>
                    <a:pt x="371" y="141"/>
                  </a:cubicBezTo>
                  <a:cubicBezTo>
                    <a:pt x="371" y="141"/>
                    <a:pt x="371" y="141"/>
                    <a:pt x="371" y="141"/>
                  </a:cubicBezTo>
                  <a:cubicBezTo>
                    <a:pt x="372" y="141"/>
                    <a:pt x="372" y="141"/>
                    <a:pt x="372" y="141"/>
                  </a:cubicBezTo>
                  <a:cubicBezTo>
                    <a:pt x="372" y="141"/>
                    <a:pt x="373" y="140"/>
                    <a:pt x="373" y="140"/>
                  </a:cubicBezTo>
                  <a:cubicBezTo>
                    <a:pt x="373" y="140"/>
                    <a:pt x="373" y="140"/>
                    <a:pt x="374" y="140"/>
                  </a:cubicBezTo>
                  <a:cubicBezTo>
                    <a:pt x="374" y="140"/>
                    <a:pt x="374" y="139"/>
                    <a:pt x="374" y="139"/>
                  </a:cubicBezTo>
                  <a:cubicBezTo>
                    <a:pt x="374" y="139"/>
                    <a:pt x="374" y="139"/>
                    <a:pt x="373" y="139"/>
                  </a:cubicBezTo>
                  <a:cubicBezTo>
                    <a:pt x="373" y="139"/>
                    <a:pt x="373" y="139"/>
                    <a:pt x="373" y="139"/>
                  </a:cubicBezTo>
                  <a:cubicBezTo>
                    <a:pt x="373" y="139"/>
                    <a:pt x="372" y="139"/>
                    <a:pt x="372" y="139"/>
                  </a:cubicBezTo>
                  <a:cubicBezTo>
                    <a:pt x="372" y="139"/>
                    <a:pt x="372" y="139"/>
                    <a:pt x="372" y="139"/>
                  </a:cubicBezTo>
                  <a:cubicBezTo>
                    <a:pt x="372" y="138"/>
                    <a:pt x="372" y="138"/>
                    <a:pt x="373" y="137"/>
                  </a:cubicBezTo>
                  <a:cubicBezTo>
                    <a:pt x="373" y="137"/>
                    <a:pt x="372" y="137"/>
                    <a:pt x="372" y="137"/>
                  </a:cubicBezTo>
                  <a:cubicBezTo>
                    <a:pt x="372" y="137"/>
                    <a:pt x="372" y="137"/>
                    <a:pt x="372" y="137"/>
                  </a:cubicBezTo>
                  <a:cubicBezTo>
                    <a:pt x="372" y="137"/>
                    <a:pt x="372" y="137"/>
                    <a:pt x="372" y="137"/>
                  </a:cubicBezTo>
                  <a:cubicBezTo>
                    <a:pt x="372" y="137"/>
                    <a:pt x="372" y="137"/>
                    <a:pt x="372" y="137"/>
                  </a:cubicBezTo>
                  <a:cubicBezTo>
                    <a:pt x="369" y="139"/>
                    <a:pt x="369" y="139"/>
                    <a:pt x="368" y="138"/>
                  </a:cubicBezTo>
                  <a:cubicBezTo>
                    <a:pt x="367" y="137"/>
                    <a:pt x="367" y="137"/>
                    <a:pt x="368" y="135"/>
                  </a:cubicBezTo>
                  <a:cubicBezTo>
                    <a:pt x="367" y="135"/>
                    <a:pt x="367" y="135"/>
                    <a:pt x="366" y="136"/>
                  </a:cubicBezTo>
                  <a:cubicBezTo>
                    <a:pt x="366" y="135"/>
                    <a:pt x="366" y="135"/>
                    <a:pt x="366" y="135"/>
                  </a:cubicBezTo>
                  <a:cubicBezTo>
                    <a:pt x="366" y="135"/>
                    <a:pt x="365" y="136"/>
                    <a:pt x="364" y="136"/>
                  </a:cubicBezTo>
                  <a:cubicBezTo>
                    <a:pt x="364" y="136"/>
                    <a:pt x="364" y="136"/>
                    <a:pt x="364" y="136"/>
                  </a:cubicBezTo>
                  <a:cubicBezTo>
                    <a:pt x="364" y="136"/>
                    <a:pt x="364" y="136"/>
                    <a:pt x="364" y="136"/>
                  </a:cubicBezTo>
                  <a:cubicBezTo>
                    <a:pt x="364" y="136"/>
                    <a:pt x="364" y="136"/>
                    <a:pt x="364" y="135"/>
                  </a:cubicBezTo>
                  <a:cubicBezTo>
                    <a:pt x="364" y="135"/>
                    <a:pt x="364" y="135"/>
                    <a:pt x="364" y="135"/>
                  </a:cubicBezTo>
                  <a:cubicBezTo>
                    <a:pt x="364" y="135"/>
                    <a:pt x="364" y="135"/>
                    <a:pt x="364" y="135"/>
                  </a:cubicBezTo>
                  <a:cubicBezTo>
                    <a:pt x="363" y="135"/>
                    <a:pt x="361" y="135"/>
                    <a:pt x="360" y="135"/>
                  </a:cubicBezTo>
                  <a:cubicBezTo>
                    <a:pt x="360" y="134"/>
                    <a:pt x="361" y="134"/>
                    <a:pt x="361" y="133"/>
                  </a:cubicBezTo>
                  <a:cubicBezTo>
                    <a:pt x="361" y="133"/>
                    <a:pt x="361" y="133"/>
                    <a:pt x="361" y="133"/>
                  </a:cubicBezTo>
                  <a:cubicBezTo>
                    <a:pt x="361" y="132"/>
                    <a:pt x="361" y="132"/>
                    <a:pt x="362" y="131"/>
                  </a:cubicBezTo>
                  <a:cubicBezTo>
                    <a:pt x="361" y="131"/>
                    <a:pt x="360" y="131"/>
                    <a:pt x="360" y="130"/>
                  </a:cubicBezTo>
                  <a:cubicBezTo>
                    <a:pt x="360" y="130"/>
                    <a:pt x="360" y="130"/>
                    <a:pt x="360" y="130"/>
                  </a:cubicBezTo>
                  <a:cubicBezTo>
                    <a:pt x="359" y="130"/>
                    <a:pt x="358" y="130"/>
                    <a:pt x="357" y="130"/>
                  </a:cubicBezTo>
                  <a:cubicBezTo>
                    <a:pt x="357" y="129"/>
                    <a:pt x="357" y="128"/>
                    <a:pt x="358" y="127"/>
                  </a:cubicBezTo>
                  <a:cubicBezTo>
                    <a:pt x="357" y="127"/>
                    <a:pt x="357" y="127"/>
                    <a:pt x="356" y="127"/>
                  </a:cubicBezTo>
                  <a:cubicBezTo>
                    <a:pt x="356" y="127"/>
                    <a:pt x="357" y="127"/>
                    <a:pt x="357" y="127"/>
                  </a:cubicBezTo>
                  <a:cubicBezTo>
                    <a:pt x="357" y="127"/>
                    <a:pt x="356" y="127"/>
                    <a:pt x="356" y="127"/>
                  </a:cubicBezTo>
                  <a:cubicBezTo>
                    <a:pt x="355" y="127"/>
                    <a:pt x="355" y="127"/>
                    <a:pt x="355" y="127"/>
                  </a:cubicBezTo>
                  <a:cubicBezTo>
                    <a:pt x="355" y="126"/>
                    <a:pt x="356" y="126"/>
                    <a:pt x="356" y="125"/>
                  </a:cubicBezTo>
                  <a:cubicBezTo>
                    <a:pt x="357" y="125"/>
                    <a:pt x="357" y="125"/>
                    <a:pt x="357" y="125"/>
                  </a:cubicBezTo>
                  <a:cubicBezTo>
                    <a:pt x="357" y="125"/>
                    <a:pt x="356" y="125"/>
                    <a:pt x="356" y="125"/>
                  </a:cubicBezTo>
                  <a:cubicBezTo>
                    <a:pt x="356" y="124"/>
                    <a:pt x="356" y="124"/>
                    <a:pt x="356" y="124"/>
                  </a:cubicBezTo>
                  <a:cubicBezTo>
                    <a:pt x="359" y="124"/>
                    <a:pt x="359" y="124"/>
                    <a:pt x="361" y="123"/>
                  </a:cubicBezTo>
                  <a:cubicBezTo>
                    <a:pt x="361" y="124"/>
                    <a:pt x="361" y="124"/>
                    <a:pt x="361" y="124"/>
                  </a:cubicBezTo>
                  <a:cubicBezTo>
                    <a:pt x="361" y="123"/>
                    <a:pt x="362" y="123"/>
                    <a:pt x="362" y="122"/>
                  </a:cubicBezTo>
                  <a:cubicBezTo>
                    <a:pt x="362" y="122"/>
                    <a:pt x="362" y="122"/>
                    <a:pt x="362" y="122"/>
                  </a:cubicBezTo>
                  <a:cubicBezTo>
                    <a:pt x="362" y="122"/>
                    <a:pt x="362" y="122"/>
                    <a:pt x="362" y="121"/>
                  </a:cubicBezTo>
                  <a:cubicBezTo>
                    <a:pt x="361" y="121"/>
                    <a:pt x="360" y="121"/>
                    <a:pt x="360" y="121"/>
                  </a:cubicBezTo>
                  <a:cubicBezTo>
                    <a:pt x="360" y="120"/>
                    <a:pt x="360" y="120"/>
                    <a:pt x="360" y="120"/>
                  </a:cubicBezTo>
                  <a:cubicBezTo>
                    <a:pt x="359" y="120"/>
                    <a:pt x="359" y="120"/>
                    <a:pt x="358" y="120"/>
                  </a:cubicBezTo>
                  <a:cubicBezTo>
                    <a:pt x="358" y="120"/>
                    <a:pt x="358" y="120"/>
                    <a:pt x="358" y="120"/>
                  </a:cubicBezTo>
                  <a:cubicBezTo>
                    <a:pt x="360" y="119"/>
                    <a:pt x="360" y="119"/>
                    <a:pt x="362" y="117"/>
                  </a:cubicBezTo>
                  <a:cubicBezTo>
                    <a:pt x="362" y="117"/>
                    <a:pt x="361" y="117"/>
                    <a:pt x="361" y="116"/>
                  </a:cubicBezTo>
                  <a:cubicBezTo>
                    <a:pt x="361" y="116"/>
                    <a:pt x="361" y="116"/>
                    <a:pt x="361" y="116"/>
                  </a:cubicBezTo>
                  <a:cubicBezTo>
                    <a:pt x="360" y="116"/>
                    <a:pt x="360" y="116"/>
                    <a:pt x="359" y="116"/>
                  </a:cubicBezTo>
                  <a:cubicBezTo>
                    <a:pt x="359" y="115"/>
                    <a:pt x="360" y="115"/>
                    <a:pt x="360" y="115"/>
                  </a:cubicBezTo>
                  <a:cubicBezTo>
                    <a:pt x="360" y="115"/>
                    <a:pt x="359" y="115"/>
                    <a:pt x="359" y="114"/>
                  </a:cubicBezTo>
                  <a:cubicBezTo>
                    <a:pt x="359" y="114"/>
                    <a:pt x="359" y="114"/>
                    <a:pt x="359" y="114"/>
                  </a:cubicBezTo>
                  <a:cubicBezTo>
                    <a:pt x="359" y="114"/>
                    <a:pt x="360" y="114"/>
                    <a:pt x="360" y="114"/>
                  </a:cubicBezTo>
                  <a:cubicBezTo>
                    <a:pt x="360" y="114"/>
                    <a:pt x="361" y="113"/>
                    <a:pt x="361" y="113"/>
                  </a:cubicBezTo>
                  <a:cubicBezTo>
                    <a:pt x="360" y="112"/>
                    <a:pt x="360" y="112"/>
                    <a:pt x="359" y="112"/>
                  </a:cubicBezTo>
                  <a:cubicBezTo>
                    <a:pt x="358" y="112"/>
                    <a:pt x="358" y="112"/>
                    <a:pt x="358" y="113"/>
                  </a:cubicBezTo>
                  <a:cubicBezTo>
                    <a:pt x="358" y="112"/>
                    <a:pt x="357" y="112"/>
                    <a:pt x="357" y="112"/>
                  </a:cubicBezTo>
                  <a:cubicBezTo>
                    <a:pt x="358" y="111"/>
                    <a:pt x="360" y="111"/>
                    <a:pt x="361" y="110"/>
                  </a:cubicBezTo>
                  <a:cubicBezTo>
                    <a:pt x="361" y="109"/>
                    <a:pt x="360" y="109"/>
                    <a:pt x="360" y="109"/>
                  </a:cubicBezTo>
                  <a:cubicBezTo>
                    <a:pt x="360" y="109"/>
                    <a:pt x="360" y="109"/>
                    <a:pt x="360" y="109"/>
                  </a:cubicBezTo>
                  <a:cubicBezTo>
                    <a:pt x="360" y="109"/>
                    <a:pt x="360" y="109"/>
                    <a:pt x="360" y="109"/>
                  </a:cubicBezTo>
                  <a:cubicBezTo>
                    <a:pt x="360" y="109"/>
                    <a:pt x="361" y="108"/>
                    <a:pt x="361" y="108"/>
                  </a:cubicBezTo>
                  <a:cubicBezTo>
                    <a:pt x="361" y="108"/>
                    <a:pt x="361" y="108"/>
                    <a:pt x="360" y="108"/>
                  </a:cubicBezTo>
                  <a:cubicBezTo>
                    <a:pt x="361" y="107"/>
                    <a:pt x="361" y="107"/>
                    <a:pt x="361" y="107"/>
                  </a:cubicBezTo>
                  <a:cubicBezTo>
                    <a:pt x="360" y="107"/>
                    <a:pt x="360" y="107"/>
                    <a:pt x="359" y="107"/>
                  </a:cubicBezTo>
                  <a:cubicBezTo>
                    <a:pt x="359" y="107"/>
                    <a:pt x="359" y="107"/>
                    <a:pt x="359" y="107"/>
                  </a:cubicBezTo>
                  <a:cubicBezTo>
                    <a:pt x="359" y="107"/>
                    <a:pt x="358" y="107"/>
                    <a:pt x="358" y="107"/>
                  </a:cubicBezTo>
                  <a:cubicBezTo>
                    <a:pt x="359" y="107"/>
                    <a:pt x="359" y="106"/>
                    <a:pt x="359" y="106"/>
                  </a:cubicBezTo>
                  <a:cubicBezTo>
                    <a:pt x="359" y="106"/>
                    <a:pt x="359" y="106"/>
                    <a:pt x="358" y="106"/>
                  </a:cubicBezTo>
                  <a:cubicBezTo>
                    <a:pt x="359" y="105"/>
                    <a:pt x="359" y="105"/>
                    <a:pt x="359" y="105"/>
                  </a:cubicBezTo>
                  <a:cubicBezTo>
                    <a:pt x="359" y="103"/>
                    <a:pt x="361" y="102"/>
                    <a:pt x="361" y="101"/>
                  </a:cubicBezTo>
                  <a:cubicBezTo>
                    <a:pt x="361" y="100"/>
                    <a:pt x="361" y="100"/>
                    <a:pt x="362" y="100"/>
                  </a:cubicBezTo>
                  <a:cubicBezTo>
                    <a:pt x="362" y="100"/>
                    <a:pt x="361" y="100"/>
                    <a:pt x="361" y="100"/>
                  </a:cubicBezTo>
                  <a:cubicBezTo>
                    <a:pt x="362" y="99"/>
                    <a:pt x="362" y="98"/>
                    <a:pt x="363" y="98"/>
                  </a:cubicBezTo>
                  <a:cubicBezTo>
                    <a:pt x="362" y="98"/>
                    <a:pt x="362" y="98"/>
                    <a:pt x="358" y="100"/>
                  </a:cubicBezTo>
                  <a:cubicBezTo>
                    <a:pt x="358" y="101"/>
                    <a:pt x="358" y="101"/>
                    <a:pt x="358" y="101"/>
                  </a:cubicBezTo>
                  <a:cubicBezTo>
                    <a:pt x="357" y="101"/>
                    <a:pt x="357" y="101"/>
                    <a:pt x="357" y="102"/>
                  </a:cubicBezTo>
                  <a:cubicBezTo>
                    <a:pt x="356" y="102"/>
                    <a:pt x="356" y="102"/>
                    <a:pt x="356" y="102"/>
                  </a:cubicBezTo>
                  <a:cubicBezTo>
                    <a:pt x="356" y="102"/>
                    <a:pt x="356" y="102"/>
                    <a:pt x="354" y="105"/>
                  </a:cubicBezTo>
                  <a:cubicBezTo>
                    <a:pt x="353" y="105"/>
                    <a:pt x="353" y="105"/>
                    <a:pt x="353" y="106"/>
                  </a:cubicBezTo>
                  <a:cubicBezTo>
                    <a:pt x="349" y="107"/>
                    <a:pt x="349" y="107"/>
                    <a:pt x="348" y="109"/>
                  </a:cubicBezTo>
                  <a:cubicBezTo>
                    <a:pt x="348" y="109"/>
                    <a:pt x="348" y="109"/>
                    <a:pt x="347" y="108"/>
                  </a:cubicBezTo>
                  <a:cubicBezTo>
                    <a:pt x="347" y="109"/>
                    <a:pt x="347" y="109"/>
                    <a:pt x="347" y="109"/>
                  </a:cubicBezTo>
                  <a:cubicBezTo>
                    <a:pt x="346" y="109"/>
                    <a:pt x="346" y="109"/>
                    <a:pt x="346" y="109"/>
                  </a:cubicBezTo>
                  <a:cubicBezTo>
                    <a:pt x="345" y="110"/>
                    <a:pt x="345" y="110"/>
                    <a:pt x="345" y="110"/>
                  </a:cubicBezTo>
                  <a:cubicBezTo>
                    <a:pt x="345" y="110"/>
                    <a:pt x="345" y="110"/>
                    <a:pt x="344" y="110"/>
                  </a:cubicBezTo>
                  <a:cubicBezTo>
                    <a:pt x="344" y="111"/>
                    <a:pt x="344" y="111"/>
                    <a:pt x="344" y="111"/>
                  </a:cubicBezTo>
                  <a:cubicBezTo>
                    <a:pt x="344" y="111"/>
                    <a:pt x="343" y="111"/>
                    <a:pt x="343" y="111"/>
                  </a:cubicBezTo>
                  <a:cubicBezTo>
                    <a:pt x="343" y="111"/>
                    <a:pt x="343" y="111"/>
                    <a:pt x="343" y="111"/>
                  </a:cubicBezTo>
                  <a:cubicBezTo>
                    <a:pt x="342" y="111"/>
                    <a:pt x="342" y="111"/>
                    <a:pt x="342" y="111"/>
                  </a:cubicBezTo>
                  <a:cubicBezTo>
                    <a:pt x="342" y="111"/>
                    <a:pt x="342" y="112"/>
                    <a:pt x="342" y="112"/>
                  </a:cubicBezTo>
                  <a:cubicBezTo>
                    <a:pt x="341" y="112"/>
                    <a:pt x="341" y="112"/>
                    <a:pt x="341" y="112"/>
                  </a:cubicBezTo>
                  <a:cubicBezTo>
                    <a:pt x="341" y="111"/>
                    <a:pt x="340" y="111"/>
                    <a:pt x="340" y="110"/>
                  </a:cubicBezTo>
                  <a:cubicBezTo>
                    <a:pt x="340" y="110"/>
                    <a:pt x="340" y="109"/>
                    <a:pt x="340" y="109"/>
                  </a:cubicBezTo>
                  <a:cubicBezTo>
                    <a:pt x="340" y="109"/>
                    <a:pt x="340" y="109"/>
                    <a:pt x="339" y="109"/>
                  </a:cubicBezTo>
                  <a:cubicBezTo>
                    <a:pt x="339" y="109"/>
                    <a:pt x="338" y="110"/>
                    <a:pt x="338" y="110"/>
                  </a:cubicBezTo>
                  <a:cubicBezTo>
                    <a:pt x="338" y="110"/>
                    <a:pt x="338" y="110"/>
                    <a:pt x="338" y="110"/>
                  </a:cubicBezTo>
                  <a:cubicBezTo>
                    <a:pt x="338" y="109"/>
                    <a:pt x="338" y="108"/>
                    <a:pt x="339" y="108"/>
                  </a:cubicBezTo>
                  <a:cubicBezTo>
                    <a:pt x="338" y="108"/>
                    <a:pt x="338" y="108"/>
                    <a:pt x="338" y="108"/>
                  </a:cubicBezTo>
                  <a:cubicBezTo>
                    <a:pt x="338" y="108"/>
                    <a:pt x="338" y="107"/>
                    <a:pt x="339" y="107"/>
                  </a:cubicBezTo>
                  <a:cubicBezTo>
                    <a:pt x="338" y="107"/>
                    <a:pt x="337" y="107"/>
                    <a:pt x="336" y="107"/>
                  </a:cubicBezTo>
                  <a:cubicBezTo>
                    <a:pt x="336" y="107"/>
                    <a:pt x="336" y="107"/>
                    <a:pt x="337" y="106"/>
                  </a:cubicBezTo>
                  <a:cubicBezTo>
                    <a:pt x="336" y="107"/>
                    <a:pt x="335" y="106"/>
                    <a:pt x="335" y="106"/>
                  </a:cubicBezTo>
                  <a:cubicBezTo>
                    <a:pt x="335" y="106"/>
                    <a:pt x="334" y="105"/>
                    <a:pt x="334" y="105"/>
                  </a:cubicBezTo>
                  <a:cubicBezTo>
                    <a:pt x="334" y="105"/>
                    <a:pt x="334" y="105"/>
                    <a:pt x="334" y="105"/>
                  </a:cubicBezTo>
                  <a:cubicBezTo>
                    <a:pt x="336" y="103"/>
                    <a:pt x="336" y="103"/>
                    <a:pt x="337" y="102"/>
                  </a:cubicBezTo>
                  <a:cubicBezTo>
                    <a:pt x="337" y="101"/>
                    <a:pt x="337" y="101"/>
                    <a:pt x="338" y="99"/>
                  </a:cubicBezTo>
                  <a:cubicBezTo>
                    <a:pt x="339" y="99"/>
                    <a:pt x="339" y="99"/>
                    <a:pt x="340" y="99"/>
                  </a:cubicBezTo>
                  <a:cubicBezTo>
                    <a:pt x="340" y="99"/>
                    <a:pt x="340" y="99"/>
                    <a:pt x="340" y="99"/>
                  </a:cubicBezTo>
                  <a:cubicBezTo>
                    <a:pt x="340" y="99"/>
                    <a:pt x="340" y="99"/>
                    <a:pt x="340" y="99"/>
                  </a:cubicBezTo>
                  <a:cubicBezTo>
                    <a:pt x="340" y="98"/>
                    <a:pt x="341" y="98"/>
                    <a:pt x="341" y="98"/>
                  </a:cubicBezTo>
                  <a:cubicBezTo>
                    <a:pt x="341" y="98"/>
                    <a:pt x="340" y="98"/>
                    <a:pt x="340" y="98"/>
                  </a:cubicBezTo>
                  <a:cubicBezTo>
                    <a:pt x="340" y="97"/>
                    <a:pt x="341" y="97"/>
                    <a:pt x="342" y="97"/>
                  </a:cubicBezTo>
                  <a:cubicBezTo>
                    <a:pt x="342" y="97"/>
                    <a:pt x="342" y="97"/>
                    <a:pt x="342" y="97"/>
                  </a:cubicBezTo>
                  <a:cubicBezTo>
                    <a:pt x="342" y="96"/>
                    <a:pt x="342" y="96"/>
                    <a:pt x="343" y="96"/>
                  </a:cubicBezTo>
                  <a:cubicBezTo>
                    <a:pt x="343" y="96"/>
                    <a:pt x="343" y="96"/>
                    <a:pt x="343" y="96"/>
                  </a:cubicBezTo>
                  <a:cubicBezTo>
                    <a:pt x="343" y="96"/>
                    <a:pt x="344" y="95"/>
                    <a:pt x="345" y="95"/>
                  </a:cubicBezTo>
                  <a:cubicBezTo>
                    <a:pt x="345" y="94"/>
                    <a:pt x="344" y="94"/>
                    <a:pt x="344" y="94"/>
                  </a:cubicBezTo>
                  <a:cubicBezTo>
                    <a:pt x="344" y="95"/>
                    <a:pt x="343" y="95"/>
                    <a:pt x="343" y="95"/>
                  </a:cubicBezTo>
                  <a:cubicBezTo>
                    <a:pt x="342" y="95"/>
                    <a:pt x="343" y="95"/>
                    <a:pt x="343" y="95"/>
                  </a:cubicBezTo>
                  <a:cubicBezTo>
                    <a:pt x="342" y="95"/>
                    <a:pt x="342" y="95"/>
                    <a:pt x="342" y="95"/>
                  </a:cubicBezTo>
                  <a:cubicBezTo>
                    <a:pt x="342" y="95"/>
                    <a:pt x="342" y="95"/>
                    <a:pt x="342" y="95"/>
                  </a:cubicBezTo>
                  <a:cubicBezTo>
                    <a:pt x="341" y="95"/>
                    <a:pt x="341" y="95"/>
                    <a:pt x="340" y="95"/>
                  </a:cubicBezTo>
                  <a:cubicBezTo>
                    <a:pt x="340" y="95"/>
                    <a:pt x="340" y="95"/>
                    <a:pt x="340" y="94"/>
                  </a:cubicBezTo>
                  <a:cubicBezTo>
                    <a:pt x="340" y="94"/>
                    <a:pt x="340" y="94"/>
                    <a:pt x="340" y="94"/>
                  </a:cubicBezTo>
                  <a:cubicBezTo>
                    <a:pt x="340" y="94"/>
                    <a:pt x="341" y="94"/>
                    <a:pt x="342" y="93"/>
                  </a:cubicBezTo>
                  <a:cubicBezTo>
                    <a:pt x="343" y="93"/>
                    <a:pt x="343" y="93"/>
                    <a:pt x="343" y="93"/>
                  </a:cubicBezTo>
                  <a:cubicBezTo>
                    <a:pt x="342" y="93"/>
                    <a:pt x="342" y="93"/>
                    <a:pt x="341" y="93"/>
                  </a:cubicBezTo>
                  <a:cubicBezTo>
                    <a:pt x="341" y="93"/>
                    <a:pt x="341" y="93"/>
                    <a:pt x="342" y="92"/>
                  </a:cubicBezTo>
                  <a:cubicBezTo>
                    <a:pt x="341" y="92"/>
                    <a:pt x="340" y="92"/>
                    <a:pt x="340" y="92"/>
                  </a:cubicBezTo>
                  <a:cubicBezTo>
                    <a:pt x="340" y="93"/>
                    <a:pt x="339" y="93"/>
                    <a:pt x="339" y="93"/>
                  </a:cubicBezTo>
                  <a:cubicBezTo>
                    <a:pt x="339" y="93"/>
                    <a:pt x="338" y="93"/>
                    <a:pt x="337" y="92"/>
                  </a:cubicBezTo>
                  <a:cubicBezTo>
                    <a:pt x="337" y="92"/>
                    <a:pt x="338" y="91"/>
                    <a:pt x="338" y="91"/>
                  </a:cubicBezTo>
                  <a:cubicBezTo>
                    <a:pt x="338" y="91"/>
                    <a:pt x="337" y="91"/>
                    <a:pt x="337" y="91"/>
                  </a:cubicBezTo>
                  <a:cubicBezTo>
                    <a:pt x="337" y="90"/>
                    <a:pt x="338" y="90"/>
                    <a:pt x="337" y="89"/>
                  </a:cubicBezTo>
                  <a:cubicBezTo>
                    <a:pt x="337" y="88"/>
                    <a:pt x="337" y="88"/>
                    <a:pt x="338" y="88"/>
                  </a:cubicBezTo>
                  <a:cubicBezTo>
                    <a:pt x="337" y="87"/>
                    <a:pt x="337" y="87"/>
                    <a:pt x="336" y="86"/>
                  </a:cubicBezTo>
                  <a:cubicBezTo>
                    <a:pt x="336" y="86"/>
                    <a:pt x="336" y="86"/>
                    <a:pt x="336" y="86"/>
                  </a:cubicBezTo>
                  <a:cubicBezTo>
                    <a:pt x="336" y="86"/>
                    <a:pt x="336" y="86"/>
                    <a:pt x="335" y="86"/>
                  </a:cubicBezTo>
                  <a:cubicBezTo>
                    <a:pt x="335" y="86"/>
                    <a:pt x="335" y="86"/>
                    <a:pt x="335" y="86"/>
                  </a:cubicBezTo>
                  <a:cubicBezTo>
                    <a:pt x="332" y="87"/>
                    <a:pt x="332" y="87"/>
                    <a:pt x="324" y="87"/>
                  </a:cubicBezTo>
                  <a:cubicBezTo>
                    <a:pt x="324" y="87"/>
                    <a:pt x="324" y="87"/>
                    <a:pt x="324" y="87"/>
                  </a:cubicBezTo>
                  <a:cubicBezTo>
                    <a:pt x="324" y="87"/>
                    <a:pt x="323" y="87"/>
                    <a:pt x="323" y="87"/>
                  </a:cubicBezTo>
                  <a:cubicBezTo>
                    <a:pt x="322" y="87"/>
                    <a:pt x="321" y="87"/>
                    <a:pt x="320" y="86"/>
                  </a:cubicBezTo>
                  <a:cubicBezTo>
                    <a:pt x="320" y="86"/>
                    <a:pt x="320" y="86"/>
                    <a:pt x="320" y="87"/>
                  </a:cubicBezTo>
                  <a:cubicBezTo>
                    <a:pt x="320" y="87"/>
                    <a:pt x="319" y="87"/>
                    <a:pt x="319" y="87"/>
                  </a:cubicBezTo>
                  <a:cubicBezTo>
                    <a:pt x="319" y="87"/>
                    <a:pt x="319" y="87"/>
                    <a:pt x="319" y="87"/>
                  </a:cubicBezTo>
                  <a:cubicBezTo>
                    <a:pt x="317" y="87"/>
                    <a:pt x="317" y="87"/>
                    <a:pt x="316" y="89"/>
                  </a:cubicBezTo>
                  <a:cubicBezTo>
                    <a:pt x="316" y="89"/>
                    <a:pt x="316" y="89"/>
                    <a:pt x="317" y="89"/>
                  </a:cubicBezTo>
                  <a:cubicBezTo>
                    <a:pt x="317" y="89"/>
                    <a:pt x="316" y="90"/>
                    <a:pt x="316" y="90"/>
                  </a:cubicBezTo>
                  <a:cubicBezTo>
                    <a:pt x="315" y="90"/>
                    <a:pt x="315" y="90"/>
                    <a:pt x="315" y="90"/>
                  </a:cubicBezTo>
                  <a:cubicBezTo>
                    <a:pt x="315" y="91"/>
                    <a:pt x="314" y="91"/>
                    <a:pt x="314" y="91"/>
                  </a:cubicBezTo>
                  <a:cubicBezTo>
                    <a:pt x="314" y="92"/>
                    <a:pt x="314" y="92"/>
                    <a:pt x="314" y="92"/>
                  </a:cubicBezTo>
                  <a:cubicBezTo>
                    <a:pt x="312" y="93"/>
                    <a:pt x="311" y="93"/>
                    <a:pt x="309" y="94"/>
                  </a:cubicBezTo>
                  <a:cubicBezTo>
                    <a:pt x="309" y="94"/>
                    <a:pt x="309" y="94"/>
                    <a:pt x="309" y="94"/>
                  </a:cubicBezTo>
                  <a:cubicBezTo>
                    <a:pt x="309" y="95"/>
                    <a:pt x="309" y="95"/>
                    <a:pt x="309" y="95"/>
                  </a:cubicBezTo>
                  <a:cubicBezTo>
                    <a:pt x="307" y="97"/>
                    <a:pt x="307" y="97"/>
                    <a:pt x="306" y="99"/>
                  </a:cubicBezTo>
                  <a:cubicBezTo>
                    <a:pt x="306" y="99"/>
                    <a:pt x="306" y="99"/>
                    <a:pt x="306" y="99"/>
                  </a:cubicBezTo>
                  <a:cubicBezTo>
                    <a:pt x="306" y="99"/>
                    <a:pt x="306" y="100"/>
                    <a:pt x="305" y="100"/>
                  </a:cubicBezTo>
                  <a:cubicBezTo>
                    <a:pt x="305" y="100"/>
                    <a:pt x="305" y="100"/>
                    <a:pt x="305" y="100"/>
                  </a:cubicBezTo>
                  <a:cubicBezTo>
                    <a:pt x="306" y="100"/>
                    <a:pt x="306" y="100"/>
                    <a:pt x="306" y="100"/>
                  </a:cubicBezTo>
                  <a:cubicBezTo>
                    <a:pt x="306" y="101"/>
                    <a:pt x="305" y="101"/>
                    <a:pt x="305" y="101"/>
                  </a:cubicBezTo>
                  <a:cubicBezTo>
                    <a:pt x="305" y="101"/>
                    <a:pt x="305" y="101"/>
                    <a:pt x="304" y="101"/>
                  </a:cubicBezTo>
                  <a:cubicBezTo>
                    <a:pt x="304" y="102"/>
                    <a:pt x="304" y="102"/>
                    <a:pt x="304" y="102"/>
                  </a:cubicBezTo>
                  <a:cubicBezTo>
                    <a:pt x="304" y="102"/>
                    <a:pt x="303" y="102"/>
                    <a:pt x="303" y="102"/>
                  </a:cubicBezTo>
                  <a:cubicBezTo>
                    <a:pt x="303" y="102"/>
                    <a:pt x="303" y="102"/>
                    <a:pt x="303" y="103"/>
                  </a:cubicBezTo>
                  <a:cubicBezTo>
                    <a:pt x="303" y="102"/>
                    <a:pt x="302" y="102"/>
                    <a:pt x="302" y="102"/>
                  </a:cubicBezTo>
                  <a:cubicBezTo>
                    <a:pt x="302" y="103"/>
                    <a:pt x="302" y="103"/>
                    <a:pt x="301" y="103"/>
                  </a:cubicBezTo>
                  <a:cubicBezTo>
                    <a:pt x="301" y="103"/>
                    <a:pt x="301" y="103"/>
                    <a:pt x="302" y="103"/>
                  </a:cubicBezTo>
                  <a:cubicBezTo>
                    <a:pt x="301" y="104"/>
                    <a:pt x="301" y="104"/>
                    <a:pt x="300" y="105"/>
                  </a:cubicBezTo>
                  <a:cubicBezTo>
                    <a:pt x="300" y="105"/>
                    <a:pt x="300" y="105"/>
                    <a:pt x="300" y="105"/>
                  </a:cubicBezTo>
                  <a:cubicBezTo>
                    <a:pt x="299" y="105"/>
                    <a:pt x="298" y="105"/>
                    <a:pt x="296" y="106"/>
                  </a:cubicBezTo>
                  <a:cubicBezTo>
                    <a:pt x="296" y="106"/>
                    <a:pt x="296" y="106"/>
                    <a:pt x="296" y="106"/>
                  </a:cubicBezTo>
                  <a:cubicBezTo>
                    <a:pt x="294" y="107"/>
                    <a:pt x="294" y="107"/>
                    <a:pt x="293" y="108"/>
                  </a:cubicBezTo>
                  <a:cubicBezTo>
                    <a:pt x="293" y="109"/>
                    <a:pt x="293" y="109"/>
                    <a:pt x="294" y="109"/>
                  </a:cubicBezTo>
                  <a:cubicBezTo>
                    <a:pt x="294" y="109"/>
                    <a:pt x="294" y="109"/>
                    <a:pt x="294" y="109"/>
                  </a:cubicBezTo>
                  <a:cubicBezTo>
                    <a:pt x="294" y="110"/>
                    <a:pt x="294" y="110"/>
                    <a:pt x="293" y="110"/>
                  </a:cubicBezTo>
                  <a:cubicBezTo>
                    <a:pt x="294" y="111"/>
                    <a:pt x="294" y="111"/>
                    <a:pt x="294" y="112"/>
                  </a:cubicBezTo>
                  <a:cubicBezTo>
                    <a:pt x="293" y="114"/>
                    <a:pt x="293" y="117"/>
                    <a:pt x="292" y="119"/>
                  </a:cubicBezTo>
                  <a:cubicBezTo>
                    <a:pt x="292" y="119"/>
                    <a:pt x="292" y="120"/>
                    <a:pt x="292" y="120"/>
                  </a:cubicBezTo>
                  <a:cubicBezTo>
                    <a:pt x="292" y="120"/>
                    <a:pt x="292" y="120"/>
                    <a:pt x="292" y="120"/>
                  </a:cubicBezTo>
                  <a:cubicBezTo>
                    <a:pt x="292" y="120"/>
                    <a:pt x="292" y="120"/>
                    <a:pt x="292" y="120"/>
                  </a:cubicBezTo>
                  <a:cubicBezTo>
                    <a:pt x="289" y="123"/>
                    <a:pt x="289" y="123"/>
                    <a:pt x="287" y="125"/>
                  </a:cubicBezTo>
                  <a:cubicBezTo>
                    <a:pt x="287" y="126"/>
                    <a:pt x="287" y="126"/>
                    <a:pt x="287" y="126"/>
                  </a:cubicBezTo>
                  <a:cubicBezTo>
                    <a:pt x="288" y="126"/>
                    <a:pt x="288" y="125"/>
                    <a:pt x="289" y="124"/>
                  </a:cubicBezTo>
                  <a:cubicBezTo>
                    <a:pt x="289" y="124"/>
                    <a:pt x="289" y="124"/>
                    <a:pt x="289" y="124"/>
                  </a:cubicBezTo>
                  <a:cubicBezTo>
                    <a:pt x="288" y="127"/>
                    <a:pt x="288" y="127"/>
                    <a:pt x="286" y="127"/>
                  </a:cubicBezTo>
                  <a:cubicBezTo>
                    <a:pt x="285" y="127"/>
                    <a:pt x="285" y="127"/>
                    <a:pt x="285" y="127"/>
                  </a:cubicBezTo>
                  <a:cubicBezTo>
                    <a:pt x="285" y="127"/>
                    <a:pt x="285" y="127"/>
                    <a:pt x="285" y="127"/>
                  </a:cubicBezTo>
                  <a:cubicBezTo>
                    <a:pt x="284" y="128"/>
                    <a:pt x="284" y="128"/>
                    <a:pt x="284" y="129"/>
                  </a:cubicBezTo>
                  <a:cubicBezTo>
                    <a:pt x="281" y="130"/>
                    <a:pt x="281" y="130"/>
                    <a:pt x="275" y="134"/>
                  </a:cubicBezTo>
                  <a:cubicBezTo>
                    <a:pt x="274" y="134"/>
                    <a:pt x="274" y="134"/>
                    <a:pt x="274" y="134"/>
                  </a:cubicBezTo>
                  <a:cubicBezTo>
                    <a:pt x="274" y="134"/>
                    <a:pt x="274" y="134"/>
                    <a:pt x="274" y="135"/>
                  </a:cubicBezTo>
                  <a:cubicBezTo>
                    <a:pt x="272" y="135"/>
                    <a:pt x="271" y="135"/>
                    <a:pt x="268" y="137"/>
                  </a:cubicBezTo>
                  <a:cubicBezTo>
                    <a:pt x="268" y="137"/>
                    <a:pt x="268" y="137"/>
                    <a:pt x="268" y="137"/>
                  </a:cubicBezTo>
                  <a:cubicBezTo>
                    <a:pt x="267" y="137"/>
                    <a:pt x="267" y="137"/>
                    <a:pt x="266" y="137"/>
                  </a:cubicBezTo>
                  <a:cubicBezTo>
                    <a:pt x="265" y="139"/>
                    <a:pt x="264" y="140"/>
                    <a:pt x="263" y="142"/>
                  </a:cubicBezTo>
                  <a:cubicBezTo>
                    <a:pt x="263" y="142"/>
                    <a:pt x="263" y="142"/>
                    <a:pt x="264" y="143"/>
                  </a:cubicBezTo>
                  <a:cubicBezTo>
                    <a:pt x="263" y="144"/>
                    <a:pt x="263" y="144"/>
                    <a:pt x="261" y="147"/>
                  </a:cubicBezTo>
                  <a:cubicBezTo>
                    <a:pt x="260" y="148"/>
                    <a:pt x="260" y="148"/>
                    <a:pt x="260" y="148"/>
                  </a:cubicBezTo>
                  <a:cubicBezTo>
                    <a:pt x="260" y="149"/>
                    <a:pt x="259" y="149"/>
                    <a:pt x="259" y="150"/>
                  </a:cubicBezTo>
                  <a:cubicBezTo>
                    <a:pt x="259" y="151"/>
                    <a:pt x="259" y="151"/>
                    <a:pt x="258" y="151"/>
                  </a:cubicBezTo>
                  <a:cubicBezTo>
                    <a:pt x="258" y="151"/>
                    <a:pt x="258" y="151"/>
                    <a:pt x="258" y="151"/>
                  </a:cubicBezTo>
                  <a:cubicBezTo>
                    <a:pt x="258" y="152"/>
                    <a:pt x="258" y="152"/>
                    <a:pt x="258" y="153"/>
                  </a:cubicBezTo>
                  <a:cubicBezTo>
                    <a:pt x="258" y="153"/>
                    <a:pt x="258" y="153"/>
                    <a:pt x="258" y="153"/>
                  </a:cubicBezTo>
                  <a:cubicBezTo>
                    <a:pt x="257" y="154"/>
                    <a:pt x="257" y="154"/>
                    <a:pt x="257" y="155"/>
                  </a:cubicBezTo>
                  <a:cubicBezTo>
                    <a:pt x="256" y="155"/>
                    <a:pt x="256" y="155"/>
                    <a:pt x="256" y="155"/>
                  </a:cubicBezTo>
                  <a:cubicBezTo>
                    <a:pt x="255" y="155"/>
                    <a:pt x="255" y="155"/>
                    <a:pt x="255" y="156"/>
                  </a:cubicBezTo>
                  <a:cubicBezTo>
                    <a:pt x="255" y="156"/>
                    <a:pt x="255" y="156"/>
                    <a:pt x="255" y="156"/>
                  </a:cubicBezTo>
                  <a:cubicBezTo>
                    <a:pt x="255" y="156"/>
                    <a:pt x="254" y="156"/>
                    <a:pt x="254" y="156"/>
                  </a:cubicBezTo>
                  <a:cubicBezTo>
                    <a:pt x="254" y="156"/>
                    <a:pt x="254" y="156"/>
                    <a:pt x="254" y="156"/>
                  </a:cubicBezTo>
                  <a:cubicBezTo>
                    <a:pt x="254" y="157"/>
                    <a:pt x="253" y="158"/>
                    <a:pt x="253" y="159"/>
                  </a:cubicBezTo>
                  <a:cubicBezTo>
                    <a:pt x="253" y="159"/>
                    <a:pt x="252" y="159"/>
                    <a:pt x="252" y="159"/>
                  </a:cubicBezTo>
                  <a:cubicBezTo>
                    <a:pt x="252" y="159"/>
                    <a:pt x="252" y="159"/>
                    <a:pt x="252" y="159"/>
                  </a:cubicBezTo>
                  <a:cubicBezTo>
                    <a:pt x="252" y="159"/>
                    <a:pt x="251" y="159"/>
                    <a:pt x="250" y="159"/>
                  </a:cubicBezTo>
                  <a:cubicBezTo>
                    <a:pt x="248" y="160"/>
                    <a:pt x="248" y="160"/>
                    <a:pt x="248" y="161"/>
                  </a:cubicBezTo>
                  <a:cubicBezTo>
                    <a:pt x="247" y="161"/>
                    <a:pt x="245" y="160"/>
                    <a:pt x="244" y="160"/>
                  </a:cubicBezTo>
                  <a:cubicBezTo>
                    <a:pt x="245" y="159"/>
                    <a:pt x="244" y="159"/>
                    <a:pt x="244" y="159"/>
                  </a:cubicBezTo>
                  <a:cubicBezTo>
                    <a:pt x="244" y="155"/>
                    <a:pt x="244" y="150"/>
                    <a:pt x="244" y="150"/>
                  </a:cubicBezTo>
                  <a:cubicBezTo>
                    <a:pt x="245" y="149"/>
                    <a:pt x="246" y="148"/>
                    <a:pt x="247" y="147"/>
                  </a:cubicBezTo>
                  <a:cubicBezTo>
                    <a:pt x="247" y="147"/>
                    <a:pt x="247" y="147"/>
                    <a:pt x="247" y="147"/>
                  </a:cubicBezTo>
                  <a:cubicBezTo>
                    <a:pt x="247" y="146"/>
                    <a:pt x="248" y="145"/>
                    <a:pt x="248" y="145"/>
                  </a:cubicBezTo>
                  <a:cubicBezTo>
                    <a:pt x="249" y="144"/>
                    <a:pt x="249" y="144"/>
                    <a:pt x="250" y="143"/>
                  </a:cubicBezTo>
                  <a:cubicBezTo>
                    <a:pt x="250" y="142"/>
                    <a:pt x="250" y="142"/>
                    <a:pt x="250" y="142"/>
                  </a:cubicBezTo>
                  <a:cubicBezTo>
                    <a:pt x="251" y="141"/>
                    <a:pt x="251" y="141"/>
                    <a:pt x="250" y="141"/>
                  </a:cubicBezTo>
                  <a:cubicBezTo>
                    <a:pt x="251" y="141"/>
                    <a:pt x="251" y="140"/>
                    <a:pt x="252" y="140"/>
                  </a:cubicBezTo>
                  <a:cubicBezTo>
                    <a:pt x="252" y="139"/>
                    <a:pt x="252" y="139"/>
                    <a:pt x="252" y="139"/>
                  </a:cubicBezTo>
                  <a:cubicBezTo>
                    <a:pt x="253" y="138"/>
                    <a:pt x="254" y="137"/>
                    <a:pt x="255" y="136"/>
                  </a:cubicBezTo>
                  <a:cubicBezTo>
                    <a:pt x="255" y="136"/>
                    <a:pt x="255" y="135"/>
                    <a:pt x="254" y="135"/>
                  </a:cubicBezTo>
                  <a:cubicBezTo>
                    <a:pt x="254" y="134"/>
                    <a:pt x="254" y="134"/>
                    <a:pt x="255" y="134"/>
                  </a:cubicBezTo>
                  <a:cubicBezTo>
                    <a:pt x="254" y="134"/>
                    <a:pt x="254" y="134"/>
                    <a:pt x="254" y="134"/>
                  </a:cubicBezTo>
                  <a:cubicBezTo>
                    <a:pt x="254" y="134"/>
                    <a:pt x="254" y="134"/>
                    <a:pt x="254" y="134"/>
                  </a:cubicBezTo>
                  <a:cubicBezTo>
                    <a:pt x="254" y="134"/>
                    <a:pt x="253" y="134"/>
                    <a:pt x="252" y="134"/>
                  </a:cubicBezTo>
                  <a:cubicBezTo>
                    <a:pt x="252" y="134"/>
                    <a:pt x="252" y="134"/>
                    <a:pt x="253" y="134"/>
                  </a:cubicBezTo>
                  <a:cubicBezTo>
                    <a:pt x="252" y="133"/>
                    <a:pt x="252" y="133"/>
                    <a:pt x="252" y="133"/>
                  </a:cubicBezTo>
                  <a:cubicBezTo>
                    <a:pt x="251" y="133"/>
                    <a:pt x="251" y="133"/>
                    <a:pt x="250" y="133"/>
                  </a:cubicBezTo>
                  <a:cubicBezTo>
                    <a:pt x="248" y="133"/>
                    <a:pt x="248" y="133"/>
                    <a:pt x="248" y="133"/>
                  </a:cubicBezTo>
                  <a:cubicBezTo>
                    <a:pt x="248" y="133"/>
                    <a:pt x="247" y="133"/>
                    <a:pt x="247" y="133"/>
                  </a:cubicBezTo>
                  <a:cubicBezTo>
                    <a:pt x="246" y="132"/>
                    <a:pt x="246" y="132"/>
                    <a:pt x="246" y="132"/>
                  </a:cubicBezTo>
                  <a:cubicBezTo>
                    <a:pt x="245" y="132"/>
                    <a:pt x="244" y="131"/>
                    <a:pt x="243" y="130"/>
                  </a:cubicBezTo>
                  <a:cubicBezTo>
                    <a:pt x="243" y="130"/>
                    <a:pt x="243" y="130"/>
                    <a:pt x="243" y="130"/>
                  </a:cubicBezTo>
                  <a:cubicBezTo>
                    <a:pt x="242" y="130"/>
                    <a:pt x="242" y="130"/>
                    <a:pt x="242" y="130"/>
                  </a:cubicBezTo>
                  <a:cubicBezTo>
                    <a:pt x="242" y="129"/>
                    <a:pt x="242" y="129"/>
                    <a:pt x="242" y="129"/>
                  </a:cubicBezTo>
                  <a:cubicBezTo>
                    <a:pt x="242" y="129"/>
                    <a:pt x="241" y="128"/>
                    <a:pt x="241" y="128"/>
                  </a:cubicBezTo>
                  <a:cubicBezTo>
                    <a:pt x="241" y="127"/>
                    <a:pt x="242" y="126"/>
                    <a:pt x="243" y="125"/>
                  </a:cubicBezTo>
                  <a:cubicBezTo>
                    <a:pt x="242" y="125"/>
                    <a:pt x="242" y="125"/>
                    <a:pt x="242" y="125"/>
                  </a:cubicBezTo>
                  <a:cubicBezTo>
                    <a:pt x="243" y="124"/>
                    <a:pt x="243" y="124"/>
                    <a:pt x="243" y="124"/>
                  </a:cubicBezTo>
                  <a:cubicBezTo>
                    <a:pt x="243" y="124"/>
                    <a:pt x="243" y="124"/>
                    <a:pt x="243" y="124"/>
                  </a:cubicBezTo>
                  <a:cubicBezTo>
                    <a:pt x="243" y="123"/>
                    <a:pt x="243" y="123"/>
                    <a:pt x="243" y="123"/>
                  </a:cubicBezTo>
                  <a:cubicBezTo>
                    <a:pt x="243" y="123"/>
                    <a:pt x="242" y="123"/>
                    <a:pt x="241" y="123"/>
                  </a:cubicBezTo>
                  <a:cubicBezTo>
                    <a:pt x="242" y="122"/>
                    <a:pt x="242" y="122"/>
                    <a:pt x="242" y="122"/>
                  </a:cubicBezTo>
                  <a:cubicBezTo>
                    <a:pt x="241" y="122"/>
                    <a:pt x="241" y="122"/>
                    <a:pt x="240" y="122"/>
                  </a:cubicBezTo>
                  <a:cubicBezTo>
                    <a:pt x="240" y="122"/>
                    <a:pt x="240" y="121"/>
                    <a:pt x="241" y="121"/>
                  </a:cubicBezTo>
                  <a:cubicBezTo>
                    <a:pt x="239" y="120"/>
                    <a:pt x="239" y="120"/>
                    <a:pt x="238" y="120"/>
                  </a:cubicBezTo>
                  <a:cubicBezTo>
                    <a:pt x="238" y="120"/>
                    <a:pt x="238" y="119"/>
                    <a:pt x="238" y="118"/>
                  </a:cubicBezTo>
                  <a:cubicBezTo>
                    <a:pt x="238" y="118"/>
                    <a:pt x="237" y="118"/>
                    <a:pt x="236" y="118"/>
                  </a:cubicBezTo>
                  <a:cubicBezTo>
                    <a:pt x="236" y="119"/>
                    <a:pt x="236" y="119"/>
                    <a:pt x="235" y="119"/>
                  </a:cubicBezTo>
                  <a:cubicBezTo>
                    <a:pt x="235" y="119"/>
                    <a:pt x="235" y="119"/>
                    <a:pt x="235" y="119"/>
                  </a:cubicBezTo>
                  <a:cubicBezTo>
                    <a:pt x="235" y="119"/>
                    <a:pt x="235" y="119"/>
                    <a:pt x="235" y="119"/>
                  </a:cubicBezTo>
                  <a:cubicBezTo>
                    <a:pt x="234" y="119"/>
                    <a:pt x="234" y="119"/>
                    <a:pt x="233" y="119"/>
                  </a:cubicBezTo>
                  <a:cubicBezTo>
                    <a:pt x="233" y="118"/>
                    <a:pt x="233" y="118"/>
                    <a:pt x="233" y="118"/>
                  </a:cubicBezTo>
                  <a:cubicBezTo>
                    <a:pt x="234" y="118"/>
                    <a:pt x="234" y="118"/>
                    <a:pt x="234" y="118"/>
                  </a:cubicBezTo>
                  <a:cubicBezTo>
                    <a:pt x="234" y="118"/>
                    <a:pt x="234" y="118"/>
                    <a:pt x="233" y="118"/>
                  </a:cubicBezTo>
                  <a:cubicBezTo>
                    <a:pt x="234" y="118"/>
                    <a:pt x="234" y="117"/>
                    <a:pt x="234" y="117"/>
                  </a:cubicBezTo>
                  <a:cubicBezTo>
                    <a:pt x="234" y="117"/>
                    <a:pt x="234" y="117"/>
                    <a:pt x="234" y="117"/>
                  </a:cubicBezTo>
                  <a:cubicBezTo>
                    <a:pt x="235" y="117"/>
                    <a:pt x="235" y="116"/>
                    <a:pt x="235" y="116"/>
                  </a:cubicBezTo>
                  <a:cubicBezTo>
                    <a:pt x="235" y="115"/>
                    <a:pt x="235" y="115"/>
                    <a:pt x="236" y="115"/>
                  </a:cubicBezTo>
                  <a:cubicBezTo>
                    <a:pt x="236" y="115"/>
                    <a:pt x="235" y="115"/>
                    <a:pt x="235" y="115"/>
                  </a:cubicBezTo>
                  <a:cubicBezTo>
                    <a:pt x="236" y="115"/>
                    <a:pt x="236" y="115"/>
                    <a:pt x="236" y="114"/>
                  </a:cubicBezTo>
                  <a:cubicBezTo>
                    <a:pt x="236" y="114"/>
                    <a:pt x="237" y="113"/>
                    <a:pt x="238" y="113"/>
                  </a:cubicBezTo>
                  <a:cubicBezTo>
                    <a:pt x="238" y="112"/>
                    <a:pt x="238" y="111"/>
                    <a:pt x="239" y="111"/>
                  </a:cubicBezTo>
                  <a:cubicBezTo>
                    <a:pt x="239" y="111"/>
                    <a:pt x="239" y="111"/>
                    <a:pt x="239" y="110"/>
                  </a:cubicBezTo>
                  <a:cubicBezTo>
                    <a:pt x="239" y="110"/>
                    <a:pt x="239" y="110"/>
                    <a:pt x="240" y="110"/>
                  </a:cubicBezTo>
                  <a:cubicBezTo>
                    <a:pt x="240" y="109"/>
                    <a:pt x="240" y="109"/>
                    <a:pt x="240" y="109"/>
                  </a:cubicBezTo>
                  <a:cubicBezTo>
                    <a:pt x="240" y="108"/>
                    <a:pt x="240" y="108"/>
                    <a:pt x="241" y="108"/>
                  </a:cubicBezTo>
                  <a:cubicBezTo>
                    <a:pt x="240" y="108"/>
                    <a:pt x="239" y="108"/>
                    <a:pt x="239" y="108"/>
                  </a:cubicBezTo>
                  <a:cubicBezTo>
                    <a:pt x="238" y="108"/>
                    <a:pt x="238" y="108"/>
                    <a:pt x="238" y="108"/>
                  </a:cubicBezTo>
                  <a:cubicBezTo>
                    <a:pt x="237" y="108"/>
                    <a:pt x="236" y="109"/>
                    <a:pt x="236" y="109"/>
                  </a:cubicBezTo>
                  <a:cubicBezTo>
                    <a:pt x="237" y="107"/>
                    <a:pt x="237" y="107"/>
                    <a:pt x="240" y="105"/>
                  </a:cubicBezTo>
                  <a:cubicBezTo>
                    <a:pt x="240" y="104"/>
                    <a:pt x="240" y="104"/>
                    <a:pt x="240" y="104"/>
                  </a:cubicBezTo>
                  <a:cubicBezTo>
                    <a:pt x="240" y="104"/>
                    <a:pt x="241" y="103"/>
                    <a:pt x="241" y="103"/>
                  </a:cubicBezTo>
                  <a:cubicBezTo>
                    <a:pt x="243" y="102"/>
                    <a:pt x="244" y="101"/>
                    <a:pt x="245" y="100"/>
                  </a:cubicBezTo>
                  <a:cubicBezTo>
                    <a:pt x="245" y="100"/>
                    <a:pt x="245" y="100"/>
                    <a:pt x="246" y="100"/>
                  </a:cubicBezTo>
                  <a:cubicBezTo>
                    <a:pt x="246" y="99"/>
                    <a:pt x="247" y="99"/>
                    <a:pt x="247" y="99"/>
                  </a:cubicBezTo>
                  <a:cubicBezTo>
                    <a:pt x="248" y="98"/>
                    <a:pt x="248" y="98"/>
                    <a:pt x="248" y="98"/>
                  </a:cubicBezTo>
                  <a:cubicBezTo>
                    <a:pt x="249" y="98"/>
                    <a:pt x="249" y="98"/>
                    <a:pt x="250" y="97"/>
                  </a:cubicBezTo>
                  <a:cubicBezTo>
                    <a:pt x="250" y="97"/>
                    <a:pt x="251" y="97"/>
                    <a:pt x="251" y="96"/>
                  </a:cubicBezTo>
                  <a:cubicBezTo>
                    <a:pt x="253" y="96"/>
                    <a:pt x="253" y="96"/>
                    <a:pt x="253" y="96"/>
                  </a:cubicBezTo>
                  <a:cubicBezTo>
                    <a:pt x="253" y="96"/>
                    <a:pt x="253" y="96"/>
                    <a:pt x="253" y="96"/>
                  </a:cubicBezTo>
                  <a:cubicBezTo>
                    <a:pt x="255" y="94"/>
                    <a:pt x="256" y="94"/>
                    <a:pt x="258" y="93"/>
                  </a:cubicBezTo>
                  <a:cubicBezTo>
                    <a:pt x="260" y="92"/>
                    <a:pt x="260" y="91"/>
                    <a:pt x="261" y="91"/>
                  </a:cubicBezTo>
                  <a:cubicBezTo>
                    <a:pt x="261" y="91"/>
                    <a:pt x="262" y="91"/>
                    <a:pt x="262" y="91"/>
                  </a:cubicBezTo>
                  <a:cubicBezTo>
                    <a:pt x="263" y="90"/>
                    <a:pt x="263" y="90"/>
                    <a:pt x="263" y="90"/>
                  </a:cubicBezTo>
                  <a:cubicBezTo>
                    <a:pt x="264" y="89"/>
                    <a:pt x="265" y="89"/>
                    <a:pt x="265" y="89"/>
                  </a:cubicBezTo>
                  <a:cubicBezTo>
                    <a:pt x="265" y="89"/>
                    <a:pt x="266" y="89"/>
                    <a:pt x="266" y="88"/>
                  </a:cubicBezTo>
                  <a:cubicBezTo>
                    <a:pt x="266" y="88"/>
                    <a:pt x="267" y="88"/>
                    <a:pt x="267" y="88"/>
                  </a:cubicBezTo>
                  <a:cubicBezTo>
                    <a:pt x="267" y="88"/>
                    <a:pt x="268" y="87"/>
                    <a:pt x="268" y="87"/>
                  </a:cubicBezTo>
                  <a:cubicBezTo>
                    <a:pt x="269" y="87"/>
                    <a:pt x="269" y="87"/>
                    <a:pt x="270" y="87"/>
                  </a:cubicBezTo>
                  <a:cubicBezTo>
                    <a:pt x="270" y="87"/>
                    <a:pt x="270" y="87"/>
                    <a:pt x="270" y="87"/>
                  </a:cubicBezTo>
                  <a:cubicBezTo>
                    <a:pt x="270" y="87"/>
                    <a:pt x="270" y="87"/>
                    <a:pt x="270" y="87"/>
                  </a:cubicBezTo>
                  <a:cubicBezTo>
                    <a:pt x="270" y="86"/>
                    <a:pt x="270" y="86"/>
                    <a:pt x="270" y="86"/>
                  </a:cubicBezTo>
                  <a:cubicBezTo>
                    <a:pt x="271" y="86"/>
                    <a:pt x="271" y="86"/>
                    <a:pt x="272" y="86"/>
                  </a:cubicBezTo>
                  <a:cubicBezTo>
                    <a:pt x="273" y="85"/>
                    <a:pt x="273" y="85"/>
                    <a:pt x="272" y="85"/>
                  </a:cubicBezTo>
                  <a:cubicBezTo>
                    <a:pt x="272" y="85"/>
                    <a:pt x="273" y="85"/>
                    <a:pt x="273" y="85"/>
                  </a:cubicBezTo>
                  <a:cubicBezTo>
                    <a:pt x="273" y="85"/>
                    <a:pt x="274" y="85"/>
                    <a:pt x="274" y="85"/>
                  </a:cubicBezTo>
                  <a:cubicBezTo>
                    <a:pt x="276" y="85"/>
                    <a:pt x="276" y="85"/>
                    <a:pt x="276" y="85"/>
                  </a:cubicBezTo>
                  <a:cubicBezTo>
                    <a:pt x="276" y="85"/>
                    <a:pt x="276" y="85"/>
                    <a:pt x="276" y="85"/>
                  </a:cubicBezTo>
                  <a:cubicBezTo>
                    <a:pt x="276" y="85"/>
                    <a:pt x="276" y="85"/>
                    <a:pt x="277" y="85"/>
                  </a:cubicBezTo>
                  <a:cubicBezTo>
                    <a:pt x="278" y="84"/>
                    <a:pt x="279" y="83"/>
                    <a:pt x="280" y="83"/>
                  </a:cubicBezTo>
                  <a:cubicBezTo>
                    <a:pt x="281" y="82"/>
                    <a:pt x="281" y="82"/>
                    <a:pt x="280" y="82"/>
                  </a:cubicBezTo>
                  <a:cubicBezTo>
                    <a:pt x="281" y="81"/>
                    <a:pt x="282" y="81"/>
                    <a:pt x="282" y="80"/>
                  </a:cubicBezTo>
                  <a:cubicBezTo>
                    <a:pt x="282" y="80"/>
                    <a:pt x="282" y="80"/>
                    <a:pt x="283" y="80"/>
                  </a:cubicBezTo>
                  <a:cubicBezTo>
                    <a:pt x="286" y="80"/>
                    <a:pt x="288" y="77"/>
                    <a:pt x="291" y="76"/>
                  </a:cubicBezTo>
                  <a:cubicBezTo>
                    <a:pt x="292" y="76"/>
                    <a:pt x="292" y="76"/>
                    <a:pt x="292" y="76"/>
                  </a:cubicBezTo>
                  <a:cubicBezTo>
                    <a:pt x="293" y="76"/>
                    <a:pt x="293" y="75"/>
                    <a:pt x="293" y="75"/>
                  </a:cubicBezTo>
                  <a:cubicBezTo>
                    <a:pt x="293" y="75"/>
                    <a:pt x="293" y="75"/>
                    <a:pt x="293" y="75"/>
                  </a:cubicBezTo>
                  <a:cubicBezTo>
                    <a:pt x="293" y="75"/>
                    <a:pt x="293" y="76"/>
                    <a:pt x="293" y="76"/>
                  </a:cubicBezTo>
                  <a:cubicBezTo>
                    <a:pt x="293" y="76"/>
                    <a:pt x="294" y="76"/>
                    <a:pt x="294" y="76"/>
                  </a:cubicBezTo>
                  <a:cubicBezTo>
                    <a:pt x="294" y="76"/>
                    <a:pt x="294" y="76"/>
                    <a:pt x="295" y="76"/>
                  </a:cubicBezTo>
                  <a:cubicBezTo>
                    <a:pt x="294" y="77"/>
                    <a:pt x="294" y="77"/>
                    <a:pt x="294" y="77"/>
                  </a:cubicBezTo>
                  <a:cubicBezTo>
                    <a:pt x="296" y="76"/>
                    <a:pt x="296" y="76"/>
                    <a:pt x="296" y="76"/>
                  </a:cubicBezTo>
                  <a:cubicBezTo>
                    <a:pt x="299" y="75"/>
                    <a:pt x="302" y="73"/>
                    <a:pt x="305" y="72"/>
                  </a:cubicBezTo>
                  <a:cubicBezTo>
                    <a:pt x="306" y="71"/>
                    <a:pt x="306" y="71"/>
                    <a:pt x="306" y="71"/>
                  </a:cubicBezTo>
                  <a:cubicBezTo>
                    <a:pt x="306" y="71"/>
                    <a:pt x="305" y="71"/>
                    <a:pt x="305" y="71"/>
                  </a:cubicBezTo>
                  <a:cubicBezTo>
                    <a:pt x="302" y="70"/>
                    <a:pt x="302" y="70"/>
                    <a:pt x="298" y="70"/>
                  </a:cubicBezTo>
                  <a:cubicBezTo>
                    <a:pt x="297" y="70"/>
                    <a:pt x="297" y="70"/>
                    <a:pt x="297" y="70"/>
                  </a:cubicBezTo>
                  <a:cubicBezTo>
                    <a:pt x="298" y="70"/>
                    <a:pt x="298" y="70"/>
                    <a:pt x="299" y="70"/>
                  </a:cubicBezTo>
                  <a:cubicBezTo>
                    <a:pt x="300" y="70"/>
                    <a:pt x="300" y="70"/>
                    <a:pt x="300" y="70"/>
                  </a:cubicBezTo>
                  <a:cubicBezTo>
                    <a:pt x="300" y="70"/>
                    <a:pt x="300" y="70"/>
                    <a:pt x="301" y="70"/>
                  </a:cubicBezTo>
                  <a:cubicBezTo>
                    <a:pt x="302" y="69"/>
                    <a:pt x="302" y="69"/>
                    <a:pt x="302" y="69"/>
                  </a:cubicBezTo>
                  <a:cubicBezTo>
                    <a:pt x="302" y="69"/>
                    <a:pt x="302" y="69"/>
                    <a:pt x="302" y="69"/>
                  </a:cubicBezTo>
                  <a:cubicBezTo>
                    <a:pt x="302" y="68"/>
                    <a:pt x="303" y="68"/>
                    <a:pt x="303" y="68"/>
                  </a:cubicBezTo>
                  <a:cubicBezTo>
                    <a:pt x="304" y="68"/>
                    <a:pt x="304" y="68"/>
                    <a:pt x="304" y="68"/>
                  </a:cubicBezTo>
                  <a:cubicBezTo>
                    <a:pt x="304" y="67"/>
                    <a:pt x="304" y="67"/>
                    <a:pt x="304" y="67"/>
                  </a:cubicBezTo>
                  <a:cubicBezTo>
                    <a:pt x="304" y="68"/>
                    <a:pt x="304" y="68"/>
                    <a:pt x="305" y="68"/>
                  </a:cubicBezTo>
                  <a:cubicBezTo>
                    <a:pt x="305" y="68"/>
                    <a:pt x="304" y="68"/>
                    <a:pt x="304" y="68"/>
                  </a:cubicBezTo>
                  <a:cubicBezTo>
                    <a:pt x="305" y="68"/>
                    <a:pt x="306" y="68"/>
                    <a:pt x="306" y="68"/>
                  </a:cubicBezTo>
                  <a:cubicBezTo>
                    <a:pt x="306" y="68"/>
                    <a:pt x="307" y="68"/>
                    <a:pt x="307" y="68"/>
                  </a:cubicBezTo>
                  <a:cubicBezTo>
                    <a:pt x="307" y="68"/>
                    <a:pt x="307" y="68"/>
                    <a:pt x="307" y="69"/>
                  </a:cubicBezTo>
                  <a:cubicBezTo>
                    <a:pt x="307" y="69"/>
                    <a:pt x="307" y="70"/>
                    <a:pt x="307" y="70"/>
                  </a:cubicBezTo>
                  <a:cubicBezTo>
                    <a:pt x="307" y="70"/>
                    <a:pt x="307" y="70"/>
                    <a:pt x="308" y="70"/>
                  </a:cubicBezTo>
                  <a:cubicBezTo>
                    <a:pt x="307" y="70"/>
                    <a:pt x="307" y="70"/>
                    <a:pt x="307" y="71"/>
                  </a:cubicBezTo>
                  <a:cubicBezTo>
                    <a:pt x="308" y="70"/>
                    <a:pt x="309" y="70"/>
                    <a:pt x="309" y="70"/>
                  </a:cubicBezTo>
                  <a:cubicBezTo>
                    <a:pt x="309" y="70"/>
                    <a:pt x="309" y="70"/>
                    <a:pt x="309" y="70"/>
                  </a:cubicBezTo>
                  <a:cubicBezTo>
                    <a:pt x="314" y="67"/>
                    <a:pt x="314" y="67"/>
                    <a:pt x="315" y="66"/>
                  </a:cubicBezTo>
                  <a:cubicBezTo>
                    <a:pt x="315" y="65"/>
                    <a:pt x="315" y="65"/>
                    <a:pt x="315" y="65"/>
                  </a:cubicBezTo>
                  <a:cubicBezTo>
                    <a:pt x="316" y="65"/>
                    <a:pt x="317" y="65"/>
                    <a:pt x="317" y="65"/>
                  </a:cubicBezTo>
                  <a:cubicBezTo>
                    <a:pt x="318" y="65"/>
                    <a:pt x="318" y="65"/>
                    <a:pt x="318" y="65"/>
                  </a:cubicBezTo>
                  <a:cubicBezTo>
                    <a:pt x="318" y="65"/>
                    <a:pt x="318" y="66"/>
                    <a:pt x="318" y="66"/>
                  </a:cubicBezTo>
                  <a:cubicBezTo>
                    <a:pt x="318" y="67"/>
                    <a:pt x="319" y="67"/>
                    <a:pt x="319" y="67"/>
                  </a:cubicBezTo>
                  <a:cubicBezTo>
                    <a:pt x="319" y="67"/>
                    <a:pt x="320" y="66"/>
                    <a:pt x="320" y="66"/>
                  </a:cubicBezTo>
                  <a:cubicBezTo>
                    <a:pt x="320" y="66"/>
                    <a:pt x="321" y="66"/>
                    <a:pt x="322" y="66"/>
                  </a:cubicBezTo>
                  <a:cubicBezTo>
                    <a:pt x="322" y="66"/>
                    <a:pt x="322" y="66"/>
                    <a:pt x="322" y="66"/>
                  </a:cubicBezTo>
                  <a:cubicBezTo>
                    <a:pt x="323" y="65"/>
                    <a:pt x="323" y="65"/>
                    <a:pt x="323" y="65"/>
                  </a:cubicBezTo>
                  <a:cubicBezTo>
                    <a:pt x="323" y="65"/>
                    <a:pt x="322" y="65"/>
                    <a:pt x="322" y="65"/>
                  </a:cubicBezTo>
                  <a:cubicBezTo>
                    <a:pt x="323" y="64"/>
                    <a:pt x="323" y="64"/>
                    <a:pt x="323" y="63"/>
                  </a:cubicBezTo>
                  <a:cubicBezTo>
                    <a:pt x="324" y="62"/>
                    <a:pt x="325" y="62"/>
                    <a:pt x="325" y="62"/>
                  </a:cubicBezTo>
                  <a:cubicBezTo>
                    <a:pt x="325" y="63"/>
                    <a:pt x="325" y="63"/>
                    <a:pt x="325" y="63"/>
                  </a:cubicBezTo>
                  <a:cubicBezTo>
                    <a:pt x="325" y="63"/>
                    <a:pt x="324" y="64"/>
                    <a:pt x="324" y="64"/>
                  </a:cubicBezTo>
                  <a:cubicBezTo>
                    <a:pt x="325" y="64"/>
                    <a:pt x="325" y="65"/>
                    <a:pt x="324" y="65"/>
                  </a:cubicBezTo>
                  <a:cubicBezTo>
                    <a:pt x="325" y="65"/>
                    <a:pt x="325" y="65"/>
                    <a:pt x="325" y="65"/>
                  </a:cubicBezTo>
                  <a:cubicBezTo>
                    <a:pt x="326" y="64"/>
                    <a:pt x="327" y="64"/>
                    <a:pt x="329" y="63"/>
                  </a:cubicBezTo>
                  <a:cubicBezTo>
                    <a:pt x="329" y="63"/>
                    <a:pt x="330" y="63"/>
                    <a:pt x="330" y="63"/>
                  </a:cubicBezTo>
                  <a:cubicBezTo>
                    <a:pt x="330" y="63"/>
                    <a:pt x="330" y="63"/>
                    <a:pt x="330" y="63"/>
                  </a:cubicBezTo>
                  <a:cubicBezTo>
                    <a:pt x="330" y="63"/>
                    <a:pt x="331" y="63"/>
                    <a:pt x="331" y="63"/>
                  </a:cubicBezTo>
                  <a:cubicBezTo>
                    <a:pt x="333" y="62"/>
                    <a:pt x="333" y="62"/>
                    <a:pt x="333" y="62"/>
                  </a:cubicBezTo>
                  <a:cubicBezTo>
                    <a:pt x="334" y="61"/>
                    <a:pt x="335" y="61"/>
                    <a:pt x="335" y="61"/>
                  </a:cubicBezTo>
                  <a:cubicBezTo>
                    <a:pt x="335" y="61"/>
                    <a:pt x="335" y="61"/>
                    <a:pt x="335" y="61"/>
                  </a:cubicBezTo>
                  <a:cubicBezTo>
                    <a:pt x="336" y="61"/>
                    <a:pt x="337" y="61"/>
                    <a:pt x="338" y="60"/>
                  </a:cubicBezTo>
                  <a:cubicBezTo>
                    <a:pt x="339" y="60"/>
                    <a:pt x="339" y="60"/>
                    <a:pt x="339" y="60"/>
                  </a:cubicBezTo>
                  <a:cubicBezTo>
                    <a:pt x="340" y="60"/>
                    <a:pt x="340" y="60"/>
                    <a:pt x="340" y="59"/>
                  </a:cubicBezTo>
                  <a:cubicBezTo>
                    <a:pt x="341" y="59"/>
                    <a:pt x="342" y="58"/>
                    <a:pt x="342" y="58"/>
                  </a:cubicBezTo>
                  <a:cubicBezTo>
                    <a:pt x="343" y="57"/>
                    <a:pt x="343" y="57"/>
                    <a:pt x="343" y="57"/>
                  </a:cubicBezTo>
                  <a:cubicBezTo>
                    <a:pt x="343" y="55"/>
                    <a:pt x="343" y="55"/>
                    <a:pt x="344" y="55"/>
                  </a:cubicBezTo>
                  <a:cubicBezTo>
                    <a:pt x="344" y="55"/>
                    <a:pt x="344" y="55"/>
                    <a:pt x="344" y="55"/>
                  </a:cubicBezTo>
                  <a:cubicBezTo>
                    <a:pt x="347" y="53"/>
                    <a:pt x="347" y="53"/>
                    <a:pt x="349" y="52"/>
                  </a:cubicBezTo>
                  <a:cubicBezTo>
                    <a:pt x="349" y="52"/>
                    <a:pt x="350" y="52"/>
                    <a:pt x="350" y="51"/>
                  </a:cubicBezTo>
                  <a:cubicBezTo>
                    <a:pt x="350" y="51"/>
                    <a:pt x="350" y="51"/>
                    <a:pt x="349" y="51"/>
                  </a:cubicBezTo>
                  <a:cubicBezTo>
                    <a:pt x="349" y="51"/>
                    <a:pt x="350" y="51"/>
                    <a:pt x="350" y="51"/>
                  </a:cubicBezTo>
                  <a:cubicBezTo>
                    <a:pt x="350" y="51"/>
                    <a:pt x="351" y="50"/>
                    <a:pt x="351" y="50"/>
                  </a:cubicBezTo>
                  <a:cubicBezTo>
                    <a:pt x="352" y="50"/>
                    <a:pt x="352" y="50"/>
                    <a:pt x="352" y="50"/>
                  </a:cubicBezTo>
                  <a:cubicBezTo>
                    <a:pt x="352" y="50"/>
                    <a:pt x="353" y="49"/>
                    <a:pt x="353" y="49"/>
                  </a:cubicBezTo>
                  <a:cubicBezTo>
                    <a:pt x="354" y="49"/>
                    <a:pt x="355" y="49"/>
                    <a:pt x="355" y="48"/>
                  </a:cubicBezTo>
                  <a:cubicBezTo>
                    <a:pt x="356" y="48"/>
                    <a:pt x="356" y="48"/>
                    <a:pt x="356" y="48"/>
                  </a:cubicBezTo>
                  <a:cubicBezTo>
                    <a:pt x="355" y="48"/>
                    <a:pt x="355" y="48"/>
                    <a:pt x="354" y="48"/>
                  </a:cubicBezTo>
                  <a:cubicBezTo>
                    <a:pt x="354" y="47"/>
                    <a:pt x="354" y="47"/>
                    <a:pt x="354" y="47"/>
                  </a:cubicBezTo>
                  <a:cubicBezTo>
                    <a:pt x="355" y="47"/>
                    <a:pt x="355" y="47"/>
                    <a:pt x="355" y="47"/>
                  </a:cubicBezTo>
                  <a:cubicBezTo>
                    <a:pt x="355" y="47"/>
                    <a:pt x="355" y="47"/>
                    <a:pt x="355" y="47"/>
                  </a:cubicBezTo>
                  <a:cubicBezTo>
                    <a:pt x="356" y="46"/>
                    <a:pt x="356" y="46"/>
                    <a:pt x="355" y="46"/>
                  </a:cubicBezTo>
                  <a:cubicBezTo>
                    <a:pt x="355" y="46"/>
                    <a:pt x="354" y="46"/>
                    <a:pt x="354" y="46"/>
                  </a:cubicBezTo>
                  <a:cubicBezTo>
                    <a:pt x="354" y="45"/>
                    <a:pt x="354" y="45"/>
                    <a:pt x="354" y="45"/>
                  </a:cubicBezTo>
                  <a:cubicBezTo>
                    <a:pt x="353" y="45"/>
                    <a:pt x="353" y="45"/>
                    <a:pt x="353" y="45"/>
                  </a:cubicBezTo>
                  <a:cubicBezTo>
                    <a:pt x="353" y="45"/>
                    <a:pt x="353" y="45"/>
                    <a:pt x="353" y="45"/>
                  </a:cubicBezTo>
                  <a:cubicBezTo>
                    <a:pt x="352" y="45"/>
                    <a:pt x="351" y="45"/>
                    <a:pt x="351" y="45"/>
                  </a:cubicBezTo>
                  <a:cubicBezTo>
                    <a:pt x="350" y="46"/>
                    <a:pt x="350" y="46"/>
                    <a:pt x="350" y="46"/>
                  </a:cubicBezTo>
                  <a:cubicBezTo>
                    <a:pt x="349" y="46"/>
                    <a:pt x="347" y="47"/>
                    <a:pt x="346" y="48"/>
                  </a:cubicBezTo>
                  <a:cubicBezTo>
                    <a:pt x="346" y="48"/>
                    <a:pt x="346" y="48"/>
                    <a:pt x="346" y="48"/>
                  </a:cubicBezTo>
                  <a:cubicBezTo>
                    <a:pt x="346" y="48"/>
                    <a:pt x="346" y="49"/>
                    <a:pt x="345" y="49"/>
                  </a:cubicBezTo>
                  <a:cubicBezTo>
                    <a:pt x="345" y="49"/>
                    <a:pt x="345" y="49"/>
                    <a:pt x="346" y="49"/>
                  </a:cubicBezTo>
                  <a:cubicBezTo>
                    <a:pt x="345" y="49"/>
                    <a:pt x="345" y="50"/>
                    <a:pt x="344" y="50"/>
                  </a:cubicBezTo>
                  <a:cubicBezTo>
                    <a:pt x="344" y="50"/>
                    <a:pt x="344" y="50"/>
                    <a:pt x="344" y="50"/>
                  </a:cubicBezTo>
                  <a:cubicBezTo>
                    <a:pt x="344" y="50"/>
                    <a:pt x="343" y="50"/>
                    <a:pt x="343" y="50"/>
                  </a:cubicBezTo>
                  <a:cubicBezTo>
                    <a:pt x="335" y="54"/>
                    <a:pt x="335" y="54"/>
                    <a:pt x="334" y="54"/>
                  </a:cubicBezTo>
                  <a:cubicBezTo>
                    <a:pt x="333" y="55"/>
                    <a:pt x="333" y="55"/>
                    <a:pt x="333" y="55"/>
                  </a:cubicBezTo>
                  <a:cubicBezTo>
                    <a:pt x="332" y="55"/>
                    <a:pt x="332" y="55"/>
                    <a:pt x="332" y="55"/>
                  </a:cubicBezTo>
                  <a:cubicBezTo>
                    <a:pt x="330" y="56"/>
                    <a:pt x="330" y="56"/>
                    <a:pt x="330" y="56"/>
                  </a:cubicBezTo>
                  <a:cubicBezTo>
                    <a:pt x="329" y="57"/>
                    <a:pt x="328" y="57"/>
                    <a:pt x="328" y="57"/>
                  </a:cubicBezTo>
                  <a:cubicBezTo>
                    <a:pt x="327" y="59"/>
                    <a:pt x="326" y="59"/>
                    <a:pt x="326" y="59"/>
                  </a:cubicBezTo>
                  <a:cubicBezTo>
                    <a:pt x="326" y="59"/>
                    <a:pt x="326" y="59"/>
                    <a:pt x="326" y="59"/>
                  </a:cubicBezTo>
                  <a:cubicBezTo>
                    <a:pt x="324" y="59"/>
                    <a:pt x="324" y="59"/>
                    <a:pt x="324" y="59"/>
                  </a:cubicBezTo>
                  <a:cubicBezTo>
                    <a:pt x="323" y="59"/>
                    <a:pt x="323" y="60"/>
                    <a:pt x="322" y="60"/>
                  </a:cubicBezTo>
                  <a:cubicBezTo>
                    <a:pt x="322" y="60"/>
                    <a:pt x="322" y="60"/>
                    <a:pt x="322" y="60"/>
                  </a:cubicBezTo>
                  <a:cubicBezTo>
                    <a:pt x="322" y="59"/>
                    <a:pt x="323" y="58"/>
                    <a:pt x="323" y="57"/>
                  </a:cubicBezTo>
                  <a:cubicBezTo>
                    <a:pt x="324" y="57"/>
                    <a:pt x="324" y="57"/>
                    <a:pt x="323" y="57"/>
                  </a:cubicBezTo>
                  <a:cubicBezTo>
                    <a:pt x="324" y="56"/>
                    <a:pt x="324" y="56"/>
                    <a:pt x="324" y="56"/>
                  </a:cubicBezTo>
                  <a:cubicBezTo>
                    <a:pt x="324" y="56"/>
                    <a:pt x="325" y="55"/>
                    <a:pt x="325" y="55"/>
                  </a:cubicBezTo>
                  <a:cubicBezTo>
                    <a:pt x="325" y="55"/>
                    <a:pt x="327" y="54"/>
                    <a:pt x="327" y="54"/>
                  </a:cubicBezTo>
                  <a:cubicBezTo>
                    <a:pt x="327" y="54"/>
                    <a:pt x="327" y="54"/>
                    <a:pt x="328" y="54"/>
                  </a:cubicBezTo>
                  <a:cubicBezTo>
                    <a:pt x="328" y="54"/>
                    <a:pt x="328" y="54"/>
                    <a:pt x="328" y="54"/>
                  </a:cubicBezTo>
                  <a:cubicBezTo>
                    <a:pt x="338" y="48"/>
                    <a:pt x="338" y="48"/>
                    <a:pt x="339" y="47"/>
                  </a:cubicBezTo>
                  <a:cubicBezTo>
                    <a:pt x="338" y="48"/>
                    <a:pt x="336" y="48"/>
                    <a:pt x="335" y="48"/>
                  </a:cubicBezTo>
                  <a:cubicBezTo>
                    <a:pt x="335" y="49"/>
                    <a:pt x="334" y="49"/>
                    <a:pt x="333" y="49"/>
                  </a:cubicBezTo>
                  <a:cubicBezTo>
                    <a:pt x="333" y="49"/>
                    <a:pt x="333" y="50"/>
                    <a:pt x="332" y="50"/>
                  </a:cubicBezTo>
                  <a:cubicBezTo>
                    <a:pt x="331" y="50"/>
                    <a:pt x="330" y="51"/>
                    <a:pt x="328" y="52"/>
                  </a:cubicBezTo>
                  <a:cubicBezTo>
                    <a:pt x="328" y="52"/>
                    <a:pt x="328" y="52"/>
                    <a:pt x="328" y="52"/>
                  </a:cubicBezTo>
                  <a:cubicBezTo>
                    <a:pt x="328" y="52"/>
                    <a:pt x="328" y="52"/>
                    <a:pt x="327" y="52"/>
                  </a:cubicBezTo>
                  <a:cubicBezTo>
                    <a:pt x="326" y="53"/>
                    <a:pt x="325" y="54"/>
                    <a:pt x="324" y="54"/>
                  </a:cubicBezTo>
                  <a:cubicBezTo>
                    <a:pt x="324" y="54"/>
                    <a:pt x="325" y="53"/>
                    <a:pt x="325" y="53"/>
                  </a:cubicBezTo>
                  <a:cubicBezTo>
                    <a:pt x="326" y="52"/>
                    <a:pt x="326" y="52"/>
                    <a:pt x="326" y="52"/>
                  </a:cubicBezTo>
                  <a:cubicBezTo>
                    <a:pt x="327" y="52"/>
                    <a:pt x="327" y="51"/>
                    <a:pt x="328" y="51"/>
                  </a:cubicBezTo>
                  <a:cubicBezTo>
                    <a:pt x="328" y="51"/>
                    <a:pt x="329" y="50"/>
                    <a:pt x="329" y="50"/>
                  </a:cubicBezTo>
                  <a:cubicBezTo>
                    <a:pt x="330" y="49"/>
                    <a:pt x="330" y="49"/>
                    <a:pt x="331" y="49"/>
                  </a:cubicBezTo>
                  <a:cubicBezTo>
                    <a:pt x="331" y="48"/>
                    <a:pt x="331" y="48"/>
                    <a:pt x="331" y="48"/>
                  </a:cubicBezTo>
                  <a:cubicBezTo>
                    <a:pt x="332" y="48"/>
                    <a:pt x="332" y="48"/>
                    <a:pt x="332" y="48"/>
                  </a:cubicBezTo>
                  <a:cubicBezTo>
                    <a:pt x="332" y="48"/>
                    <a:pt x="332" y="48"/>
                    <a:pt x="332" y="48"/>
                  </a:cubicBezTo>
                  <a:cubicBezTo>
                    <a:pt x="332" y="48"/>
                    <a:pt x="332" y="48"/>
                    <a:pt x="333" y="47"/>
                  </a:cubicBezTo>
                  <a:cubicBezTo>
                    <a:pt x="332" y="47"/>
                    <a:pt x="332" y="47"/>
                    <a:pt x="332" y="47"/>
                  </a:cubicBezTo>
                  <a:cubicBezTo>
                    <a:pt x="332" y="47"/>
                    <a:pt x="332" y="47"/>
                    <a:pt x="332" y="47"/>
                  </a:cubicBezTo>
                  <a:cubicBezTo>
                    <a:pt x="332" y="47"/>
                    <a:pt x="332" y="47"/>
                    <a:pt x="332" y="47"/>
                  </a:cubicBezTo>
                  <a:cubicBezTo>
                    <a:pt x="332" y="47"/>
                    <a:pt x="332" y="47"/>
                    <a:pt x="332" y="47"/>
                  </a:cubicBezTo>
                  <a:cubicBezTo>
                    <a:pt x="332" y="47"/>
                    <a:pt x="332" y="47"/>
                    <a:pt x="331" y="47"/>
                  </a:cubicBezTo>
                  <a:cubicBezTo>
                    <a:pt x="332" y="47"/>
                    <a:pt x="332" y="47"/>
                    <a:pt x="340" y="43"/>
                  </a:cubicBezTo>
                  <a:cubicBezTo>
                    <a:pt x="339" y="43"/>
                    <a:pt x="338" y="43"/>
                    <a:pt x="338" y="43"/>
                  </a:cubicBezTo>
                  <a:cubicBezTo>
                    <a:pt x="339" y="43"/>
                    <a:pt x="340" y="42"/>
                    <a:pt x="341" y="42"/>
                  </a:cubicBezTo>
                  <a:cubicBezTo>
                    <a:pt x="341" y="42"/>
                    <a:pt x="341" y="42"/>
                    <a:pt x="341" y="42"/>
                  </a:cubicBezTo>
                  <a:cubicBezTo>
                    <a:pt x="341" y="42"/>
                    <a:pt x="341" y="42"/>
                    <a:pt x="341" y="42"/>
                  </a:cubicBezTo>
                  <a:cubicBezTo>
                    <a:pt x="341" y="42"/>
                    <a:pt x="342" y="42"/>
                    <a:pt x="343" y="42"/>
                  </a:cubicBezTo>
                  <a:cubicBezTo>
                    <a:pt x="344" y="41"/>
                    <a:pt x="344" y="41"/>
                    <a:pt x="345" y="41"/>
                  </a:cubicBezTo>
                  <a:cubicBezTo>
                    <a:pt x="344" y="41"/>
                    <a:pt x="345" y="41"/>
                    <a:pt x="345" y="41"/>
                  </a:cubicBezTo>
                  <a:cubicBezTo>
                    <a:pt x="345" y="40"/>
                    <a:pt x="345" y="39"/>
                    <a:pt x="346" y="39"/>
                  </a:cubicBezTo>
                  <a:cubicBezTo>
                    <a:pt x="346" y="39"/>
                    <a:pt x="346" y="39"/>
                    <a:pt x="346" y="39"/>
                  </a:cubicBezTo>
                  <a:cubicBezTo>
                    <a:pt x="346" y="39"/>
                    <a:pt x="346" y="39"/>
                    <a:pt x="346" y="39"/>
                  </a:cubicBezTo>
                  <a:cubicBezTo>
                    <a:pt x="346" y="38"/>
                    <a:pt x="346" y="38"/>
                    <a:pt x="345" y="38"/>
                  </a:cubicBezTo>
                  <a:cubicBezTo>
                    <a:pt x="346" y="38"/>
                    <a:pt x="346" y="38"/>
                    <a:pt x="346" y="38"/>
                  </a:cubicBezTo>
                  <a:cubicBezTo>
                    <a:pt x="346" y="38"/>
                    <a:pt x="346" y="38"/>
                    <a:pt x="346" y="38"/>
                  </a:cubicBezTo>
                  <a:cubicBezTo>
                    <a:pt x="347" y="37"/>
                    <a:pt x="347" y="37"/>
                    <a:pt x="348" y="37"/>
                  </a:cubicBezTo>
                  <a:cubicBezTo>
                    <a:pt x="347" y="37"/>
                    <a:pt x="347" y="37"/>
                    <a:pt x="347" y="37"/>
                  </a:cubicBezTo>
                  <a:cubicBezTo>
                    <a:pt x="348" y="36"/>
                    <a:pt x="349" y="36"/>
                    <a:pt x="349" y="36"/>
                  </a:cubicBezTo>
                  <a:cubicBezTo>
                    <a:pt x="349" y="36"/>
                    <a:pt x="349" y="35"/>
                    <a:pt x="349" y="35"/>
                  </a:cubicBezTo>
                  <a:cubicBezTo>
                    <a:pt x="349" y="35"/>
                    <a:pt x="349" y="35"/>
                    <a:pt x="350" y="35"/>
                  </a:cubicBezTo>
                  <a:cubicBezTo>
                    <a:pt x="350" y="35"/>
                    <a:pt x="350" y="35"/>
                    <a:pt x="350" y="35"/>
                  </a:cubicBezTo>
                  <a:cubicBezTo>
                    <a:pt x="352" y="34"/>
                    <a:pt x="352" y="34"/>
                    <a:pt x="351" y="34"/>
                  </a:cubicBezTo>
                  <a:cubicBezTo>
                    <a:pt x="353" y="34"/>
                    <a:pt x="355" y="33"/>
                    <a:pt x="356" y="32"/>
                  </a:cubicBezTo>
                  <a:cubicBezTo>
                    <a:pt x="357" y="32"/>
                    <a:pt x="357" y="32"/>
                    <a:pt x="358" y="32"/>
                  </a:cubicBezTo>
                  <a:cubicBezTo>
                    <a:pt x="358" y="32"/>
                    <a:pt x="358" y="32"/>
                    <a:pt x="358" y="31"/>
                  </a:cubicBezTo>
                  <a:cubicBezTo>
                    <a:pt x="359" y="31"/>
                    <a:pt x="360" y="31"/>
                    <a:pt x="360" y="31"/>
                  </a:cubicBezTo>
                  <a:cubicBezTo>
                    <a:pt x="361" y="31"/>
                    <a:pt x="363" y="31"/>
                    <a:pt x="364" y="31"/>
                  </a:cubicBezTo>
                  <a:cubicBezTo>
                    <a:pt x="365" y="30"/>
                    <a:pt x="365" y="30"/>
                    <a:pt x="365" y="30"/>
                  </a:cubicBezTo>
                  <a:cubicBezTo>
                    <a:pt x="367" y="30"/>
                    <a:pt x="367" y="30"/>
                    <a:pt x="371" y="29"/>
                  </a:cubicBezTo>
                  <a:cubicBezTo>
                    <a:pt x="372" y="29"/>
                    <a:pt x="372" y="29"/>
                    <a:pt x="372" y="29"/>
                  </a:cubicBezTo>
                  <a:cubicBezTo>
                    <a:pt x="372" y="28"/>
                    <a:pt x="373" y="28"/>
                    <a:pt x="374" y="28"/>
                  </a:cubicBezTo>
                  <a:cubicBezTo>
                    <a:pt x="375" y="27"/>
                    <a:pt x="376" y="27"/>
                    <a:pt x="377" y="26"/>
                  </a:cubicBezTo>
                  <a:cubicBezTo>
                    <a:pt x="378" y="26"/>
                    <a:pt x="377" y="26"/>
                    <a:pt x="377" y="26"/>
                  </a:cubicBezTo>
                  <a:cubicBezTo>
                    <a:pt x="376" y="26"/>
                    <a:pt x="375" y="26"/>
                    <a:pt x="375" y="26"/>
                  </a:cubicBezTo>
                  <a:cubicBezTo>
                    <a:pt x="376" y="25"/>
                    <a:pt x="376" y="25"/>
                    <a:pt x="376" y="25"/>
                  </a:cubicBezTo>
                  <a:cubicBezTo>
                    <a:pt x="376" y="25"/>
                    <a:pt x="377" y="25"/>
                    <a:pt x="377" y="25"/>
                  </a:cubicBezTo>
                  <a:cubicBezTo>
                    <a:pt x="377" y="25"/>
                    <a:pt x="376" y="25"/>
                    <a:pt x="376" y="25"/>
                  </a:cubicBezTo>
                  <a:cubicBezTo>
                    <a:pt x="376" y="25"/>
                    <a:pt x="376" y="25"/>
                    <a:pt x="377" y="25"/>
                  </a:cubicBezTo>
                  <a:cubicBezTo>
                    <a:pt x="376" y="25"/>
                    <a:pt x="376" y="25"/>
                    <a:pt x="376" y="25"/>
                  </a:cubicBezTo>
                  <a:cubicBezTo>
                    <a:pt x="376" y="25"/>
                    <a:pt x="376" y="25"/>
                    <a:pt x="377" y="25"/>
                  </a:cubicBezTo>
                  <a:cubicBezTo>
                    <a:pt x="376" y="25"/>
                    <a:pt x="376" y="25"/>
                    <a:pt x="376" y="25"/>
                  </a:cubicBezTo>
                  <a:cubicBezTo>
                    <a:pt x="376" y="25"/>
                    <a:pt x="376" y="25"/>
                    <a:pt x="377" y="25"/>
                  </a:cubicBezTo>
                  <a:cubicBezTo>
                    <a:pt x="376" y="25"/>
                    <a:pt x="376" y="25"/>
                    <a:pt x="376" y="25"/>
                  </a:cubicBezTo>
                  <a:cubicBezTo>
                    <a:pt x="375" y="25"/>
                    <a:pt x="375" y="25"/>
                    <a:pt x="375" y="25"/>
                  </a:cubicBezTo>
                  <a:cubicBezTo>
                    <a:pt x="375" y="25"/>
                    <a:pt x="374" y="25"/>
                    <a:pt x="373" y="25"/>
                  </a:cubicBezTo>
                  <a:cubicBezTo>
                    <a:pt x="372" y="26"/>
                    <a:pt x="372" y="26"/>
                    <a:pt x="372" y="26"/>
                  </a:cubicBezTo>
                  <a:cubicBezTo>
                    <a:pt x="371" y="26"/>
                    <a:pt x="369" y="26"/>
                    <a:pt x="368" y="27"/>
                  </a:cubicBezTo>
                  <a:cubicBezTo>
                    <a:pt x="367" y="27"/>
                    <a:pt x="366" y="27"/>
                    <a:pt x="365" y="28"/>
                  </a:cubicBezTo>
                  <a:cubicBezTo>
                    <a:pt x="365" y="28"/>
                    <a:pt x="364" y="28"/>
                    <a:pt x="364" y="28"/>
                  </a:cubicBezTo>
                  <a:cubicBezTo>
                    <a:pt x="363" y="29"/>
                    <a:pt x="363" y="29"/>
                    <a:pt x="363" y="29"/>
                  </a:cubicBezTo>
                  <a:cubicBezTo>
                    <a:pt x="362" y="29"/>
                    <a:pt x="362" y="29"/>
                    <a:pt x="362" y="29"/>
                  </a:cubicBezTo>
                  <a:cubicBezTo>
                    <a:pt x="362" y="29"/>
                    <a:pt x="361" y="30"/>
                    <a:pt x="360" y="30"/>
                  </a:cubicBezTo>
                  <a:cubicBezTo>
                    <a:pt x="359" y="30"/>
                    <a:pt x="359" y="30"/>
                    <a:pt x="359" y="30"/>
                  </a:cubicBezTo>
                  <a:cubicBezTo>
                    <a:pt x="358" y="31"/>
                    <a:pt x="358" y="31"/>
                    <a:pt x="357" y="31"/>
                  </a:cubicBezTo>
                  <a:cubicBezTo>
                    <a:pt x="356" y="31"/>
                    <a:pt x="356" y="31"/>
                    <a:pt x="356" y="31"/>
                  </a:cubicBezTo>
                  <a:cubicBezTo>
                    <a:pt x="356" y="32"/>
                    <a:pt x="355" y="32"/>
                    <a:pt x="355" y="32"/>
                  </a:cubicBezTo>
                  <a:cubicBezTo>
                    <a:pt x="354" y="33"/>
                    <a:pt x="354" y="33"/>
                    <a:pt x="353" y="33"/>
                  </a:cubicBezTo>
                  <a:cubicBezTo>
                    <a:pt x="348" y="35"/>
                    <a:pt x="348" y="35"/>
                    <a:pt x="346" y="36"/>
                  </a:cubicBezTo>
                  <a:cubicBezTo>
                    <a:pt x="346" y="36"/>
                    <a:pt x="345" y="36"/>
                    <a:pt x="345" y="36"/>
                  </a:cubicBezTo>
                  <a:cubicBezTo>
                    <a:pt x="345" y="36"/>
                    <a:pt x="345" y="36"/>
                    <a:pt x="345" y="36"/>
                  </a:cubicBezTo>
                  <a:cubicBezTo>
                    <a:pt x="343" y="37"/>
                    <a:pt x="343" y="38"/>
                    <a:pt x="343" y="38"/>
                  </a:cubicBezTo>
                  <a:cubicBezTo>
                    <a:pt x="342" y="37"/>
                    <a:pt x="341" y="38"/>
                    <a:pt x="341" y="38"/>
                  </a:cubicBezTo>
                  <a:cubicBezTo>
                    <a:pt x="340" y="38"/>
                    <a:pt x="340" y="38"/>
                    <a:pt x="339" y="38"/>
                  </a:cubicBezTo>
                  <a:cubicBezTo>
                    <a:pt x="338" y="39"/>
                    <a:pt x="338" y="39"/>
                    <a:pt x="338" y="39"/>
                  </a:cubicBezTo>
                  <a:cubicBezTo>
                    <a:pt x="337" y="39"/>
                    <a:pt x="336" y="40"/>
                    <a:pt x="334" y="41"/>
                  </a:cubicBezTo>
                  <a:cubicBezTo>
                    <a:pt x="334" y="41"/>
                    <a:pt x="334" y="41"/>
                    <a:pt x="333" y="41"/>
                  </a:cubicBezTo>
                  <a:cubicBezTo>
                    <a:pt x="331" y="42"/>
                    <a:pt x="331" y="42"/>
                    <a:pt x="330" y="42"/>
                  </a:cubicBezTo>
                  <a:cubicBezTo>
                    <a:pt x="330" y="42"/>
                    <a:pt x="330" y="42"/>
                    <a:pt x="331" y="42"/>
                  </a:cubicBezTo>
                  <a:cubicBezTo>
                    <a:pt x="330" y="43"/>
                    <a:pt x="329" y="43"/>
                    <a:pt x="329" y="43"/>
                  </a:cubicBezTo>
                  <a:cubicBezTo>
                    <a:pt x="329" y="44"/>
                    <a:pt x="328" y="44"/>
                    <a:pt x="328" y="44"/>
                  </a:cubicBezTo>
                  <a:cubicBezTo>
                    <a:pt x="328" y="44"/>
                    <a:pt x="329" y="44"/>
                    <a:pt x="329" y="44"/>
                  </a:cubicBezTo>
                  <a:cubicBezTo>
                    <a:pt x="328" y="44"/>
                    <a:pt x="326" y="45"/>
                    <a:pt x="325" y="46"/>
                  </a:cubicBezTo>
                  <a:cubicBezTo>
                    <a:pt x="326" y="45"/>
                    <a:pt x="326" y="45"/>
                    <a:pt x="326" y="45"/>
                  </a:cubicBezTo>
                  <a:cubicBezTo>
                    <a:pt x="326" y="46"/>
                    <a:pt x="325" y="46"/>
                    <a:pt x="325" y="46"/>
                  </a:cubicBezTo>
                  <a:cubicBezTo>
                    <a:pt x="325" y="46"/>
                    <a:pt x="325" y="46"/>
                    <a:pt x="325" y="46"/>
                  </a:cubicBezTo>
                  <a:cubicBezTo>
                    <a:pt x="326" y="45"/>
                    <a:pt x="327" y="45"/>
                    <a:pt x="328" y="44"/>
                  </a:cubicBezTo>
                  <a:cubicBezTo>
                    <a:pt x="329" y="44"/>
                    <a:pt x="329" y="44"/>
                    <a:pt x="329" y="44"/>
                  </a:cubicBezTo>
                  <a:cubicBezTo>
                    <a:pt x="329" y="44"/>
                    <a:pt x="329" y="44"/>
                    <a:pt x="329" y="45"/>
                  </a:cubicBezTo>
                  <a:cubicBezTo>
                    <a:pt x="329" y="45"/>
                    <a:pt x="329" y="45"/>
                    <a:pt x="329" y="45"/>
                  </a:cubicBezTo>
                  <a:cubicBezTo>
                    <a:pt x="328" y="46"/>
                    <a:pt x="328" y="46"/>
                    <a:pt x="328" y="46"/>
                  </a:cubicBezTo>
                  <a:cubicBezTo>
                    <a:pt x="328" y="46"/>
                    <a:pt x="327" y="46"/>
                    <a:pt x="327" y="46"/>
                  </a:cubicBezTo>
                  <a:cubicBezTo>
                    <a:pt x="326" y="47"/>
                    <a:pt x="326" y="47"/>
                    <a:pt x="327" y="47"/>
                  </a:cubicBezTo>
                  <a:cubicBezTo>
                    <a:pt x="328" y="46"/>
                    <a:pt x="328" y="46"/>
                    <a:pt x="328" y="46"/>
                  </a:cubicBezTo>
                  <a:cubicBezTo>
                    <a:pt x="329" y="46"/>
                    <a:pt x="329" y="46"/>
                    <a:pt x="329" y="46"/>
                  </a:cubicBezTo>
                  <a:cubicBezTo>
                    <a:pt x="329" y="46"/>
                    <a:pt x="330" y="46"/>
                    <a:pt x="330" y="46"/>
                  </a:cubicBezTo>
                  <a:cubicBezTo>
                    <a:pt x="330" y="46"/>
                    <a:pt x="330" y="46"/>
                    <a:pt x="330" y="46"/>
                  </a:cubicBezTo>
                  <a:cubicBezTo>
                    <a:pt x="330" y="46"/>
                    <a:pt x="330" y="46"/>
                    <a:pt x="330" y="46"/>
                  </a:cubicBezTo>
                  <a:cubicBezTo>
                    <a:pt x="332" y="45"/>
                    <a:pt x="332" y="45"/>
                    <a:pt x="332" y="45"/>
                  </a:cubicBezTo>
                  <a:cubicBezTo>
                    <a:pt x="332" y="45"/>
                    <a:pt x="332" y="45"/>
                    <a:pt x="332" y="46"/>
                  </a:cubicBezTo>
                  <a:cubicBezTo>
                    <a:pt x="331" y="46"/>
                    <a:pt x="331" y="46"/>
                    <a:pt x="331" y="46"/>
                  </a:cubicBezTo>
                  <a:cubicBezTo>
                    <a:pt x="331" y="46"/>
                    <a:pt x="331" y="46"/>
                    <a:pt x="330" y="46"/>
                  </a:cubicBezTo>
                  <a:cubicBezTo>
                    <a:pt x="330" y="46"/>
                    <a:pt x="329" y="46"/>
                    <a:pt x="329" y="46"/>
                  </a:cubicBezTo>
                  <a:cubicBezTo>
                    <a:pt x="328" y="47"/>
                    <a:pt x="327" y="47"/>
                    <a:pt x="326" y="48"/>
                  </a:cubicBezTo>
                  <a:cubicBezTo>
                    <a:pt x="326" y="48"/>
                    <a:pt x="326" y="48"/>
                    <a:pt x="325" y="48"/>
                  </a:cubicBezTo>
                  <a:cubicBezTo>
                    <a:pt x="324" y="48"/>
                    <a:pt x="324" y="48"/>
                    <a:pt x="325" y="48"/>
                  </a:cubicBezTo>
                  <a:cubicBezTo>
                    <a:pt x="324" y="48"/>
                    <a:pt x="324" y="48"/>
                    <a:pt x="318" y="51"/>
                  </a:cubicBezTo>
                  <a:cubicBezTo>
                    <a:pt x="318" y="51"/>
                    <a:pt x="319" y="51"/>
                    <a:pt x="320" y="51"/>
                  </a:cubicBezTo>
                  <a:cubicBezTo>
                    <a:pt x="320" y="51"/>
                    <a:pt x="320" y="51"/>
                    <a:pt x="320" y="51"/>
                  </a:cubicBezTo>
                  <a:cubicBezTo>
                    <a:pt x="319" y="51"/>
                    <a:pt x="318" y="52"/>
                    <a:pt x="317" y="52"/>
                  </a:cubicBezTo>
                  <a:cubicBezTo>
                    <a:pt x="316" y="53"/>
                    <a:pt x="315" y="53"/>
                    <a:pt x="315" y="53"/>
                  </a:cubicBezTo>
                  <a:cubicBezTo>
                    <a:pt x="315" y="53"/>
                    <a:pt x="315" y="53"/>
                    <a:pt x="315" y="53"/>
                  </a:cubicBezTo>
                  <a:cubicBezTo>
                    <a:pt x="314" y="53"/>
                    <a:pt x="314" y="53"/>
                    <a:pt x="314" y="53"/>
                  </a:cubicBezTo>
                  <a:cubicBezTo>
                    <a:pt x="314" y="53"/>
                    <a:pt x="313" y="54"/>
                    <a:pt x="312" y="54"/>
                  </a:cubicBezTo>
                  <a:cubicBezTo>
                    <a:pt x="311" y="54"/>
                    <a:pt x="311" y="54"/>
                    <a:pt x="310" y="55"/>
                  </a:cubicBezTo>
                  <a:cubicBezTo>
                    <a:pt x="309" y="55"/>
                    <a:pt x="308" y="55"/>
                    <a:pt x="308" y="55"/>
                  </a:cubicBezTo>
                  <a:cubicBezTo>
                    <a:pt x="307" y="56"/>
                    <a:pt x="307" y="56"/>
                    <a:pt x="306" y="56"/>
                  </a:cubicBezTo>
                  <a:cubicBezTo>
                    <a:pt x="306" y="56"/>
                    <a:pt x="306" y="56"/>
                    <a:pt x="306" y="56"/>
                  </a:cubicBezTo>
                  <a:cubicBezTo>
                    <a:pt x="306" y="56"/>
                    <a:pt x="305" y="56"/>
                    <a:pt x="305" y="56"/>
                  </a:cubicBezTo>
                  <a:cubicBezTo>
                    <a:pt x="305" y="57"/>
                    <a:pt x="304" y="57"/>
                    <a:pt x="304" y="57"/>
                  </a:cubicBezTo>
                  <a:cubicBezTo>
                    <a:pt x="303" y="58"/>
                    <a:pt x="302" y="58"/>
                    <a:pt x="302" y="58"/>
                  </a:cubicBezTo>
                  <a:cubicBezTo>
                    <a:pt x="302" y="58"/>
                    <a:pt x="302" y="58"/>
                    <a:pt x="302" y="58"/>
                  </a:cubicBezTo>
                  <a:cubicBezTo>
                    <a:pt x="301" y="59"/>
                    <a:pt x="300" y="60"/>
                    <a:pt x="299" y="60"/>
                  </a:cubicBezTo>
                  <a:cubicBezTo>
                    <a:pt x="300" y="60"/>
                    <a:pt x="299" y="61"/>
                    <a:pt x="299" y="61"/>
                  </a:cubicBezTo>
                  <a:cubicBezTo>
                    <a:pt x="298" y="61"/>
                    <a:pt x="298" y="61"/>
                    <a:pt x="297" y="61"/>
                  </a:cubicBezTo>
                  <a:cubicBezTo>
                    <a:pt x="297" y="61"/>
                    <a:pt x="298" y="61"/>
                    <a:pt x="298" y="61"/>
                  </a:cubicBezTo>
                  <a:cubicBezTo>
                    <a:pt x="298" y="60"/>
                    <a:pt x="298" y="60"/>
                    <a:pt x="298" y="60"/>
                  </a:cubicBezTo>
                  <a:cubicBezTo>
                    <a:pt x="299" y="59"/>
                    <a:pt x="300" y="58"/>
                    <a:pt x="301" y="58"/>
                  </a:cubicBezTo>
                  <a:cubicBezTo>
                    <a:pt x="302" y="57"/>
                    <a:pt x="302" y="57"/>
                    <a:pt x="302" y="57"/>
                  </a:cubicBezTo>
                  <a:cubicBezTo>
                    <a:pt x="303" y="56"/>
                    <a:pt x="304" y="56"/>
                    <a:pt x="305" y="55"/>
                  </a:cubicBezTo>
                  <a:cubicBezTo>
                    <a:pt x="305" y="55"/>
                    <a:pt x="306" y="55"/>
                    <a:pt x="307" y="54"/>
                  </a:cubicBezTo>
                  <a:cubicBezTo>
                    <a:pt x="306" y="55"/>
                    <a:pt x="306" y="55"/>
                    <a:pt x="305" y="55"/>
                  </a:cubicBezTo>
                  <a:cubicBezTo>
                    <a:pt x="305" y="55"/>
                    <a:pt x="304" y="55"/>
                    <a:pt x="304" y="55"/>
                  </a:cubicBezTo>
                  <a:cubicBezTo>
                    <a:pt x="305" y="55"/>
                    <a:pt x="305" y="55"/>
                    <a:pt x="306" y="55"/>
                  </a:cubicBezTo>
                  <a:cubicBezTo>
                    <a:pt x="306" y="55"/>
                    <a:pt x="306" y="55"/>
                    <a:pt x="306" y="54"/>
                  </a:cubicBezTo>
                  <a:cubicBezTo>
                    <a:pt x="307" y="54"/>
                    <a:pt x="308" y="54"/>
                    <a:pt x="308" y="53"/>
                  </a:cubicBezTo>
                  <a:cubicBezTo>
                    <a:pt x="308" y="53"/>
                    <a:pt x="308" y="53"/>
                    <a:pt x="308" y="53"/>
                  </a:cubicBezTo>
                  <a:cubicBezTo>
                    <a:pt x="308" y="53"/>
                    <a:pt x="307" y="54"/>
                    <a:pt x="307" y="54"/>
                  </a:cubicBezTo>
                  <a:cubicBezTo>
                    <a:pt x="306" y="54"/>
                    <a:pt x="305" y="54"/>
                    <a:pt x="305" y="54"/>
                  </a:cubicBezTo>
                  <a:cubicBezTo>
                    <a:pt x="306" y="54"/>
                    <a:pt x="306" y="54"/>
                    <a:pt x="307" y="53"/>
                  </a:cubicBezTo>
                  <a:cubicBezTo>
                    <a:pt x="304" y="53"/>
                    <a:pt x="304" y="53"/>
                    <a:pt x="301" y="56"/>
                  </a:cubicBezTo>
                  <a:cubicBezTo>
                    <a:pt x="300" y="56"/>
                    <a:pt x="300" y="56"/>
                    <a:pt x="300" y="56"/>
                  </a:cubicBezTo>
                  <a:cubicBezTo>
                    <a:pt x="300" y="56"/>
                    <a:pt x="300" y="56"/>
                    <a:pt x="300" y="56"/>
                  </a:cubicBezTo>
                  <a:cubicBezTo>
                    <a:pt x="299" y="56"/>
                    <a:pt x="298" y="56"/>
                    <a:pt x="298" y="57"/>
                  </a:cubicBezTo>
                  <a:cubicBezTo>
                    <a:pt x="297" y="57"/>
                    <a:pt x="297" y="57"/>
                    <a:pt x="297" y="57"/>
                  </a:cubicBezTo>
                  <a:cubicBezTo>
                    <a:pt x="297" y="57"/>
                    <a:pt x="297" y="57"/>
                    <a:pt x="297" y="57"/>
                  </a:cubicBezTo>
                  <a:cubicBezTo>
                    <a:pt x="297" y="57"/>
                    <a:pt x="297" y="56"/>
                    <a:pt x="297" y="56"/>
                  </a:cubicBezTo>
                  <a:cubicBezTo>
                    <a:pt x="296" y="56"/>
                    <a:pt x="296" y="56"/>
                    <a:pt x="296" y="56"/>
                  </a:cubicBezTo>
                  <a:cubicBezTo>
                    <a:pt x="295" y="56"/>
                    <a:pt x="295" y="56"/>
                    <a:pt x="295" y="56"/>
                  </a:cubicBezTo>
                  <a:cubicBezTo>
                    <a:pt x="295" y="56"/>
                    <a:pt x="295" y="56"/>
                    <a:pt x="295" y="56"/>
                  </a:cubicBezTo>
                  <a:cubicBezTo>
                    <a:pt x="295" y="56"/>
                    <a:pt x="295" y="56"/>
                    <a:pt x="294" y="56"/>
                  </a:cubicBezTo>
                  <a:cubicBezTo>
                    <a:pt x="293" y="56"/>
                    <a:pt x="293" y="57"/>
                    <a:pt x="293" y="57"/>
                  </a:cubicBezTo>
                  <a:cubicBezTo>
                    <a:pt x="292" y="57"/>
                    <a:pt x="292" y="57"/>
                    <a:pt x="291" y="57"/>
                  </a:cubicBezTo>
                  <a:cubicBezTo>
                    <a:pt x="291" y="57"/>
                    <a:pt x="291" y="56"/>
                    <a:pt x="292" y="55"/>
                  </a:cubicBezTo>
                  <a:cubicBezTo>
                    <a:pt x="292" y="55"/>
                    <a:pt x="292" y="55"/>
                    <a:pt x="292" y="55"/>
                  </a:cubicBezTo>
                  <a:cubicBezTo>
                    <a:pt x="292" y="55"/>
                    <a:pt x="293" y="55"/>
                    <a:pt x="293" y="54"/>
                  </a:cubicBezTo>
                  <a:cubicBezTo>
                    <a:pt x="292" y="55"/>
                    <a:pt x="293" y="54"/>
                    <a:pt x="293" y="54"/>
                  </a:cubicBezTo>
                  <a:cubicBezTo>
                    <a:pt x="291" y="55"/>
                    <a:pt x="291" y="55"/>
                    <a:pt x="290" y="55"/>
                  </a:cubicBezTo>
                  <a:cubicBezTo>
                    <a:pt x="290" y="55"/>
                    <a:pt x="290" y="55"/>
                    <a:pt x="290" y="55"/>
                  </a:cubicBezTo>
                  <a:cubicBezTo>
                    <a:pt x="290" y="55"/>
                    <a:pt x="290" y="55"/>
                    <a:pt x="290" y="55"/>
                  </a:cubicBezTo>
                  <a:cubicBezTo>
                    <a:pt x="291" y="55"/>
                    <a:pt x="292" y="54"/>
                    <a:pt x="293" y="53"/>
                  </a:cubicBezTo>
                  <a:cubicBezTo>
                    <a:pt x="293" y="53"/>
                    <a:pt x="293" y="53"/>
                    <a:pt x="292" y="53"/>
                  </a:cubicBezTo>
                  <a:cubicBezTo>
                    <a:pt x="292" y="54"/>
                    <a:pt x="291" y="54"/>
                    <a:pt x="291" y="54"/>
                  </a:cubicBezTo>
                  <a:cubicBezTo>
                    <a:pt x="292" y="53"/>
                    <a:pt x="293" y="53"/>
                    <a:pt x="294" y="52"/>
                  </a:cubicBezTo>
                  <a:cubicBezTo>
                    <a:pt x="295" y="52"/>
                    <a:pt x="296" y="51"/>
                    <a:pt x="297" y="50"/>
                  </a:cubicBezTo>
                  <a:cubicBezTo>
                    <a:pt x="297" y="50"/>
                    <a:pt x="297" y="50"/>
                    <a:pt x="297" y="50"/>
                  </a:cubicBezTo>
                  <a:cubicBezTo>
                    <a:pt x="296" y="50"/>
                    <a:pt x="296" y="50"/>
                    <a:pt x="296" y="50"/>
                  </a:cubicBezTo>
                  <a:cubicBezTo>
                    <a:pt x="296" y="50"/>
                    <a:pt x="296" y="50"/>
                    <a:pt x="296" y="50"/>
                  </a:cubicBezTo>
                  <a:cubicBezTo>
                    <a:pt x="295" y="50"/>
                    <a:pt x="295" y="50"/>
                    <a:pt x="295" y="50"/>
                  </a:cubicBezTo>
                  <a:cubicBezTo>
                    <a:pt x="294" y="50"/>
                    <a:pt x="293" y="51"/>
                    <a:pt x="293" y="51"/>
                  </a:cubicBezTo>
                  <a:cubicBezTo>
                    <a:pt x="292" y="51"/>
                    <a:pt x="292" y="51"/>
                    <a:pt x="292" y="51"/>
                  </a:cubicBezTo>
                  <a:cubicBezTo>
                    <a:pt x="291" y="51"/>
                    <a:pt x="291" y="51"/>
                    <a:pt x="291" y="51"/>
                  </a:cubicBezTo>
                  <a:cubicBezTo>
                    <a:pt x="290" y="52"/>
                    <a:pt x="289" y="52"/>
                    <a:pt x="289" y="52"/>
                  </a:cubicBezTo>
                  <a:cubicBezTo>
                    <a:pt x="288" y="53"/>
                    <a:pt x="288" y="53"/>
                    <a:pt x="288" y="53"/>
                  </a:cubicBezTo>
                  <a:cubicBezTo>
                    <a:pt x="287" y="53"/>
                    <a:pt x="285" y="54"/>
                    <a:pt x="284" y="54"/>
                  </a:cubicBezTo>
                  <a:cubicBezTo>
                    <a:pt x="285" y="54"/>
                    <a:pt x="285" y="54"/>
                    <a:pt x="285" y="54"/>
                  </a:cubicBezTo>
                  <a:cubicBezTo>
                    <a:pt x="286" y="54"/>
                    <a:pt x="286" y="54"/>
                    <a:pt x="286" y="54"/>
                  </a:cubicBezTo>
                  <a:cubicBezTo>
                    <a:pt x="288" y="53"/>
                    <a:pt x="288" y="53"/>
                    <a:pt x="288" y="53"/>
                  </a:cubicBezTo>
                  <a:cubicBezTo>
                    <a:pt x="288" y="53"/>
                    <a:pt x="288" y="53"/>
                    <a:pt x="287" y="53"/>
                  </a:cubicBezTo>
                  <a:cubicBezTo>
                    <a:pt x="288" y="53"/>
                    <a:pt x="289" y="53"/>
                    <a:pt x="289" y="53"/>
                  </a:cubicBezTo>
                  <a:cubicBezTo>
                    <a:pt x="291" y="53"/>
                    <a:pt x="291" y="52"/>
                    <a:pt x="291" y="52"/>
                  </a:cubicBezTo>
                  <a:cubicBezTo>
                    <a:pt x="291" y="52"/>
                    <a:pt x="291" y="52"/>
                    <a:pt x="291" y="52"/>
                  </a:cubicBezTo>
                  <a:cubicBezTo>
                    <a:pt x="291" y="52"/>
                    <a:pt x="292" y="52"/>
                    <a:pt x="292" y="52"/>
                  </a:cubicBezTo>
                  <a:cubicBezTo>
                    <a:pt x="292" y="52"/>
                    <a:pt x="293" y="52"/>
                    <a:pt x="293" y="51"/>
                  </a:cubicBezTo>
                  <a:cubicBezTo>
                    <a:pt x="294" y="51"/>
                    <a:pt x="294" y="51"/>
                    <a:pt x="294" y="51"/>
                  </a:cubicBezTo>
                  <a:cubicBezTo>
                    <a:pt x="292" y="52"/>
                    <a:pt x="292" y="52"/>
                    <a:pt x="289" y="53"/>
                  </a:cubicBezTo>
                  <a:cubicBezTo>
                    <a:pt x="287" y="54"/>
                    <a:pt x="287" y="54"/>
                    <a:pt x="287" y="54"/>
                  </a:cubicBezTo>
                  <a:cubicBezTo>
                    <a:pt x="287" y="54"/>
                    <a:pt x="287" y="54"/>
                    <a:pt x="286" y="54"/>
                  </a:cubicBezTo>
                  <a:cubicBezTo>
                    <a:pt x="285" y="55"/>
                    <a:pt x="285" y="55"/>
                    <a:pt x="285" y="55"/>
                  </a:cubicBezTo>
                  <a:cubicBezTo>
                    <a:pt x="284" y="55"/>
                    <a:pt x="284" y="55"/>
                    <a:pt x="283" y="55"/>
                  </a:cubicBezTo>
                  <a:cubicBezTo>
                    <a:pt x="283" y="55"/>
                    <a:pt x="283" y="55"/>
                    <a:pt x="283" y="55"/>
                  </a:cubicBezTo>
                  <a:cubicBezTo>
                    <a:pt x="281" y="56"/>
                    <a:pt x="279" y="57"/>
                    <a:pt x="278" y="58"/>
                  </a:cubicBezTo>
                  <a:cubicBezTo>
                    <a:pt x="277" y="58"/>
                    <a:pt x="277" y="58"/>
                    <a:pt x="277" y="58"/>
                  </a:cubicBezTo>
                  <a:cubicBezTo>
                    <a:pt x="277" y="58"/>
                    <a:pt x="276" y="59"/>
                    <a:pt x="276" y="59"/>
                  </a:cubicBezTo>
                  <a:cubicBezTo>
                    <a:pt x="275" y="59"/>
                    <a:pt x="275" y="59"/>
                    <a:pt x="275" y="59"/>
                  </a:cubicBezTo>
                  <a:cubicBezTo>
                    <a:pt x="274" y="60"/>
                    <a:pt x="272" y="61"/>
                    <a:pt x="270" y="62"/>
                  </a:cubicBezTo>
                  <a:cubicBezTo>
                    <a:pt x="271" y="61"/>
                    <a:pt x="272" y="61"/>
                    <a:pt x="272" y="60"/>
                  </a:cubicBezTo>
                  <a:cubicBezTo>
                    <a:pt x="274" y="59"/>
                    <a:pt x="274" y="59"/>
                    <a:pt x="278" y="57"/>
                  </a:cubicBezTo>
                  <a:cubicBezTo>
                    <a:pt x="277" y="58"/>
                    <a:pt x="275" y="58"/>
                    <a:pt x="274" y="59"/>
                  </a:cubicBezTo>
                  <a:cubicBezTo>
                    <a:pt x="275" y="58"/>
                    <a:pt x="275" y="58"/>
                    <a:pt x="275" y="58"/>
                  </a:cubicBezTo>
                  <a:cubicBezTo>
                    <a:pt x="276" y="58"/>
                    <a:pt x="278" y="57"/>
                    <a:pt x="278" y="56"/>
                  </a:cubicBezTo>
                  <a:cubicBezTo>
                    <a:pt x="279" y="56"/>
                    <a:pt x="278" y="56"/>
                    <a:pt x="278" y="56"/>
                  </a:cubicBezTo>
                  <a:cubicBezTo>
                    <a:pt x="278" y="56"/>
                    <a:pt x="279" y="56"/>
                    <a:pt x="279" y="56"/>
                  </a:cubicBezTo>
                  <a:cubicBezTo>
                    <a:pt x="279" y="56"/>
                    <a:pt x="280" y="55"/>
                    <a:pt x="280" y="55"/>
                  </a:cubicBezTo>
                  <a:cubicBezTo>
                    <a:pt x="281" y="55"/>
                    <a:pt x="281" y="55"/>
                    <a:pt x="281" y="55"/>
                  </a:cubicBezTo>
                  <a:cubicBezTo>
                    <a:pt x="281" y="55"/>
                    <a:pt x="281" y="55"/>
                    <a:pt x="281" y="55"/>
                  </a:cubicBezTo>
                  <a:cubicBezTo>
                    <a:pt x="280" y="55"/>
                    <a:pt x="280" y="55"/>
                    <a:pt x="280" y="55"/>
                  </a:cubicBezTo>
                  <a:cubicBezTo>
                    <a:pt x="279" y="55"/>
                    <a:pt x="278" y="55"/>
                    <a:pt x="278" y="56"/>
                  </a:cubicBezTo>
                  <a:cubicBezTo>
                    <a:pt x="278" y="56"/>
                    <a:pt x="277" y="56"/>
                    <a:pt x="277" y="56"/>
                  </a:cubicBezTo>
                  <a:cubicBezTo>
                    <a:pt x="277" y="56"/>
                    <a:pt x="277" y="56"/>
                    <a:pt x="277" y="56"/>
                  </a:cubicBezTo>
                  <a:cubicBezTo>
                    <a:pt x="276" y="56"/>
                    <a:pt x="276" y="56"/>
                    <a:pt x="276" y="56"/>
                  </a:cubicBezTo>
                  <a:cubicBezTo>
                    <a:pt x="276" y="56"/>
                    <a:pt x="276" y="56"/>
                    <a:pt x="276" y="56"/>
                  </a:cubicBezTo>
                  <a:cubicBezTo>
                    <a:pt x="276" y="56"/>
                    <a:pt x="276" y="56"/>
                    <a:pt x="275" y="56"/>
                  </a:cubicBezTo>
                  <a:cubicBezTo>
                    <a:pt x="275" y="56"/>
                    <a:pt x="275" y="56"/>
                    <a:pt x="275" y="56"/>
                  </a:cubicBezTo>
                  <a:cubicBezTo>
                    <a:pt x="275" y="56"/>
                    <a:pt x="275" y="57"/>
                    <a:pt x="275" y="57"/>
                  </a:cubicBezTo>
                  <a:cubicBezTo>
                    <a:pt x="275" y="56"/>
                    <a:pt x="274" y="57"/>
                    <a:pt x="274" y="57"/>
                  </a:cubicBezTo>
                  <a:cubicBezTo>
                    <a:pt x="274" y="57"/>
                    <a:pt x="274" y="57"/>
                    <a:pt x="274" y="57"/>
                  </a:cubicBezTo>
                  <a:cubicBezTo>
                    <a:pt x="274" y="57"/>
                    <a:pt x="274" y="57"/>
                    <a:pt x="274" y="57"/>
                  </a:cubicBezTo>
                  <a:cubicBezTo>
                    <a:pt x="273" y="57"/>
                    <a:pt x="273" y="57"/>
                    <a:pt x="273" y="57"/>
                  </a:cubicBezTo>
                  <a:cubicBezTo>
                    <a:pt x="272" y="57"/>
                    <a:pt x="272" y="57"/>
                    <a:pt x="272" y="57"/>
                  </a:cubicBezTo>
                  <a:cubicBezTo>
                    <a:pt x="271" y="57"/>
                    <a:pt x="271" y="57"/>
                    <a:pt x="271" y="57"/>
                  </a:cubicBezTo>
                  <a:cubicBezTo>
                    <a:pt x="273" y="56"/>
                    <a:pt x="274" y="55"/>
                    <a:pt x="275" y="55"/>
                  </a:cubicBezTo>
                  <a:cubicBezTo>
                    <a:pt x="280" y="53"/>
                    <a:pt x="280" y="53"/>
                    <a:pt x="282" y="52"/>
                  </a:cubicBezTo>
                  <a:cubicBezTo>
                    <a:pt x="283" y="51"/>
                    <a:pt x="283" y="51"/>
                    <a:pt x="283" y="51"/>
                  </a:cubicBezTo>
                  <a:cubicBezTo>
                    <a:pt x="283" y="51"/>
                    <a:pt x="284" y="51"/>
                    <a:pt x="284" y="51"/>
                  </a:cubicBezTo>
                  <a:cubicBezTo>
                    <a:pt x="284" y="51"/>
                    <a:pt x="283" y="51"/>
                    <a:pt x="282" y="51"/>
                  </a:cubicBezTo>
                  <a:cubicBezTo>
                    <a:pt x="282" y="51"/>
                    <a:pt x="282" y="51"/>
                    <a:pt x="281" y="51"/>
                  </a:cubicBezTo>
                  <a:cubicBezTo>
                    <a:pt x="281" y="51"/>
                    <a:pt x="281" y="51"/>
                    <a:pt x="281" y="51"/>
                  </a:cubicBezTo>
                  <a:cubicBezTo>
                    <a:pt x="282" y="51"/>
                    <a:pt x="282" y="51"/>
                    <a:pt x="282" y="51"/>
                  </a:cubicBezTo>
                  <a:cubicBezTo>
                    <a:pt x="282" y="51"/>
                    <a:pt x="282" y="51"/>
                    <a:pt x="282" y="51"/>
                  </a:cubicBezTo>
                  <a:cubicBezTo>
                    <a:pt x="282" y="51"/>
                    <a:pt x="282" y="51"/>
                    <a:pt x="282" y="51"/>
                  </a:cubicBezTo>
                  <a:cubicBezTo>
                    <a:pt x="282" y="50"/>
                    <a:pt x="283" y="50"/>
                    <a:pt x="283" y="50"/>
                  </a:cubicBezTo>
                  <a:cubicBezTo>
                    <a:pt x="283" y="50"/>
                    <a:pt x="283" y="50"/>
                    <a:pt x="283" y="50"/>
                  </a:cubicBezTo>
                  <a:cubicBezTo>
                    <a:pt x="283" y="50"/>
                    <a:pt x="284" y="49"/>
                    <a:pt x="284" y="49"/>
                  </a:cubicBezTo>
                  <a:cubicBezTo>
                    <a:pt x="284" y="49"/>
                    <a:pt x="284" y="49"/>
                    <a:pt x="283" y="49"/>
                  </a:cubicBezTo>
                  <a:cubicBezTo>
                    <a:pt x="284" y="49"/>
                    <a:pt x="284" y="49"/>
                    <a:pt x="285" y="49"/>
                  </a:cubicBezTo>
                  <a:cubicBezTo>
                    <a:pt x="285" y="48"/>
                    <a:pt x="285" y="48"/>
                    <a:pt x="286" y="48"/>
                  </a:cubicBezTo>
                  <a:cubicBezTo>
                    <a:pt x="286" y="48"/>
                    <a:pt x="286" y="48"/>
                    <a:pt x="286" y="48"/>
                  </a:cubicBezTo>
                  <a:cubicBezTo>
                    <a:pt x="286" y="48"/>
                    <a:pt x="287" y="47"/>
                    <a:pt x="287" y="47"/>
                  </a:cubicBezTo>
                  <a:cubicBezTo>
                    <a:pt x="288" y="47"/>
                    <a:pt x="288" y="47"/>
                    <a:pt x="289" y="46"/>
                  </a:cubicBezTo>
                  <a:cubicBezTo>
                    <a:pt x="290" y="46"/>
                    <a:pt x="290" y="46"/>
                    <a:pt x="290" y="46"/>
                  </a:cubicBezTo>
                  <a:cubicBezTo>
                    <a:pt x="290" y="45"/>
                    <a:pt x="290" y="45"/>
                    <a:pt x="290" y="45"/>
                  </a:cubicBezTo>
                  <a:cubicBezTo>
                    <a:pt x="290" y="45"/>
                    <a:pt x="290" y="45"/>
                    <a:pt x="291" y="45"/>
                  </a:cubicBezTo>
                  <a:cubicBezTo>
                    <a:pt x="291" y="45"/>
                    <a:pt x="290" y="45"/>
                    <a:pt x="290" y="45"/>
                  </a:cubicBezTo>
                  <a:cubicBezTo>
                    <a:pt x="290" y="45"/>
                    <a:pt x="290" y="45"/>
                    <a:pt x="290" y="45"/>
                  </a:cubicBezTo>
                  <a:cubicBezTo>
                    <a:pt x="289" y="45"/>
                    <a:pt x="289" y="46"/>
                    <a:pt x="288" y="46"/>
                  </a:cubicBezTo>
                  <a:cubicBezTo>
                    <a:pt x="288" y="46"/>
                    <a:pt x="287" y="46"/>
                    <a:pt x="286" y="47"/>
                  </a:cubicBezTo>
                  <a:cubicBezTo>
                    <a:pt x="285" y="47"/>
                    <a:pt x="285" y="47"/>
                    <a:pt x="285" y="47"/>
                  </a:cubicBezTo>
                  <a:cubicBezTo>
                    <a:pt x="275" y="52"/>
                    <a:pt x="264" y="57"/>
                    <a:pt x="254" y="62"/>
                  </a:cubicBezTo>
                  <a:cubicBezTo>
                    <a:pt x="254" y="62"/>
                    <a:pt x="255" y="61"/>
                    <a:pt x="256" y="61"/>
                  </a:cubicBezTo>
                  <a:cubicBezTo>
                    <a:pt x="255" y="61"/>
                    <a:pt x="256" y="61"/>
                    <a:pt x="256" y="61"/>
                  </a:cubicBezTo>
                  <a:cubicBezTo>
                    <a:pt x="256" y="61"/>
                    <a:pt x="256" y="61"/>
                    <a:pt x="256" y="61"/>
                  </a:cubicBezTo>
                  <a:cubicBezTo>
                    <a:pt x="257" y="61"/>
                    <a:pt x="257" y="61"/>
                    <a:pt x="257" y="61"/>
                  </a:cubicBezTo>
                  <a:cubicBezTo>
                    <a:pt x="257" y="61"/>
                    <a:pt x="257" y="61"/>
                    <a:pt x="257" y="61"/>
                  </a:cubicBezTo>
                  <a:cubicBezTo>
                    <a:pt x="258" y="61"/>
                    <a:pt x="258" y="61"/>
                    <a:pt x="258" y="61"/>
                  </a:cubicBezTo>
                  <a:cubicBezTo>
                    <a:pt x="258" y="60"/>
                    <a:pt x="258" y="60"/>
                    <a:pt x="259" y="60"/>
                  </a:cubicBezTo>
                  <a:cubicBezTo>
                    <a:pt x="259" y="60"/>
                    <a:pt x="259" y="60"/>
                    <a:pt x="259" y="60"/>
                  </a:cubicBezTo>
                  <a:cubicBezTo>
                    <a:pt x="259" y="60"/>
                    <a:pt x="259" y="60"/>
                    <a:pt x="259" y="60"/>
                  </a:cubicBezTo>
                  <a:cubicBezTo>
                    <a:pt x="260" y="60"/>
                    <a:pt x="260" y="60"/>
                    <a:pt x="261" y="60"/>
                  </a:cubicBezTo>
                  <a:cubicBezTo>
                    <a:pt x="260" y="60"/>
                    <a:pt x="260" y="60"/>
                    <a:pt x="260" y="60"/>
                  </a:cubicBezTo>
                  <a:cubicBezTo>
                    <a:pt x="260" y="60"/>
                    <a:pt x="260" y="60"/>
                    <a:pt x="260" y="60"/>
                  </a:cubicBezTo>
                  <a:cubicBezTo>
                    <a:pt x="260" y="60"/>
                    <a:pt x="260" y="60"/>
                    <a:pt x="260" y="61"/>
                  </a:cubicBezTo>
                  <a:cubicBezTo>
                    <a:pt x="260" y="61"/>
                    <a:pt x="259" y="61"/>
                    <a:pt x="259" y="61"/>
                  </a:cubicBezTo>
                  <a:cubicBezTo>
                    <a:pt x="259" y="61"/>
                    <a:pt x="258" y="61"/>
                    <a:pt x="257" y="61"/>
                  </a:cubicBezTo>
                  <a:cubicBezTo>
                    <a:pt x="256" y="62"/>
                    <a:pt x="256" y="62"/>
                    <a:pt x="256" y="62"/>
                  </a:cubicBezTo>
                  <a:cubicBezTo>
                    <a:pt x="255" y="63"/>
                    <a:pt x="255" y="63"/>
                    <a:pt x="255" y="63"/>
                  </a:cubicBezTo>
                  <a:cubicBezTo>
                    <a:pt x="255" y="63"/>
                    <a:pt x="255" y="63"/>
                    <a:pt x="254" y="63"/>
                  </a:cubicBezTo>
                  <a:cubicBezTo>
                    <a:pt x="254" y="63"/>
                    <a:pt x="254" y="64"/>
                    <a:pt x="254" y="64"/>
                  </a:cubicBezTo>
                  <a:cubicBezTo>
                    <a:pt x="255" y="63"/>
                    <a:pt x="255" y="63"/>
                    <a:pt x="256" y="63"/>
                  </a:cubicBezTo>
                  <a:cubicBezTo>
                    <a:pt x="253" y="65"/>
                    <a:pt x="251" y="66"/>
                    <a:pt x="248" y="67"/>
                  </a:cubicBezTo>
                  <a:cubicBezTo>
                    <a:pt x="247" y="68"/>
                    <a:pt x="247" y="68"/>
                    <a:pt x="247" y="68"/>
                  </a:cubicBezTo>
                  <a:cubicBezTo>
                    <a:pt x="247" y="68"/>
                    <a:pt x="246" y="68"/>
                    <a:pt x="246" y="68"/>
                  </a:cubicBezTo>
                  <a:cubicBezTo>
                    <a:pt x="246" y="68"/>
                    <a:pt x="245" y="68"/>
                    <a:pt x="245" y="68"/>
                  </a:cubicBezTo>
                  <a:cubicBezTo>
                    <a:pt x="245" y="68"/>
                    <a:pt x="244" y="69"/>
                    <a:pt x="243" y="69"/>
                  </a:cubicBezTo>
                  <a:cubicBezTo>
                    <a:pt x="243" y="69"/>
                    <a:pt x="242" y="70"/>
                    <a:pt x="242" y="70"/>
                  </a:cubicBezTo>
                  <a:cubicBezTo>
                    <a:pt x="242" y="70"/>
                    <a:pt x="241" y="71"/>
                    <a:pt x="241" y="71"/>
                  </a:cubicBezTo>
                  <a:cubicBezTo>
                    <a:pt x="241" y="71"/>
                    <a:pt x="241" y="71"/>
                    <a:pt x="241" y="71"/>
                  </a:cubicBezTo>
                  <a:cubicBezTo>
                    <a:pt x="241" y="70"/>
                    <a:pt x="241" y="70"/>
                    <a:pt x="242" y="70"/>
                  </a:cubicBezTo>
                  <a:cubicBezTo>
                    <a:pt x="240" y="71"/>
                    <a:pt x="239" y="71"/>
                    <a:pt x="238" y="72"/>
                  </a:cubicBezTo>
                  <a:cubicBezTo>
                    <a:pt x="238" y="72"/>
                    <a:pt x="238" y="72"/>
                    <a:pt x="237" y="72"/>
                  </a:cubicBezTo>
                  <a:cubicBezTo>
                    <a:pt x="237" y="72"/>
                    <a:pt x="236" y="72"/>
                    <a:pt x="236" y="73"/>
                  </a:cubicBezTo>
                  <a:cubicBezTo>
                    <a:pt x="234" y="73"/>
                    <a:pt x="234" y="73"/>
                    <a:pt x="234" y="73"/>
                  </a:cubicBezTo>
                  <a:cubicBezTo>
                    <a:pt x="235" y="73"/>
                    <a:pt x="236" y="72"/>
                    <a:pt x="237" y="72"/>
                  </a:cubicBezTo>
                  <a:cubicBezTo>
                    <a:pt x="238" y="71"/>
                    <a:pt x="238" y="71"/>
                    <a:pt x="239" y="71"/>
                  </a:cubicBezTo>
                  <a:cubicBezTo>
                    <a:pt x="239" y="71"/>
                    <a:pt x="240" y="70"/>
                    <a:pt x="240" y="70"/>
                  </a:cubicBezTo>
                  <a:cubicBezTo>
                    <a:pt x="242" y="70"/>
                    <a:pt x="242" y="69"/>
                    <a:pt x="243" y="69"/>
                  </a:cubicBezTo>
                  <a:cubicBezTo>
                    <a:pt x="243" y="69"/>
                    <a:pt x="243" y="69"/>
                    <a:pt x="243" y="69"/>
                  </a:cubicBezTo>
                  <a:cubicBezTo>
                    <a:pt x="243" y="69"/>
                    <a:pt x="242" y="69"/>
                    <a:pt x="242" y="69"/>
                  </a:cubicBezTo>
                  <a:cubicBezTo>
                    <a:pt x="242" y="69"/>
                    <a:pt x="241" y="70"/>
                    <a:pt x="241" y="70"/>
                  </a:cubicBezTo>
                  <a:cubicBezTo>
                    <a:pt x="240" y="70"/>
                    <a:pt x="240" y="70"/>
                    <a:pt x="239" y="71"/>
                  </a:cubicBezTo>
                  <a:cubicBezTo>
                    <a:pt x="238" y="71"/>
                    <a:pt x="237" y="72"/>
                    <a:pt x="236" y="72"/>
                  </a:cubicBezTo>
                  <a:cubicBezTo>
                    <a:pt x="236" y="72"/>
                    <a:pt x="236" y="72"/>
                    <a:pt x="236" y="72"/>
                  </a:cubicBezTo>
                  <a:cubicBezTo>
                    <a:pt x="237" y="71"/>
                    <a:pt x="238" y="71"/>
                    <a:pt x="238" y="71"/>
                  </a:cubicBezTo>
                  <a:cubicBezTo>
                    <a:pt x="239" y="70"/>
                    <a:pt x="239" y="70"/>
                    <a:pt x="239" y="70"/>
                  </a:cubicBezTo>
                  <a:cubicBezTo>
                    <a:pt x="240" y="69"/>
                    <a:pt x="241" y="69"/>
                    <a:pt x="242" y="68"/>
                  </a:cubicBezTo>
                  <a:cubicBezTo>
                    <a:pt x="243" y="68"/>
                    <a:pt x="243" y="68"/>
                    <a:pt x="243" y="68"/>
                  </a:cubicBezTo>
                  <a:cubicBezTo>
                    <a:pt x="244" y="67"/>
                    <a:pt x="246" y="67"/>
                    <a:pt x="247" y="66"/>
                  </a:cubicBezTo>
                  <a:cubicBezTo>
                    <a:pt x="248" y="65"/>
                    <a:pt x="248" y="65"/>
                    <a:pt x="249" y="65"/>
                  </a:cubicBezTo>
                  <a:cubicBezTo>
                    <a:pt x="248" y="66"/>
                    <a:pt x="248" y="66"/>
                    <a:pt x="248" y="66"/>
                  </a:cubicBezTo>
                  <a:cubicBezTo>
                    <a:pt x="249" y="65"/>
                    <a:pt x="249" y="65"/>
                    <a:pt x="250" y="65"/>
                  </a:cubicBezTo>
                  <a:cubicBezTo>
                    <a:pt x="250" y="64"/>
                    <a:pt x="251" y="64"/>
                    <a:pt x="251" y="64"/>
                  </a:cubicBezTo>
                  <a:cubicBezTo>
                    <a:pt x="252" y="63"/>
                    <a:pt x="252" y="63"/>
                    <a:pt x="252" y="63"/>
                  </a:cubicBezTo>
                  <a:cubicBezTo>
                    <a:pt x="252" y="63"/>
                    <a:pt x="252" y="63"/>
                    <a:pt x="252" y="63"/>
                  </a:cubicBezTo>
                  <a:cubicBezTo>
                    <a:pt x="252" y="63"/>
                    <a:pt x="252" y="63"/>
                    <a:pt x="252" y="63"/>
                  </a:cubicBezTo>
                  <a:cubicBezTo>
                    <a:pt x="252" y="63"/>
                    <a:pt x="252" y="63"/>
                    <a:pt x="252" y="63"/>
                  </a:cubicBezTo>
                  <a:cubicBezTo>
                    <a:pt x="252" y="63"/>
                    <a:pt x="252" y="63"/>
                    <a:pt x="252" y="63"/>
                  </a:cubicBezTo>
                  <a:cubicBezTo>
                    <a:pt x="252" y="63"/>
                    <a:pt x="252" y="63"/>
                    <a:pt x="252" y="63"/>
                  </a:cubicBezTo>
                  <a:cubicBezTo>
                    <a:pt x="252" y="63"/>
                    <a:pt x="253" y="62"/>
                    <a:pt x="254" y="62"/>
                  </a:cubicBezTo>
                  <a:cubicBezTo>
                    <a:pt x="264" y="57"/>
                    <a:pt x="274" y="52"/>
                    <a:pt x="285" y="47"/>
                  </a:cubicBezTo>
                  <a:cubicBezTo>
                    <a:pt x="286" y="47"/>
                    <a:pt x="286" y="46"/>
                    <a:pt x="287" y="46"/>
                  </a:cubicBezTo>
                  <a:cubicBezTo>
                    <a:pt x="286" y="46"/>
                    <a:pt x="286" y="47"/>
                    <a:pt x="285" y="47"/>
                  </a:cubicBezTo>
                  <a:cubicBezTo>
                    <a:pt x="286" y="47"/>
                    <a:pt x="287" y="46"/>
                    <a:pt x="287" y="46"/>
                  </a:cubicBezTo>
                  <a:cubicBezTo>
                    <a:pt x="288" y="46"/>
                    <a:pt x="289" y="45"/>
                    <a:pt x="289" y="45"/>
                  </a:cubicBezTo>
                  <a:cubicBezTo>
                    <a:pt x="290" y="45"/>
                    <a:pt x="290" y="45"/>
                    <a:pt x="290" y="45"/>
                  </a:cubicBezTo>
                  <a:cubicBezTo>
                    <a:pt x="291" y="45"/>
                    <a:pt x="292" y="44"/>
                    <a:pt x="293" y="44"/>
                  </a:cubicBezTo>
                  <a:cubicBezTo>
                    <a:pt x="293" y="44"/>
                    <a:pt x="293" y="44"/>
                    <a:pt x="293" y="43"/>
                  </a:cubicBezTo>
                  <a:cubicBezTo>
                    <a:pt x="293" y="43"/>
                    <a:pt x="293" y="44"/>
                    <a:pt x="293" y="44"/>
                  </a:cubicBezTo>
                  <a:cubicBezTo>
                    <a:pt x="291" y="44"/>
                    <a:pt x="290" y="45"/>
                    <a:pt x="289" y="45"/>
                  </a:cubicBezTo>
                  <a:cubicBezTo>
                    <a:pt x="288" y="46"/>
                    <a:pt x="288" y="46"/>
                    <a:pt x="288" y="46"/>
                  </a:cubicBezTo>
                  <a:cubicBezTo>
                    <a:pt x="288" y="46"/>
                    <a:pt x="287" y="46"/>
                    <a:pt x="286" y="46"/>
                  </a:cubicBezTo>
                  <a:cubicBezTo>
                    <a:pt x="285" y="47"/>
                    <a:pt x="285" y="47"/>
                    <a:pt x="285" y="47"/>
                  </a:cubicBezTo>
                  <a:cubicBezTo>
                    <a:pt x="285" y="47"/>
                    <a:pt x="284" y="47"/>
                    <a:pt x="283" y="48"/>
                  </a:cubicBezTo>
                  <a:cubicBezTo>
                    <a:pt x="283" y="48"/>
                    <a:pt x="283" y="48"/>
                    <a:pt x="283" y="48"/>
                  </a:cubicBezTo>
                  <a:cubicBezTo>
                    <a:pt x="283" y="48"/>
                    <a:pt x="283" y="48"/>
                    <a:pt x="284" y="47"/>
                  </a:cubicBezTo>
                  <a:cubicBezTo>
                    <a:pt x="284" y="47"/>
                    <a:pt x="284" y="47"/>
                    <a:pt x="285" y="47"/>
                  </a:cubicBezTo>
                  <a:cubicBezTo>
                    <a:pt x="285" y="47"/>
                    <a:pt x="285" y="47"/>
                    <a:pt x="285" y="47"/>
                  </a:cubicBezTo>
                  <a:cubicBezTo>
                    <a:pt x="285" y="47"/>
                    <a:pt x="285" y="47"/>
                    <a:pt x="285" y="47"/>
                  </a:cubicBezTo>
                  <a:cubicBezTo>
                    <a:pt x="287" y="46"/>
                    <a:pt x="288" y="45"/>
                    <a:pt x="289" y="45"/>
                  </a:cubicBezTo>
                  <a:cubicBezTo>
                    <a:pt x="289" y="45"/>
                    <a:pt x="290" y="44"/>
                    <a:pt x="290" y="44"/>
                  </a:cubicBezTo>
                  <a:cubicBezTo>
                    <a:pt x="291" y="44"/>
                    <a:pt x="291" y="44"/>
                    <a:pt x="291" y="44"/>
                  </a:cubicBezTo>
                  <a:cubicBezTo>
                    <a:pt x="291" y="44"/>
                    <a:pt x="291" y="44"/>
                    <a:pt x="292" y="44"/>
                  </a:cubicBezTo>
                  <a:cubicBezTo>
                    <a:pt x="292" y="44"/>
                    <a:pt x="292" y="43"/>
                    <a:pt x="293" y="43"/>
                  </a:cubicBezTo>
                  <a:cubicBezTo>
                    <a:pt x="293" y="43"/>
                    <a:pt x="293" y="43"/>
                    <a:pt x="294" y="43"/>
                  </a:cubicBezTo>
                  <a:cubicBezTo>
                    <a:pt x="295" y="42"/>
                    <a:pt x="295" y="42"/>
                    <a:pt x="297" y="41"/>
                  </a:cubicBezTo>
                  <a:cubicBezTo>
                    <a:pt x="298" y="41"/>
                    <a:pt x="298" y="41"/>
                    <a:pt x="298" y="41"/>
                  </a:cubicBezTo>
                  <a:cubicBezTo>
                    <a:pt x="299" y="40"/>
                    <a:pt x="301" y="40"/>
                    <a:pt x="303" y="39"/>
                  </a:cubicBezTo>
                  <a:cubicBezTo>
                    <a:pt x="303" y="39"/>
                    <a:pt x="304" y="39"/>
                    <a:pt x="304" y="39"/>
                  </a:cubicBezTo>
                  <a:cubicBezTo>
                    <a:pt x="302" y="39"/>
                    <a:pt x="301" y="40"/>
                    <a:pt x="299" y="40"/>
                  </a:cubicBezTo>
                  <a:cubicBezTo>
                    <a:pt x="299" y="41"/>
                    <a:pt x="299" y="41"/>
                    <a:pt x="299" y="41"/>
                  </a:cubicBezTo>
                  <a:cubicBezTo>
                    <a:pt x="296" y="42"/>
                    <a:pt x="293" y="43"/>
                    <a:pt x="290" y="44"/>
                  </a:cubicBezTo>
                  <a:cubicBezTo>
                    <a:pt x="290" y="44"/>
                    <a:pt x="290" y="44"/>
                    <a:pt x="290" y="44"/>
                  </a:cubicBezTo>
                  <a:cubicBezTo>
                    <a:pt x="289" y="44"/>
                    <a:pt x="289" y="44"/>
                    <a:pt x="289" y="45"/>
                  </a:cubicBezTo>
                  <a:cubicBezTo>
                    <a:pt x="288" y="45"/>
                    <a:pt x="288" y="45"/>
                    <a:pt x="288" y="45"/>
                  </a:cubicBezTo>
                  <a:cubicBezTo>
                    <a:pt x="287" y="45"/>
                    <a:pt x="286" y="46"/>
                    <a:pt x="285" y="46"/>
                  </a:cubicBezTo>
                  <a:cubicBezTo>
                    <a:pt x="285" y="46"/>
                    <a:pt x="284" y="47"/>
                    <a:pt x="283" y="47"/>
                  </a:cubicBezTo>
                  <a:cubicBezTo>
                    <a:pt x="282" y="47"/>
                    <a:pt x="282" y="47"/>
                    <a:pt x="282" y="47"/>
                  </a:cubicBezTo>
                  <a:cubicBezTo>
                    <a:pt x="282" y="47"/>
                    <a:pt x="283" y="47"/>
                    <a:pt x="284" y="47"/>
                  </a:cubicBezTo>
                  <a:cubicBezTo>
                    <a:pt x="282" y="47"/>
                    <a:pt x="281" y="48"/>
                    <a:pt x="280" y="48"/>
                  </a:cubicBezTo>
                  <a:cubicBezTo>
                    <a:pt x="279" y="49"/>
                    <a:pt x="278" y="49"/>
                    <a:pt x="277" y="50"/>
                  </a:cubicBezTo>
                  <a:cubicBezTo>
                    <a:pt x="276" y="50"/>
                    <a:pt x="275" y="51"/>
                    <a:pt x="273" y="51"/>
                  </a:cubicBezTo>
                  <a:cubicBezTo>
                    <a:pt x="264" y="55"/>
                    <a:pt x="254" y="60"/>
                    <a:pt x="245" y="65"/>
                  </a:cubicBezTo>
                  <a:cubicBezTo>
                    <a:pt x="218" y="79"/>
                    <a:pt x="193" y="95"/>
                    <a:pt x="168" y="112"/>
                  </a:cubicBezTo>
                  <a:cubicBezTo>
                    <a:pt x="166" y="114"/>
                    <a:pt x="164" y="116"/>
                    <a:pt x="161" y="118"/>
                  </a:cubicBezTo>
                  <a:cubicBezTo>
                    <a:pt x="160" y="118"/>
                    <a:pt x="160" y="119"/>
                    <a:pt x="159" y="119"/>
                  </a:cubicBezTo>
                  <a:cubicBezTo>
                    <a:pt x="159" y="120"/>
                    <a:pt x="158" y="120"/>
                    <a:pt x="158" y="120"/>
                  </a:cubicBezTo>
                  <a:cubicBezTo>
                    <a:pt x="158" y="120"/>
                    <a:pt x="157" y="121"/>
                    <a:pt x="157" y="121"/>
                  </a:cubicBezTo>
                  <a:cubicBezTo>
                    <a:pt x="156" y="121"/>
                    <a:pt x="156" y="122"/>
                    <a:pt x="155" y="122"/>
                  </a:cubicBezTo>
                  <a:cubicBezTo>
                    <a:pt x="155" y="123"/>
                    <a:pt x="155" y="123"/>
                    <a:pt x="155" y="123"/>
                  </a:cubicBezTo>
                  <a:cubicBezTo>
                    <a:pt x="154" y="124"/>
                    <a:pt x="152" y="125"/>
                    <a:pt x="151" y="126"/>
                  </a:cubicBezTo>
                  <a:cubicBezTo>
                    <a:pt x="150" y="126"/>
                    <a:pt x="149" y="127"/>
                    <a:pt x="148" y="128"/>
                  </a:cubicBezTo>
                  <a:cubicBezTo>
                    <a:pt x="147" y="129"/>
                    <a:pt x="147" y="129"/>
                    <a:pt x="146" y="130"/>
                  </a:cubicBezTo>
                  <a:cubicBezTo>
                    <a:pt x="147" y="129"/>
                    <a:pt x="148" y="128"/>
                    <a:pt x="148" y="128"/>
                  </a:cubicBezTo>
                  <a:cubicBezTo>
                    <a:pt x="148" y="128"/>
                    <a:pt x="148" y="128"/>
                    <a:pt x="148" y="128"/>
                  </a:cubicBezTo>
                  <a:cubicBezTo>
                    <a:pt x="148" y="129"/>
                    <a:pt x="147" y="129"/>
                    <a:pt x="146" y="129"/>
                  </a:cubicBezTo>
                  <a:cubicBezTo>
                    <a:pt x="144" y="132"/>
                    <a:pt x="144" y="132"/>
                    <a:pt x="143" y="132"/>
                  </a:cubicBezTo>
                  <a:cubicBezTo>
                    <a:pt x="143" y="132"/>
                    <a:pt x="143" y="132"/>
                    <a:pt x="143" y="132"/>
                  </a:cubicBezTo>
                  <a:cubicBezTo>
                    <a:pt x="144" y="132"/>
                    <a:pt x="145" y="131"/>
                    <a:pt x="145" y="130"/>
                  </a:cubicBezTo>
                  <a:cubicBezTo>
                    <a:pt x="146" y="130"/>
                    <a:pt x="146" y="130"/>
                    <a:pt x="146" y="130"/>
                  </a:cubicBezTo>
                  <a:cubicBezTo>
                    <a:pt x="146" y="130"/>
                    <a:pt x="146" y="130"/>
                    <a:pt x="146" y="129"/>
                  </a:cubicBezTo>
                  <a:cubicBezTo>
                    <a:pt x="146" y="130"/>
                    <a:pt x="145" y="131"/>
                    <a:pt x="144" y="132"/>
                  </a:cubicBezTo>
                  <a:cubicBezTo>
                    <a:pt x="143" y="132"/>
                    <a:pt x="142" y="133"/>
                    <a:pt x="142" y="133"/>
                  </a:cubicBezTo>
                  <a:cubicBezTo>
                    <a:pt x="141" y="134"/>
                    <a:pt x="140" y="135"/>
                    <a:pt x="139" y="136"/>
                  </a:cubicBezTo>
                  <a:cubicBezTo>
                    <a:pt x="138" y="136"/>
                    <a:pt x="138" y="136"/>
                    <a:pt x="138" y="136"/>
                  </a:cubicBezTo>
                  <a:cubicBezTo>
                    <a:pt x="139" y="135"/>
                    <a:pt x="140" y="135"/>
                    <a:pt x="142" y="134"/>
                  </a:cubicBezTo>
                  <a:cubicBezTo>
                    <a:pt x="141" y="134"/>
                    <a:pt x="140" y="135"/>
                    <a:pt x="140" y="135"/>
                  </a:cubicBezTo>
                  <a:cubicBezTo>
                    <a:pt x="139" y="135"/>
                    <a:pt x="139" y="136"/>
                    <a:pt x="139" y="136"/>
                  </a:cubicBezTo>
                  <a:cubicBezTo>
                    <a:pt x="139" y="136"/>
                    <a:pt x="139" y="136"/>
                    <a:pt x="138" y="136"/>
                  </a:cubicBezTo>
                  <a:cubicBezTo>
                    <a:pt x="137" y="137"/>
                    <a:pt x="137" y="137"/>
                    <a:pt x="137" y="138"/>
                  </a:cubicBezTo>
                  <a:cubicBezTo>
                    <a:pt x="136" y="139"/>
                    <a:pt x="135" y="139"/>
                    <a:pt x="134" y="140"/>
                  </a:cubicBezTo>
                  <a:cubicBezTo>
                    <a:pt x="134" y="140"/>
                    <a:pt x="133" y="141"/>
                    <a:pt x="133" y="141"/>
                  </a:cubicBezTo>
                  <a:cubicBezTo>
                    <a:pt x="132" y="141"/>
                    <a:pt x="132" y="142"/>
                    <a:pt x="131" y="142"/>
                  </a:cubicBezTo>
                  <a:cubicBezTo>
                    <a:pt x="131" y="143"/>
                    <a:pt x="130" y="143"/>
                    <a:pt x="130" y="144"/>
                  </a:cubicBezTo>
                  <a:cubicBezTo>
                    <a:pt x="127" y="146"/>
                    <a:pt x="127" y="146"/>
                    <a:pt x="126" y="147"/>
                  </a:cubicBezTo>
                  <a:cubicBezTo>
                    <a:pt x="125" y="148"/>
                    <a:pt x="125" y="148"/>
                    <a:pt x="125" y="148"/>
                  </a:cubicBezTo>
                  <a:cubicBezTo>
                    <a:pt x="126" y="148"/>
                    <a:pt x="126" y="147"/>
                    <a:pt x="127" y="146"/>
                  </a:cubicBezTo>
                  <a:cubicBezTo>
                    <a:pt x="127" y="146"/>
                    <a:pt x="127" y="146"/>
                    <a:pt x="127" y="146"/>
                  </a:cubicBezTo>
                  <a:cubicBezTo>
                    <a:pt x="128" y="146"/>
                    <a:pt x="128" y="146"/>
                    <a:pt x="128" y="146"/>
                  </a:cubicBezTo>
                  <a:cubicBezTo>
                    <a:pt x="128" y="145"/>
                    <a:pt x="128" y="145"/>
                    <a:pt x="128" y="145"/>
                  </a:cubicBezTo>
                  <a:cubicBezTo>
                    <a:pt x="127" y="146"/>
                    <a:pt x="126" y="148"/>
                    <a:pt x="124" y="149"/>
                  </a:cubicBezTo>
                  <a:cubicBezTo>
                    <a:pt x="124" y="149"/>
                    <a:pt x="124" y="149"/>
                    <a:pt x="124" y="149"/>
                  </a:cubicBezTo>
                  <a:cubicBezTo>
                    <a:pt x="123" y="150"/>
                    <a:pt x="123" y="150"/>
                    <a:pt x="121" y="152"/>
                  </a:cubicBezTo>
                  <a:cubicBezTo>
                    <a:pt x="121" y="152"/>
                    <a:pt x="121" y="152"/>
                    <a:pt x="122" y="151"/>
                  </a:cubicBezTo>
                  <a:cubicBezTo>
                    <a:pt x="122" y="151"/>
                    <a:pt x="122" y="151"/>
                    <a:pt x="122" y="151"/>
                  </a:cubicBezTo>
                  <a:cubicBezTo>
                    <a:pt x="120" y="153"/>
                    <a:pt x="119" y="154"/>
                    <a:pt x="118" y="155"/>
                  </a:cubicBezTo>
                  <a:cubicBezTo>
                    <a:pt x="118" y="155"/>
                    <a:pt x="118" y="155"/>
                    <a:pt x="118" y="155"/>
                  </a:cubicBezTo>
                  <a:cubicBezTo>
                    <a:pt x="117" y="156"/>
                    <a:pt x="117" y="156"/>
                    <a:pt x="117" y="156"/>
                  </a:cubicBezTo>
                  <a:cubicBezTo>
                    <a:pt x="117" y="156"/>
                    <a:pt x="117" y="157"/>
                    <a:pt x="116" y="157"/>
                  </a:cubicBezTo>
                  <a:cubicBezTo>
                    <a:pt x="116" y="157"/>
                    <a:pt x="115" y="158"/>
                    <a:pt x="114" y="159"/>
                  </a:cubicBezTo>
                  <a:cubicBezTo>
                    <a:pt x="114" y="159"/>
                    <a:pt x="113" y="159"/>
                    <a:pt x="113" y="160"/>
                  </a:cubicBezTo>
                  <a:cubicBezTo>
                    <a:pt x="112" y="161"/>
                    <a:pt x="111" y="162"/>
                    <a:pt x="110" y="163"/>
                  </a:cubicBezTo>
                  <a:cubicBezTo>
                    <a:pt x="109" y="164"/>
                    <a:pt x="109" y="164"/>
                    <a:pt x="109" y="164"/>
                  </a:cubicBezTo>
                  <a:cubicBezTo>
                    <a:pt x="109" y="164"/>
                    <a:pt x="109" y="164"/>
                    <a:pt x="109" y="164"/>
                  </a:cubicBezTo>
                  <a:cubicBezTo>
                    <a:pt x="109" y="163"/>
                    <a:pt x="110" y="163"/>
                    <a:pt x="110" y="163"/>
                  </a:cubicBezTo>
                  <a:cubicBezTo>
                    <a:pt x="110" y="163"/>
                    <a:pt x="110" y="163"/>
                    <a:pt x="110" y="163"/>
                  </a:cubicBezTo>
                  <a:cubicBezTo>
                    <a:pt x="110" y="164"/>
                    <a:pt x="109" y="164"/>
                    <a:pt x="108" y="165"/>
                  </a:cubicBezTo>
                  <a:cubicBezTo>
                    <a:pt x="108" y="165"/>
                    <a:pt x="108" y="166"/>
                    <a:pt x="108" y="166"/>
                  </a:cubicBezTo>
                  <a:cubicBezTo>
                    <a:pt x="108" y="166"/>
                    <a:pt x="108" y="165"/>
                    <a:pt x="108" y="165"/>
                  </a:cubicBezTo>
                  <a:cubicBezTo>
                    <a:pt x="108" y="165"/>
                    <a:pt x="108" y="165"/>
                    <a:pt x="108" y="165"/>
                  </a:cubicBezTo>
                  <a:cubicBezTo>
                    <a:pt x="108" y="165"/>
                    <a:pt x="108" y="165"/>
                    <a:pt x="109" y="165"/>
                  </a:cubicBezTo>
                  <a:cubicBezTo>
                    <a:pt x="109" y="165"/>
                    <a:pt x="109" y="165"/>
                    <a:pt x="109" y="165"/>
                  </a:cubicBezTo>
                  <a:cubicBezTo>
                    <a:pt x="110" y="164"/>
                    <a:pt x="110" y="164"/>
                    <a:pt x="110" y="164"/>
                  </a:cubicBezTo>
                  <a:cubicBezTo>
                    <a:pt x="110" y="164"/>
                    <a:pt x="109" y="165"/>
                    <a:pt x="109" y="165"/>
                  </a:cubicBezTo>
                  <a:cubicBezTo>
                    <a:pt x="109" y="166"/>
                    <a:pt x="108" y="167"/>
                    <a:pt x="107" y="167"/>
                  </a:cubicBezTo>
                  <a:cubicBezTo>
                    <a:pt x="107" y="168"/>
                    <a:pt x="107" y="168"/>
                    <a:pt x="107" y="168"/>
                  </a:cubicBezTo>
                  <a:cubicBezTo>
                    <a:pt x="107" y="168"/>
                    <a:pt x="107" y="168"/>
                    <a:pt x="106" y="168"/>
                  </a:cubicBezTo>
                  <a:cubicBezTo>
                    <a:pt x="107" y="168"/>
                    <a:pt x="107" y="168"/>
                    <a:pt x="107" y="169"/>
                  </a:cubicBezTo>
                  <a:cubicBezTo>
                    <a:pt x="106" y="169"/>
                    <a:pt x="106" y="170"/>
                    <a:pt x="105" y="170"/>
                  </a:cubicBezTo>
                  <a:cubicBezTo>
                    <a:pt x="105" y="171"/>
                    <a:pt x="104" y="171"/>
                    <a:pt x="104" y="171"/>
                  </a:cubicBezTo>
                  <a:cubicBezTo>
                    <a:pt x="104" y="171"/>
                    <a:pt x="104" y="171"/>
                    <a:pt x="104" y="171"/>
                  </a:cubicBezTo>
                  <a:cubicBezTo>
                    <a:pt x="104" y="171"/>
                    <a:pt x="105" y="171"/>
                    <a:pt x="105" y="171"/>
                  </a:cubicBezTo>
                  <a:cubicBezTo>
                    <a:pt x="110" y="165"/>
                    <a:pt x="116" y="160"/>
                    <a:pt x="122" y="155"/>
                  </a:cubicBezTo>
                  <a:cubicBezTo>
                    <a:pt x="116" y="160"/>
                    <a:pt x="111" y="165"/>
                    <a:pt x="105" y="170"/>
                  </a:cubicBezTo>
                  <a:cubicBezTo>
                    <a:pt x="105" y="171"/>
                    <a:pt x="105" y="171"/>
                    <a:pt x="104" y="172"/>
                  </a:cubicBezTo>
                  <a:cubicBezTo>
                    <a:pt x="103" y="173"/>
                    <a:pt x="103" y="173"/>
                    <a:pt x="103" y="173"/>
                  </a:cubicBezTo>
                  <a:cubicBezTo>
                    <a:pt x="103" y="174"/>
                    <a:pt x="102" y="174"/>
                    <a:pt x="102" y="175"/>
                  </a:cubicBezTo>
                  <a:cubicBezTo>
                    <a:pt x="101" y="176"/>
                    <a:pt x="100" y="178"/>
                    <a:pt x="96" y="181"/>
                  </a:cubicBezTo>
                  <a:cubicBezTo>
                    <a:pt x="96" y="181"/>
                    <a:pt x="96" y="181"/>
                    <a:pt x="96" y="181"/>
                  </a:cubicBezTo>
                  <a:cubicBezTo>
                    <a:pt x="93" y="184"/>
                    <a:pt x="93" y="184"/>
                    <a:pt x="92" y="186"/>
                  </a:cubicBezTo>
                  <a:cubicBezTo>
                    <a:pt x="92" y="185"/>
                    <a:pt x="93" y="184"/>
                    <a:pt x="94" y="183"/>
                  </a:cubicBezTo>
                  <a:cubicBezTo>
                    <a:pt x="94" y="183"/>
                    <a:pt x="94" y="183"/>
                    <a:pt x="95" y="183"/>
                  </a:cubicBezTo>
                  <a:cubicBezTo>
                    <a:pt x="95" y="182"/>
                    <a:pt x="95" y="182"/>
                    <a:pt x="96" y="181"/>
                  </a:cubicBezTo>
                  <a:cubicBezTo>
                    <a:pt x="96" y="181"/>
                    <a:pt x="96" y="181"/>
                    <a:pt x="96" y="181"/>
                  </a:cubicBezTo>
                  <a:cubicBezTo>
                    <a:pt x="94" y="182"/>
                    <a:pt x="94" y="182"/>
                    <a:pt x="94" y="182"/>
                  </a:cubicBezTo>
                  <a:cubicBezTo>
                    <a:pt x="74" y="203"/>
                    <a:pt x="56" y="225"/>
                    <a:pt x="40" y="249"/>
                  </a:cubicBezTo>
                  <a:cubicBezTo>
                    <a:pt x="38" y="252"/>
                    <a:pt x="38" y="252"/>
                    <a:pt x="36" y="256"/>
                  </a:cubicBezTo>
                  <a:cubicBezTo>
                    <a:pt x="35" y="257"/>
                    <a:pt x="34" y="259"/>
                    <a:pt x="33" y="260"/>
                  </a:cubicBezTo>
                  <a:cubicBezTo>
                    <a:pt x="34" y="260"/>
                    <a:pt x="34" y="259"/>
                    <a:pt x="35" y="258"/>
                  </a:cubicBezTo>
                  <a:cubicBezTo>
                    <a:pt x="35" y="258"/>
                    <a:pt x="35" y="258"/>
                    <a:pt x="35" y="258"/>
                  </a:cubicBezTo>
                  <a:cubicBezTo>
                    <a:pt x="35" y="258"/>
                    <a:pt x="35" y="258"/>
                    <a:pt x="35" y="258"/>
                  </a:cubicBezTo>
                  <a:cubicBezTo>
                    <a:pt x="35" y="258"/>
                    <a:pt x="35" y="258"/>
                    <a:pt x="35" y="258"/>
                  </a:cubicBezTo>
                  <a:cubicBezTo>
                    <a:pt x="35" y="259"/>
                    <a:pt x="34" y="260"/>
                    <a:pt x="33" y="261"/>
                  </a:cubicBezTo>
                  <a:cubicBezTo>
                    <a:pt x="33" y="263"/>
                    <a:pt x="32" y="263"/>
                    <a:pt x="32" y="263"/>
                  </a:cubicBezTo>
                  <a:cubicBezTo>
                    <a:pt x="32" y="264"/>
                    <a:pt x="31" y="264"/>
                    <a:pt x="31" y="264"/>
                  </a:cubicBezTo>
                  <a:cubicBezTo>
                    <a:pt x="31" y="265"/>
                    <a:pt x="30" y="266"/>
                    <a:pt x="30" y="266"/>
                  </a:cubicBezTo>
                  <a:cubicBezTo>
                    <a:pt x="30" y="267"/>
                    <a:pt x="30" y="267"/>
                    <a:pt x="30" y="267"/>
                  </a:cubicBezTo>
                  <a:cubicBezTo>
                    <a:pt x="30" y="268"/>
                    <a:pt x="30" y="268"/>
                    <a:pt x="29" y="268"/>
                  </a:cubicBezTo>
                  <a:cubicBezTo>
                    <a:pt x="28" y="270"/>
                    <a:pt x="28" y="270"/>
                    <a:pt x="26" y="273"/>
                  </a:cubicBezTo>
                  <a:cubicBezTo>
                    <a:pt x="26" y="274"/>
                    <a:pt x="26" y="274"/>
                    <a:pt x="26" y="274"/>
                  </a:cubicBezTo>
                  <a:cubicBezTo>
                    <a:pt x="25" y="275"/>
                    <a:pt x="25" y="276"/>
                    <a:pt x="25" y="276"/>
                  </a:cubicBezTo>
                  <a:cubicBezTo>
                    <a:pt x="24" y="277"/>
                    <a:pt x="24" y="278"/>
                    <a:pt x="24" y="279"/>
                  </a:cubicBezTo>
                  <a:cubicBezTo>
                    <a:pt x="24" y="279"/>
                    <a:pt x="23" y="280"/>
                    <a:pt x="23" y="280"/>
                  </a:cubicBezTo>
                  <a:cubicBezTo>
                    <a:pt x="23" y="281"/>
                    <a:pt x="22" y="282"/>
                    <a:pt x="22" y="283"/>
                  </a:cubicBezTo>
                  <a:cubicBezTo>
                    <a:pt x="22" y="283"/>
                    <a:pt x="22" y="283"/>
                    <a:pt x="22" y="284"/>
                  </a:cubicBezTo>
                  <a:cubicBezTo>
                    <a:pt x="21" y="284"/>
                    <a:pt x="21" y="285"/>
                    <a:pt x="20" y="286"/>
                  </a:cubicBezTo>
                  <a:cubicBezTo>
                    <a:pt x="20" y="286"/>
                    <a:pt x="20" y="287"/>
                    <a:pt x="19" y="288"/>
                  </a:cubicBezTo>
                  <a:cubicBezTo>
                    <a:pt x="20" y="288"/>
                    <a:pt x="20" y="288"/>
                    <a:pt x="20" y="288"/>
                  </a:cubicBezTo>
                  <a:cubicBezTo>
                    <a:pt x="20" y="289"/>
                    <a:pt x="20" y="289"/>
                    <a:pt x="20" y="289"/>
                  </a:cubicBezTo>
                  <a:cubicBezTo>
                    <a:pt x="20" y="289"/>
                    <a:pt x="21" y="290"/>
                    <a:pt x="21" y="290"/>
                  </a:cubicBezTo>
                  <a:cubicBezTo>
                    <a:pt x="20" y="291"/>
                    <a:pt x="20" y="292"/>
                    <a:pt x="19" y="293"/>
                  </a:cubicBezTo>
                  <a:cubicBezTo>
                    <a:pt x="20" y="293"/>
                    <a:pt x="19" y="293"/>
                    <a:pt x="19" y="293"/>
                  </a:cubicBezTo>
                  <a:cubicBezTo>
                    <a:pt x="20" y="293"/>
                    <a:pt x="20" y="292"/>
                    <a:pt x="20" y="292"/>
                  </a:cubicBezTo>
                  <a:cubicBezTo>
                    <a:pt x="20" y="294"/>
                    <a:pt x="20" y="294"/>
                    <a:pt x="19" y="296"/>
                  </a:cubicBezTo>
                  <a:cubicBezTo>
                    <a:pt x="19" y="297"/>
                    <a:pt x="19" y="297"/>
                    <a:pt x="19" y="297"/>
                  </a:cubicBezTo>
                  <a:cubicBezTo>
                    <a:pt x="19" y="297"/>
                    <a:pt x="19" y="298"/>
                    <a:pt x="19" y="298"/>
                  </a:cubicBezTo>
                  <a:cubicBezTo>
                    <a:pt x="19" y="299"/>
                    <a:pt x="18" y="300"/>
                    <a:pt x="18" y="301"/>
                  </a:cubicBezTo>
                  <a:cubicBezTo>
                    <a:pt x="18" y="301"/>
                    <a:pt x="17" y="301"/>
                    <a:pt x="17" y="302"/>
                  </a:cubicBezTo>
                  <a:cubicBezTo>
                    <a:pt x="17" y="302"/>
                    <a:pt x="16" y="303"/>
                    <a:pt x="16" y="304"/>
                  </a:cubicBezTo>
                  <a:cubicBezTo>
                    <a:pt x="16" y="304"/>
                    <a:pt x="16" y="304"/>
                    <a:pt x="16" y="304"/>
                  </a:cubicBezTo>
                  <a:cubicBezTo>
                    <a:pt x="16" y="305"/>
                    <a:pt x="16" y="305"/>
                    <a:pt x="15" y="306"/>
                  </a:cubicBezTo>
                  <a:cubicBezTo>
                    <a:pt x="15" y="306"/>
                    <a:pt x="15" y="306"/>
                    <a:pt x="15" y="307"/>
                  </a:cubicBezTo>
                  <a:cubicBezTo>
                    <a:pt x="15" y="307"/>
                    <a:pt x="15" y="308"/>
                    <a:pt x="15" y="308"/>
                  </a:cubicBezTo>
                  <a:cubicBezTo>
                    <a:pt x="15" y="309"/>
                    <a:pt x="14" y="309"/>
                    <a:pt x="14" y="310"/>
                  </a:cubicBezTo>
                  <a:cubicBezTo>
                    <a:pt x="14" y="313"/>
                    <a:pt x="11" y="316"/>
                    <a:pt x="11" y="319"/>
                  </a:cubicBezTo>
                  <a:cubicBezTo>
                    <a:pt x="11" y="319"/>
                    <a:pt x="11" y="319"/>
                    <a:pt x="11" y="319"/>
                  </a:cubicBezTo>
                  <a:cubicBezTo>
                    <a:pt x="11" y="320"/>
                    <a:pt x="11" y="320"/>
                    <a:pt x="11" y="320"/>
                  </a:cubicBezTo>
                  <a:cubicBezTo>
                    <a:pt x="11" y="322"/>
                    <a:pt x="10" y="322"/>
                    <a:pt x="10" y="322"/>
                  </a:cubicBezTo>
                  <a:cubicBezTo>
                    <a:pt x="11" y="323"/>
                    <a:pt x="11" y="324"/>
                    <a:pt x="11" y="324"/>
                  </a:cubicBezTo>
                  <a:cubicBezTo>
                    <a:pt x="11" y="326"/>
                    <a:pt x="11" y="326"/>
                    <a:pt x="8" y="334"/>
                  </a:cubicBezTo>
                  <a:cubicBezTo>
                    <a:pt x="8" y="334"/>
                    <a:pt x="8" y="334"/>
                    <a:pt x="7" y="334"/>
                  </a:cubicBezTo>
                  <a:cubicBezTo>
                    <a:pt x="7" y="335"/>
                    <a:pt x="7" y="336"/>
                    <a:pt x="6" y="337"/>
                  </a:cubicBezTo>
                  <a:cubicBezTo>
                    <a:pt x="6" y="338"/>
                    <a:pt x="6" y="338"/>
                    <a:pt x="6" y="338"/>
                  </a:cubicBezTo>
                  <a:cubicBezTo>
                    <a:pt x="6" y="338"/>
                    <a:pt x="6" y="339"/>
                    <a:pt x="5" y="339"/>
                  </a:cubicBezTo>
                  <a:cubicBezTo>
                    <a:pt x="5" y="340"/>
                    <a:pt x="5" y="340"/>
                    <a:pt x="5" y="340"/>
                  </a:cubicBezTo>
                  <a:cubicBezTo>
                    <a:pt x="4" y="340"/>
                    <a:pt x="4" y="340"/>
                    <a:pt x="3" y="340"/>
                  </a:cubicBezTo>
                  <a:cubicBezTo>
                    <a:pt x="3" y="340"/>
                    <a:pt x="3" y="340"/>
                    <a:pt x="2" y="346"/>
                  </a:cubicBezTo>
                  <a:cubicBezTo>
                    <a:pt x="3" y="346"/>
                    <a:pt x="3" y="346"/>
                    <a:pt x="3" y="346"/>
                  </a:cubicBezTo>
                  <a:cubicBezTo>
                    <a:pt x="3" y="347"/>
                    <a:pt x="3" y="347"/>
                    <a:pt x="2" y="348"/>
                  </a:cubicBezTo>
                  <a:cubicBezTo>
                    <a:pt x="2" y="348"/>
                    <a:pt x="2" y="348"/>
                    <a:pt x="2" y="348"/>
                  </a:cubicBezTo>
                  <a:cubicBezTo>
                    <a:pt x="3" y="348"/>
                    <a:pt x="3" y="348"/>
                    <a:pt x="3" y="348"/>
                  </a:cubicBezTo>
                  <a:cubicBezTo>
                    <a:pt x="3" y="349"/>
                    <a:pt x="3" y="350"/>
                    <a:pt x="4" y="351"/>
                  </a:cubicBezTo>
                  <a:cubicBezTo>
                    <a:pt x="4" y="351"/>
                    <a:pt x="4" y="351"/>
                    <a:pt x="4" y="351"/>
                  </a:cubicBezTo>
                  <a:cubicBezTo>
                    <a:pt x="4" y="352"/>
                    <a:pt x="4" y="352"/>
                    <a:pt x="4" y="352"/>
                  </a:cubicBezTo>
                  <a:cubicBezTo>
                    <a:pt x="4" y="353"/>
                    <a:pt x="4" y="353"/>
                    <a:pt x="4" y="353"/>
                  </a:cubicBezTo>
                  <a:cubicBezTo>
                    <a:pt x="4" y="354"/>
                    <a:pt x="4" y="354"/>
                    <a:pt x="3" y="357"/>
                  </a:cubicBezTo>
                  <a:cubicBezTo>
                    <a:pt x="3" y="358"/>
                    <a:pt x="3" y="358"/>
                    <a:pt x="3" y="358"/>
                  </a:cubicBezTo>
                  <a:cubicBezTo>
                    <a:pt x="3" y="358"/>
                    <a:pt x="2" y="359"/>
                    <a:pt x="2" y="359"/>
                  </a:cubicBezTo>
                  <a:cubicBezTo>
                    <a:pt x="1" y="361"/>
                    <a:pt x="1" y="363"/>
                    <a:pt x="0" y="365"/>
                  </a:cubicBezTo>
                  <a:cubicBezTo>
                    <a:pt x="0" y="366"/>
                    <a:pt x="0" y="366"/>
                    <a:pt x="0" y="367"/>
                  </a:cubicBezTo>
                  <a:cubicBezTo>
                    <a:pt x="0" y="367"/>
                    <a:pt x="0" y="367"/>
                    <a:pt x="1" y="367"/>
                  </a:cubicBezTo>
                  <a:cubicBezTo>
                    <a:pt x="0" y="371"/>
                    <a:pt x="1" y="374"/>
                    <a:pt x="0" y="378"/>
                  </a:cubicBezTo>
                  <a:cubicBezTo>
                    <a:pt x="0" y="379"/>
                    <a:pt x="0" y="380"/>
                    <a:pt x="0" y="381"/>
                  </a:cubicBezTo>
                  <a:cubicBezTo>
                    <a:pt x="0" y="381"/>
                    <a:pt x="0" y="381"/>
                    <a:pt x="0" y="381"/>
                  </a:cubicBezTo>
                  <a:cubicBezTo>
                    <a:pt x="0" y="381"/>
                    <a:pt x="0" y="381"/>
                    <a:pt x="1" y="381"/>
                  </a:cubicBezTo>
                  <a:cubicBezTo>
                    <a:pt x="1" y="381"/>
                    <a:pt x="1" y="380"/>
                    <a:pt x="1" y="380"/>
                  </a:cubicBezTo>
                  <a:cubicBezTo>
                    <a:pt x="2" y="379"/>
                    <a:pt x="2" y="379"/>
                    <a:pt x="3" y="370"/>
                  </a:cubicBezTo>
                  <a:cubicBezTo>
                    <a:pt x="3" y="370"/>
                    <a:pt x="3" y="370"/>
                    <a:pt x="2" y="369"/>
                  </a:cubicBezTo>
                  <a:cubicBezTo>
                    <a:pt x="2" y="369"/>
                    <a:pt x="2" y="368"/>
                    <a:pt x="2" y="368"/>
                  </a:cubicBezTo>
                  <a:cubicBezTo>
                    <a:pt x="3" y="368"/>
                    <a:pt x="3" y="368"/>
                    <a:pt x="3" y="368"/>
                  </a:cubicBezTo>
                  <a:cubicBezTo>
                    <a:pt x="4" y="364"/>
                    <a:pt x="4" y="364"/>
                    <a:pt x="5" y="360"/>
                  </a:cubicBezTo>
                  <a:cubicBezTo>
                    <a:pt x="5" y="360"/>
                    <a:pt x="5" y="359"/>
                    <a:pt x="5" y="359"/>
                  </a:cubicBezTo>
                  <a:cubicBezTo>
                    <a:pt x="5" y="359"/>
                    <a:pt x="5" y="358"/>
                    <a:pt x="6" y="358"/>
                  </a:cubicBezTo>
                  <a:cubicBezTo>
                    <a:pt x="6" y="356"/>
                    <a:pt x="6" y="355"/>
                    <a:pt x="6" y="354"/>
                  </a:cubicBezTo>
                  <a:cubicBezTo>
                    <a:pt x="6" y="354"/>
                    <a:pt x="6" y="353"/>
                    <a:pt x="6" y="353"/>
                  </a:cubicBezTo>
                  <a:cubicBezTo>
                    <a:pt x="6" y="353"/>
                    <a:pt x="7" y="352"/>
                    <a:pt x="7" y="352"/>
                  </a:cubicBezTo>
                  <a:cubicBezTo>
                    <a:pt x="7" y="351"/>
                    <a:pt x="7" y="350"/>
                    <a:pt x="7" y="349"/>
                  </a:cubicBezTo>
                  <a:cubicBezTo>
                    <a:pt x="7" y="348"/>
                    <a:pt x="7" y="348"/>
                    <a:pt x="7" y="348"/>
                  </a:cubicBezTo>
                  <a:cubicBezTo>
                    <a:pt x="7" y="347"/>
                    <a:pt x="7" y="346"/>
                    <a:pt x="8" y="345"/>
                  </a:cubicBezTo>
                  <a:cubicBezTo>
                    <a:pt x="9" y="342"/>
                    <a:pt x="11" y="333"/>
                    <a:pt x="11" y="332"/>
                  </a:cubicBezTo>
                  <a:cubicBezTo>
                    <a:pt x="11" y="332"/>
                    <a:pt x="11" y="332"/>
                    <a:pt x="11" y="332"/>
                  </a:cubicBezTo>
                  <a:cubicBezTo>
                    <a:pt x="11" y="331"/>
                    <a:pt x="11" y="331"/>
                    <a:pt x="11" y="331"/>
                  </a:cubicBezTo>
                  <a:cubicBezTo>
                    <a:pt x="13" y="327"/>
                    <a:pt x="13" y="327"/>
                    <a:pt x="13" y="323"/>
                  </a:cubicBezTo>
                  <a:cubicBezTo>
                    <a:pt x="13" y="322"/>
                    <a:pt x="13" y="322"/>
                    <a:pt x="13" y="322"/>
                  </a:cubicBezTo>
                  <a:cubicBezTo>
                    <a:pt x="13" y="322"/>
                    <a:pt x="13" y="322"/>
                    <a:pt x="13" y="321"/>
                  </a:cubicBezTo>
                  <a:cubicBezTo>
                    <a:pt x="13" y="321"/>
                    <a:pt x="14" y="321"/>
                    <a:pt x="14" y="320"/>
                  </a:cubicBezTo>
                  <a:cubicBezTo>
                    <a:pt x="14" y="320"/>
                    <a:pt x="14" y="319"/>
                    <a:pt x="14" y="318"/>
                  </a:cubicBezTo>
                  <a:cubicBezTo>
                    <a:pt x="15" y="318"/>
                    <a:pt x="15" y="317"/>
                    <a:pt x="15" y="316"/>
                  </a:cubicBezTo>
                  <a:cubicBezTo>
                    <a:pt x="15" y="315"/>
                    <a:pt x="16" y="314"/>
                    <a:pt x="16" y="314"/>
                  </a:cubicBezTo>
                  <a:cubicBezTo>
                    <a:pt x="16" y="313"/>
                    <a:pt x="16" y="313"/>
                    <a:pt x="17" y="310"/>
                  </a:cubicBezTo>
                  <a:cubicBezTo>
                    <a:pt x="18" y="309"/>
                    <a:pt x="18" y="309"/>
                    <a:pt x="18" y="309"/>
                  </a:cubicBezTo>
                  <a:cubicBezTo>
                    <a:pt x="18" y="309"/>
                    <a:pt x="18" y="309"/>
                    <a:pt x="18" y="309"/>
                  </a:cubicBezTo>
                  <a:cubicBezTo>
                    <a:pt x="19" y="309"/>
                    <a:pt x="19" y="310"/>
                    <a:pt x="19" y="311"/>
                  </a:cubicBezTo>
                  <a:cubicBezTo>
                    <a:pt x="20" y="310"/>
                    <a:pt x="21" y="309"/>
                    <a:pt x="21" y="309"/>
                  </a:cubicBezTo>
                  <a:cubicBezTo>
                    <a:pt x="21" y="310"/>
                    <a:pt x="21" y="311"/>
                    <a:pt x="21" y="312"/>
                  </a:cubicBezTo>
                  <a:cubicBezTo>
                    <a:pt x="21" y="313"/>
                    <a:pt x="21" y="313"/>
                    <a:pt x="21" y="313"/>
                  </a:cubicBezTo>
                  <a:cubicBezTo>
                    <a:pt x="19" y="315"/>
                    <a:pt x="19" y="315"/>
                    <a:pt x="18" y="320"/>
                  </a:cubicBezTo>
                  <a:cubicBezTo>
                    <a:pt x="18" y="320"/>
                    <a:pt x="18" y="320"/>
                    <a:pt x="18" y="320"/>
                  </a:cubicBezTo>
                  <a:cubicBezTo>
                    <a:pt x="18" y="321"/>
                    <a:pt x="18" y="321"/>
                    <a:pt x="16" y="330"/>
                  </a:cubicBezTo>
                  <a:cubicBezTo>
                    <a:pt x="16" y="330"/>
                    <a:pt x="15" y="330"/>
                    <a:pt x="15" y="330"/>
                  </a:cubicBezTo>
                  <a:cubicBezTo>
                    <a:pt x="16" y="330"/>
                    <a:pt x="16" y="330"/>
                    <a:pt x="16" y="330"/>
                  </a:cubicBezTo>
                  <a:cubicBezTo>
                    <a:pt x="16" y="331"/>
                    <a:pt x="16" y="331"/>
                    <a:pt x="15" y="332"/>
                  </a:cubicBezTo>
                  <a:cubicBezTo>
                    <a:pt x="15" y="332"/>
                    <a:pt x="15" y="333"/>
                    <a:pt x="14" y="334"/>
                  </a:cubicBezTo>
                  <a:cubicBezTo>
                    <a:pt x="15" y="334"/>
                    <a:pt x="15" y="335"/>
                    <a:pt x="15" y="335"/>
                  </a:cubicBezTo>
                  <a:cubicBezTo>
                    <a:pt x="15" y="336"/>
                    <a:pt x="15" y="337"/>
                    <a:pt x="15" y="337"/>
                  </a:cubicBezTo>
                  <a:cubicBezTo>
                    <a:pt x="15" y="338"/>
                    <a:pt x="14" y="338"/>
                    <a:pt x="14" y="339"/>
                  </a:cubicBezTo>
                  <a:cubicBezTo>
                    <a:pt x="14" y="339"/>
                    <a:pt x="14" y="340"/>
                    <a:pt x="14" y="340"/>
                  </a:cubicBezTo>
                  <a:cubicBezTo>
                    <a:pt x="15" y="340"/>
                    <a:pt x="15" y="340"/>
                    <a:pt x="15" y="340"/>
                  </a:cubicBezTo>
                  <a:cubicBezTo>
                    <a:pt x="15" y="341"/>
                    <a:pt x="15" y="342"/>
                    <a:pt x="14" y="343"/>
                  </a:cubicBezTo>
                  <a:cubicBezTo>
                    <a:pt x="14" y="344"/>
                    <a:pt x="14" y="345"/>
                    <a:pt x="14" y="346"/>
                  </a:cubicBezTo>
                  <a:cubicBezTo>
                    <a:pt x="14" y="347"/>
                    <a:pt x="14" y="348"/>
                    <a:pt x="13" y="349"/>
                  </a:cubicBezTo>
                  <a:cubicBezTo>
                    <a:pt x="14" y="349"/>
                    <a:pt x="14" y="349"/>
                    <a:pt x="15" y="349"/>
                  </a:cubicBezTo>
                  <a:cubicBezTo>
                    <a:pt x="15" y="350"/>
                    <a:pt x="15" y="350"/>
                    <a:pt x="15" y="351"/>
                  </a:cubicBezTo>
                  <a:cubicBezTo>
                    <a:pt x="15" y="351"/>
                    <a:pt x="15" y="351"/>
                    <a:pt x="15" y="351"/>
                  </a:cubicBezTo>
                  <a:cubicBezTo>
                    <a:pt x="14" y="353"/>
                    <a:pt x="12" y="355"/>
                    <a:pt x="12" y="357"/>
                  </a:cubicBezTo>
                  <a:cubicBezTo>
                    <a:pt x="12" y="357"/>
                    <a:pt x="12" y="357"/>
                    <a:pt x="13" y="357"/>
                  </a:cubicBezTo>
                  <a:cubicBezTo>
                    <a:pt x="12" y="358"/>
                    <a:pt x="12" y="359"/>
                    <a:pt x="13" y="360"/>
                  </a:cubicBezTo>
                  <a:cubicBezTo>
                    <a:pt x="13" y="360"/>
                    <a:pt x="13" y="360"/>
                    <a:pt x="12" y="360"/>
                  </a:cubicBezTo>
                  <a:cubicBezTo>
                    <a:pt x="13" y="361"/>
                    <a:pt x="13" y="361"/>
                    <a:pt x="13" y="369"/>
                  </a:cubicBezTo>
                  <a:cubicBezTo>
                    <a:pt x="13" y="369"/>
                    <a:pt x="13" y="369"/>
                    <a:pt x="13" y="369"/>
                  </a:cubicBezTo>
                  <a:cubicBezTo>
                    <a:pt x="13" y="369"/>
                    <a:pt x="13" y="370"/>
                    <a:pt x="13" y="370"/>
                  </a:cubicBezTo>
                  <a:cubicBezTo>
                    <a:pt x="14" y="371"/>
                    <a:pt x="14" y="371"/>
                    <a:pt x="14" y="371"/>
                  </a:cubicBezTo>
                  <a:cubicBezTo>
                    <a:pt x="13" y="372"/>
                    <a:pt x="13" y="373"/>
                    <a:pt x="13" y="373"/>
                  </a:cubicBezTo>
                  <a:cubicBezTo>
                    <a:pt x="14" y="375"/>
                    <a:pt x="13" y="375"/>
                    <a:pt x="13" y="375"/>
                  </a:cubicBezTo>
                  <a:cubicBezTo>
                    <a:pt x="14" y="376"/>
                    <a:pt x="13" y="377"/>
                    <a:pt x="13" y="377"/>
                  </a:cubicBezTo>
                  <a:cubicBezTo>
                    <a:pt x="14" y="379"/>
                    <a:pt x="13" y="379"/>
                    <a:pt x="13" y="380"/>
                  </a:cubicBezTo>
                  <a:cubicBezTo>
                    <a:pt x="13" y="380"/>
                    <a:pt x="13" y="380"/>
                    <a:pt x="13" y="380"/>
                  </a:cubicBezTo>
                  <a:cubicBezTo>
                    <a:pt x="13" y="380"/>
                    <a:pt x="13" y="380"/>
                    <a:pt x="13" y="381"/>
                  </a:cubicBezTo>
                  <a:cubicBezTo>
                    <a:pt x="13" y="381"/>
                    <a:pt x="13" y="381"/>
                    <a:pt x="13" y="381"/>
                  </a:cubicBezTo>
                  <a:cubicBezTo>
                    <a:pt x="13" y="381"/>
                    <a:pt x="13" y="381"/>
                    <a:pt x="13" y="382"/>
                  </a:cubicBezTo>
                  <a:cubicBezTo>
                    <a:pt x="13" y="382"/>
                    <a:pt x="13" y="383"/>
                    <a:pt x="13" y="383"/>
                  </a:cubicBezTo>
                  <a:cubicBezTo>
                    <a:pt x="14" y="384"/>
                    <a:pt x="13" y="385"/>
                    <a:pt x="13" y="385"/>
                  </a:cubicBezTo>
                  <a:cubicBezTo>
                    <a:pt x="13" y="386"/>
                    <a:pt x="13" y="387"/>
                    <a:pt x="13" y="388"/>
                  </a:cubicBezTo>
                  <a:cubicBezTo>
                    <a:pt x="13" y="390"/>
                    <a:pt x="13" y="391"/>
                    <a:pt x="12" y="392"/>
                  </a:cubicBezTo>
                  <a:cubicBezTo>
                    <a:pt x="13" y="395"/>
                    <a:pt x="13" y="395"/>
                    <a:pt x="10" y="401"/>
                  </a:cubicBezTo>
                  <a:cubicBezTo>
                    <a:pt x="9" y="402"/>
                    <a:pt x="10" y="402"/>
                    <a:pt x="10" y="402"/>
                  </a:cubicBezTo>
                  <a:cubicBezTo>
                    <a:pt x="8" y="406"/>
                    <a:pt x="7" y="407"/>
                    <a:pt x="9" y="413"/>
                  </a:cubicBezTo>
                  <a:cubicBezTo>
                    <a:pt x="9" y="414"/>
                    <a:pt x="9" y="414"/>
                    <a:pt x="9" y="414"/>
                  </a:cubicBezTo>
                  <a:cubicBezTo>
                    <a:pt x="10" y="415"/>
                    <a:pt x="10" y="415"/>
                    <a:pt x="10" y="415"/>
                  </a:cubicBezTo>
                  <a:cubicBezTo>
                    <a:pt x="10" y="415"/>
                    <a:pt x="10" y="415"/>
                    <a:pt x="10" y="415"/>
                  </a:cubicBezTo>
                  <a:cubicBezTo>
                    <a:pt x="10" y="415"/>
                    <a:pt x="10" y="415"/>
                    <a:pt x="11" y="415"/>
                  </a:cubicBezTo>
                  <a:cubicBezTo>
                    <a:pt x="11" y="416"/>
                    <a:pt x="11" y="416"/>
                    <a:pt x="11" y="417"/>
                  </a:cubicBezTo>
                  <a:cubicBezTo>
                    <a:pt x="11" y="418"/>
                    <a:pt x="11" y="418"/>
                    <a:pt x="11" y="418"/>
                  </a:cubicBezTo>
                  <a:cubicBezTo>
                    <a:pt x="11" y="419"/>
                    <a:pt x="11" y="419"/>
                    <a:pt x="11" y="419"/>
                  </a:cubicBezTo>
                  <a:cubicBezTo>
                    <a:pt x="12" y="420"/>
                    <a:pt x="12" y="420"/>
                    <a:pt x="12" y="420"/>
                  </a:cubicBezTo>
                  <a:cubicBezTo>
                    <a:pt x="12" y="420"/>
                    <a:pt x="12" y="420"/>
                    <a:pt x="12" y="421"/>
                  </a:cubicBezTo>
                  <a:cubicBezTo>
                    <a:pt x="12" y="421"/>
                    <a:pt x="12" y="422"/>
                    <a:pt x="12" y="422"/>
                  </a:cubicBezTo>
                  <a:cubicBezTo>
                    <a:pt x="12" y="422"/>
                    <a:pt x="13" y="423"/>
                    <a:pt x="13" y="423"/>
                  </a:cubicBezTo>
                  <a:cubicBezTo>
                    <a:pt x="13" y="425"/>
                    <a:pt x="13" y="425"/>
                    <a:pt x="13" y="425"/>
                  </a:cubicBezTo>
                  <a:cubicBezTo>
                    <a:pt x="14" y="425"/>
                    <a:pt x="15" y="425"/>
                    <a:pt x="16" y="425"/>
                  </a:cubicBezTo>
                  <a:cubicBezTo>
                    <a:pt x="16" y="425"/>
                    <a:pt x="15" y="426"/>
                    <a:pt x="15" y="426"/>
                  </a:cubicBezTo>
                  <a:cubicBezTo>
                    <a:pt x="16" y="426"/>
                    <a:pt x="16" y="426"/>
                    <a:pt x="16" y="426"/>
                  </a:cubicBezTo>
                  <a:cubicBezTo>
                    <a:pt x="16" y="426"/>
                    <a:pt x="16" y="426"/>
                    <a:pt x="16" y="426"/>
                  </a:cubicBezTo>
                  <a:cubicBezTo>
                    <a:pt x="16" y="426"/>
                    <a:pt x="17" y="426"/>
                    <a:pt x="17" y="426"/>
                  </a:cubicBezTo>
                  <a:cubicBezTo>
                    <a:pt x="18" y="427"/>
                    <a:pt x="18" y="428"/>
                    <a:pt x="18" y="429"/>
                  </a:cubicBezTo>
                  <a:cubicBezTo>
                    <a:pt x="19" y="429"/>
                    <a:pt x="19" y="430"/>
                    <a:pt x="19" y="430"/>
                  </a:cubicBezTo>
                  <a:cubicBezTo>
                    <a:pt x="19" y="430"/>
                    <a:pt x="19" y="430"/>
                    <a:pt x="19" y="430"/>
                  </a:cubicBezTo>
                  <a:cubicBezTo>
                    <a:pt x="20" y="431"/>
                    <a:pt x="20" y="431"/>
                    <a:pt x="20" y="431"/>
                  </a:cubicBezTo>
                  <a:cubicBezTo>
                    <a:pt x="21" y="432"/>
                    <a:pt x="21" y="432"/>
                    <a:pt x="21" y="432"/>
                  </a:cubicBezTo>
                  <a:cubicBezTo>
                    <a:pt x="21" y="432"/>
                    <a:pt x="21" y="432"/>
                    <a:pt x="21" y="432"/>
                  </a:cubicBezTo>
                  <a:cubicBezTo>
                    <a:pt x="22" y="432"/>
                    <a:pt x="22" y="432"/>
                    <a:pt x="22" y="432"/>
                  </a:cubicBezTo>
                  <a:cubicBezTo>
                    <a:pt x="22" y="434"/>
                    <a:pt x="22" y="434"/>
                    <a:pt x="25" y="435"/>
                  </a:cubicBezTo>
                  <a:cubicBezTo>
                    <a:pt x="26" y="436"/>
                    <a:pt x="26" y="436"/>
                    <a:pt x="27" y="436"/>
                  </a:cubicBezTo>
                  <a:cubicBezTo>
                    <a:pt x="27" y="436"/>
                    <a:pt x="27" y="436"/>
                    <a:pt x="27" y="436"/>
                  </a:cubicBezTo>
                  <a:cubicBezTo>
                    <a:pt x="27" y="436"/>
                    <a:pt x="27" y="436"/>
                    <a:pt x="28" y="436"/>
                  </a:cubicBezTo>
                  <a:cubicBezTo>
                    <a:pt x="28" y="436"/>
                    <a:pt x="28" y="436"/>
                    <a:pt x="27" y="437"/>
                  </a:cubicBezTo>
                  <a:cubicBezTo>
                    <a:pt x="28" y="436"/>
                    <a:pt x="29" y="436"/>
                    <a:pt x="29" y="436"/>
                  </a:cubicBezTo>
                  <a:cubicBezTo>
                    <a:pt x="29" y="437"/>
                    <a:pt x="29" y="437"/>
                    <a:pt x="29" y="437"/>
                  </a:cubicBezTo>
                  <a:cubicBezTo>
                    <a:pt x="30" y="438"/>
                    <a:pt x="30" y="438"/>
                    <a:pt x="31" y="438"/>
                  </a:cubicBezTo>
                  <a:cubicBezTo>
                    <a:pt x="31" y="439"/>
                    <a:pt x="31" y="439"/>
                    <a:pt x="31" y="440"/>
                  </a:cubicBezTo>
                  <a:cubicBezTo>
                    <a:pt x="31" y="440"/>
                    <a:pt x="32" y="440"/>
                    <a:pt x="32" y="440"/>
                  </a:cubicBezTo>
                  <a:cubicBezTo>
                    <a:pt x="32" y="440"/>
                    <a:pt x="32" y="440"/>
                    <a:pt x="32" y="441"/>
                  </a:cubicBezTo>
                  <a:cubicBezTo>
                    <a:pt x="33" y="441"/>
                    <a:pt x="34" y="440"/>
                    <a:pt x="34" y="440"/>
                  </a:cubicBezTo>
                  <a:cubicBezTo>
                    <a:pt x="35" y="441"/>
                    <a:pt x="35" y="441"/>
                    <a:pt x="35" y="441"/>
                  </a:cubicBezTo>
                  <a:cubicBezTo>
                    <a:pt x="36" y="441"/>
                    <a:pt x="37" y="441"/>
                    <a:pt x="38" y="441"/>
                  </a:cubicBezTo>
                  <a:cubicBezTo>
                    <a:pt x="38" y="441"/>
                    <a:pt x="38" y="442"/>
                    <a:pt x="38" y="442"/>
                  </a:cubicBezTo>
                  <a:cubicBezTo>
                    <a:pt x="39" y="442"/>
                    <a:pt x="40" y="443"/>
                    <a:pt x="40" y="443"/>
                  </a:cubicBezTo>
                  <a:cubicBezTo>
                    <a:pt x="41" y="443"/>
                    <a:pt x="41" y="442"/>
                    <a:pt x="41" y="442"/>
                  </a:cubicBezTo>
                  <a:cubicBezTo>
                    <a:pt x="42" y="442"/>
                    <a:pt x="42" y="442"/>
                    <a:pt x="43" y="442"/>
                  </a:cubicBezTo>
                  <a:cubicBezTo>
                    <a:pt x="45" y="441"/>
                    <a:pt x="46" y="441"/>
                    <a:pt x="47" y="441"/>
                  </a:cubicBezTo>
                  <a:cubicBezTo>
                    <a:pt x="47" y="441"/>
                    <a:pt x="47" y="440"/>
                    <a:pt x="47" y="440"/>
                  </a:cubicBezTo>
                  <a:cubicBezTo>
                    <a:pt x="48" y="440"/>
                    <a:pt x="48" y="440"/>
                    <a:pt x="49" y="440"/>
                  </a:cubicBezTo>
                  <a:cubicBezTo>
                    <a:pt x="49" y="440"/>
                    <a:pt x="49" y="439"/>
                    <a:pt x="49" y="439"/>
                  </a:cubicBezTo>
                  <a:cubicBezTo>
                    <a:pt x="49" y="439"/>
                    <a:pt x="50" y="440"/>
                    <a:pt x="50" y="440"/>
                  </a:cubicBezTo>
                  <a:cubicBezTo>
                    <a:pt x="51" y="440"/>
                    <a:pt x="53" y="440"/>
                    <a:pt x="54" y="440"/>
                  </a:cubicBezTo>
                  <a:cubicBezTo>
                    <a:pt x="54" y="440"/>
                    <a:pt x="54" y="441"/>
                    <a:pt x="54" y="441"/>
                  </a:cubicBezTo>
                  <a:cubicBezTo>
                    <a:pt x="54" y="441"/>
                    <a:pt x="54" y="441"/>
                    <a:pt x="54" y="441"/>
                  </a:cubicBezTo>
                  <a:cubicBezTo>
                    <a:pt x="55" y="442"/>
                    <a:pt x="55" y="443"/>
                    <a:pt x="56" y="443"/>
                  </a:cubicBezTo>
                  <a:cubicBezTo>
                    <a:pt x="56" y="443"/>
                    <a:pt x="57" y="443"/>
                    <a:pt x="57" y="443"/>
                  </a:cubicBezTo>
                  <a:cubicBezTo>
                    <a:pt x="58" y="444"/>
                    <a:pt x="58" y="445"/>
                    <a:pt x="58" y="446"/>
                  </a:cubicBezTo>
                  <a:cubicBezTo>
                    <a:pt x="59" y="446"/>
                    <a:pt x="59" y="446"/>
                    <a:pt x="59" y="446"/>
                  </a:cubicBezTo>
                  <a:cubicBezTo>
                    <a:pt x="59" y="447"/>
                    <a:pt x="59" y="448"/>
                    <a:pt x="59" y="449"/>
                  </a:cubicBezTo>
                  <a:cubicBezTo>
                    <a:pt x="59" y="449"/>
                    <a:pt x="59" y="449"/>
                    <a:pt x="59" y="450"/>
                  </a:cubicBezTo>
                  <a:cubicBezTo>
                    <a:pt x="60" y="450"/>
                    <a:pt x="60" y="450"/>
                    <a:pt x="60" y="450"/>
                  </a:cubicBezTo>
                  <a:cubicBezTo>
                    <a:pt x="61" y="453"/>
                    <a:pt x="62" y="454"/>
                    <a:pt x="64" y="456"/>
                  </a:cubicBezTo>
                  <a:cubicBezTo>
                    <a:pt x="65" y="456"/>
                    <a:pt x="65" y="456"/>
                    <a:pt x="65" y="456"/>
                  </a:cubicBezTo>
                  <a:cubicBezTo>
                    <a:pt x="65" y="456"/>
                    <a:pt x="65" y="456"/>
                    <a:pt x="65" y="456"/>
                  </a:cubicBezTo>
                  <a:cubicBezTo>
                    <a:pt x="65" y="457"/>
                    <a:pt x="65" y="457"/>
                    <a:pt x="65" y="457"/>
                  </a:cubicBezTo>
                  <a:cubicBezTo>
                    <a:pt x="65" y="458"/>
                    <a:pt x="65" y="458"/>
                    <a:pt x="65" y="458"/>
                  </a:cubicBezTo>
                  <a:cubicBezTo>
                    <a:pt x="67" y="459"/>
                    <a:pt x="67" y="459"/>
                    <a:pt x="68" y="459"/>
                  </a:cubicBezTo>
                  <a:cubicBezTo>
                    <a:pt x="69" y="460"/>
                    <a:pt x="69" y="460"/>
                    <a:pt x="70" y="460"/>
                  </a:cubicBezTo>
                  <a:cubicBezTo>
                    <a:pt x="70" y="460"/>
                    <a:pt x="71" y="461"/>
                    <a:pt x="71" y="461"/>
                  </a:cubicBezTo>
                  <a:cubicBezTo>
                    <a:pt x="72" y="462"/>
                    <a:pt x="72" y="463"/>
                    <a:pt x="72" y="463"/>
                  </a:cubicBezTo>
                  <a:cubicBezTo>
                    <a:pt x="73" y="464"/>
                    <a:pt x="74" y="464"/>
                    <a:pt x="75" y="464"/>
                  </a:cubicBezTo>
                  <a:cubicBezTo>
                    <a:pt x="76" y="464"/>
                    <a:pt x="76" y="463"/>
                    <a:pt x="76" y="463"/>
                  </a:cubicBezTo>
                  <a:cubicBezTo>
                    <a:pt x="78" y="464"/>
                    <a:pt x="80" y="464"/>
                    <a:pt x="82" y="465"/>
                  </a:cubicBezTo>
                  <a:cubicBezTo>
                    <a:pt x="82" y="465"/>
                    <a:pt x="82" y="465"/>
                    <a:pt x="82" y="465"/>
                  </a:cubicBezTo>
                  <a:cubicBezTo>
                    <a:pt x="83" y="465"/>
                    <a:pt x="84" y="465"/>
                    <a:pt x="85" y="464"/>
                  </a:cubicBezTo>
                  <a:cubicBezTo>
                    <a:pt x="86" y="463"/>
                    <a:pt x="86" y="463"/>
                    <a:pt x="87" y="463"/>
                  </a:cubicBezTo>
                  <a:cubicBezTo>
                    <a:pt x="87" y="464"/>
                    <a:pt x="87" y="464"/>
                    <a:pt x="87" y="464"/>
                  </a:cubicBezTo>
                  <a:cubicBezTo>
                    <a:pt x="86" y="465"/>
                    <a:pt x="86" y="466"/>
                    <a:pt x="86" y="466"/>
                  </a:cubicBezTo>
                  <a:cubicBezTo>
                    <a:pt x="86" y="466"/>
                    <a:pt x="86" y="466"/>
                    <a:pt x="86" y="466"/>
                  </a:cubicBezTo>
                  <a:cubicBezTo>
                    <a:pt x="86" y="467"/>
                    <a:pt x="86" y="468"/>
                    <a:pt x="85" y="469"/>
                  </a:cubicBezTo>
                  <a:cubicBezTo>
                    <a:pt x="86" y="469"/>
                    <a:pt x="86" y="469"/>
                    <a:pt x="87" y="469"/>
                  </a:cubicBezTo>
                  <a:cubicBezTo>
                    <a:pt x="87" y="470"/>
                    <a:pt x="88" y="471"/>
                    <a:pt x="88" y="471"/>
                  </a:cubicBezTo>
                  <a:cubicBezTo>
                    <a:pt x="89" y="472"/>
                    <a:pt x="89" y="472"/>
                    <a:pt x="88" y="473"/>
                  </a:cubicBezTo>
                  <a:cubicBezTo>
                    <a:pt x="89" y="473"/>
                    <a:pt x="89" y="473"/>
                    <a:pt x="89" y="473"/>
                  </a:cubicBezTo>
                  <a:cubicBezTo>
                    <a:pt x="89" y="473"/>
                    <a:pt x="89" y="474"/>
                    <a:pt x="89" y="474"/>
                  </a:cubicBezTo>
                  <a:cubicBezTo>
                    <a:pt x="89" y="474"/>
                    <a:pt x="89" y="474"/>
                    <a:pt x="89" y="474"/>
                  </a:cubicBezTo>
                  <a:cubicBezTo>
                    <a:pt x="89" y="474"/>
                    <a:pt x="89" y="475"/>
                    <a:pt x="89" y="475"/>
                  </a:cubicBezTo>
                  <a:cubicBezTo>
                    <a:pt x="90" y="477"/>
                    <a:pt x="90" y="477"/>
                    <a:pt x="90" y="478"/>
                  </a:cubicBezTo>
                  <a:cubicBezTo>
                    <a:pt x="91" y="478"/>
                    <a:pt x="90" y="479"/>
                    <a:pt x="90" y="479"/>
                  </a:cubicBezTo>
                  <a:cubicBezTo>
                    <a:pt x="91" y="480"/>
                    <a:pt x="91" y="480"/>
                    <a:pt x="91" y="480"/>
                  </a:cubicBezTo>
                  <a:cubicBezTo>
                    <a:pt x="92" y="481"/>
                    <a:pt x="92" y="482"/>
                    <a:pt x="92" y="482"/>
                  </a:cubicBezTo>
                  <a:cubicBezTo>
                    <a:pt x="93" y="483"/>
                    <a:pt x="93" y="483"/>
                    <a:pt x="93" y="484"/>
                  </a:cubicBezTo>
                  <a:cubicBezTo>
                    <a:pt x="93" y="484"/>
                    <a:pt x="93" y="484"/>
                    <a:pt x="93" y="484"/>
                  </a:cubicBezTo>
                  <a:cubicBezTo>
                    <a:pt x="93" y="485"/>
                    <a:pt x="93" y="485"/>
                    <a:pt x="93" y="486"/>
                  </a:cubicBezTo>
                  <a:cubicBezTo>
                    <a:pt x="93" y="486"/>
                    <a:pt x="93" y="486"/>
                    <a:pt x="93" y="486"/>
                  </a:cubicBezTo>
                  <a:cubicBezTo>
                    <a:pt x="93" y="486"/>
                    <a:pt x="93" y="486"/>
                    <a:pt x="93" y="486"/>
                  </a:cubicBezTo>
                  <a:cubicBezTo>
                    <a:pt x="93" y="487"/>
                    <a:pt x="93" y="488"/>
                    <a:pt x="93" y="489"/>
                  </a:cubicBezTo>
                  <a:cubicBezTo>
                    <a:pt x="93" y="489"/>
                    <a:pt x="92" y="489"/>
                    <a:pt x="92" y="489"/>
                  </a:cubicBezTo>
                  <a:cubicBezTo>
                    <a:pt x="92" y="490"/>
                    <a:pt x="91" y="492"/>
                    <a:pt x="91" y="493"/>
                  </a:cubicBezTo>
                  <a:cubicBezTo>
                    <a:pt x="93" y="494"/>
                    <a:pt x="93" y="495"/>
                    <a:pt x="94" y="496"/>
                  </a:cubicBezTo>
                  <a:cubicBezTo>
                    <a:pt x="94" y="497"/>
                    <a:pt x="94" y="497"/>
                    <a:pt x="94" y="497"/>
                  </a:cubicBezTo>
                  <a:cubicBezTo>
                    <a:pt x="94" y="497"/>
                    <a:pt x="95" y="497"/>
                    <a:pt x="95" y="497"/>
                  </a:cubicBezTo>
                  <a:cubicBezTo>
                    <a:pt x="96" y="494"/>
                    <a:pt x="96" y="494"/>
                    <a:pt x="96" y="493"/>
                  </a:cubicBezTo>
                  <a:cubicBezTo>
                    <a:pt x="98" y="493"/>
                    <a:pt x="98" y="493"/>
                    <a:pt x="98" y="493"/>
                  </a:cubicBezTo>
                  <a:cubicBezTo>
                    <a:pt x="100" y="497"/>
                    <a:pt x="100" y="497"/>
                    <a:pt x="100" y="497"/>
                  </a:cubicBezTo>
                  <a:cubicBezTo>
                    <a:pt x="100" y="498"/>
                    <a:pt x="101" y="498"/>
                    <a:pt x="101" y="498"/>
                  </a:cubicBezTo>
                  <a:cubicBezTo>
                    <a:pt x="102" y="498"/>
                    <a:pt x="102" y="499"/>
                    <a:pt x="102" y="499"/>
                  </a:cubicBezTo>
                  <a:cubicBezTo>
                    <a:pt x="103" y="499"/>
                    <a:pt x="104" y="500"/>
                    <a:pt x="104" y="501"/>
                  </a:cubicBezTo>
                  <a:cubicBezTo>
                    <a:pt x="104" y="501"/>
                    <a:pt x="105" y="501"/>
                    <a:pt x="105" y="501"/>
                  </a:cubicBezTo>
                  <a:cubicBezTo>
                    <a:pt x="105" y="502"/>
                    <a:pt x="104" y="503"/>
                    <a:pt x="104" y="504"/>
                  </a:cubicBezTo>
                  <a:cubicBezTo>
                    <a:pt x="104" y="504"/>
                    <a:pt x="104" y="504"/>
                    <a:pt x="103" y="504"/>
                  </a:cubicBezTo>
                  <a:cubicBezTo>
                    <a:pt x="104" y="504"/>
                    <a:pt x="104" y="505"/>
                    <a:pt x="104" y="505"/>
                  </a:cubicBezTo>
                  <a:cubicBezTo>
                    <a:pt x="104" y="506"/>
                    <a:pt x="104" y="506"/>
                    <a:pt x="104" y="506"/>
                  </a:cubicBezTo>
                  <a:cubicBezTo>
                    <a:pt x="104" y="506"/>
                    <a:pt x="104" y="507"/>
                    <a:pt x="104" y="507"/>
                  </a:cubicBezTo>
                  <a:cubicBezTo>
                    <a:pt x="104" y="507"/>
                    <a:pt x="105" y="507"/>
                    <a:pt x="105" y="507"/>
                  </a:cubicBezTo>
                  <a:cubicBezTo>
                    <a:pt x="105" y="507"/>
                    <a:pt x="105" y="508"/>
                    <a:pt x="105" y="508"/>
                  </a:cubicBezTo>
                  <a:cubicBezTo>
                    <a:pt x="105" y="508"/>
                    <a:pt x="105" y="508"/>
                    <a:pt x="105" y="508"/>
                  </a:cubicBezTo>
                  <a:cubicBezTo>
                    <a:pt x="105" y="506"/>
                    <a:pt x="105" y="505"/>
                    <a:pt x="105" y="504"/>
                  </a:cubicBezTo>
                  <a:cubicBezTo>
                    <a:pt x="106" y="504"/>
                    <a:pt x="106" y="504"/>
                    <a:pt x="107" y="505"/>
                  </a:cubicBezTo>
                  <a:cubicBezTo>
                    <a:pt x="107" y="508"/>
                    <a:pt x="107" y="508"/>
                    <a:pt x="108" y="509"/>
                  </a:cubicBezTo>
                  <a:cubicBezTo>
                    <a:pt x="109" y="508"/>
                    <a:pt x="110" y="508"/>
                    <a:pt x="111" y="507"/>
                  </a:cubicBezTo>
                  <a:cubicBezTo>
                    <a:pt x="113" y="509"/>
                    <a:pt x="113" y="509"/>
                    <a:pt x="116" y="508"/>
                  </a:cubicBezTo>
                  <a:cubicBezTo>
                    <a:pt x="116" y="510"/>
                    <a:pt x="117" y="511"/>
                    <a:pt x="118" y="512"/>
                  </a:cubicBezTo>
                  <a:cubicBezTo>
                    <a:pt x="119" y="512"/>
                    <a:pt x="120" y="512"/>
                    <a:pt x="121" y="512"/>
                  </a:cubicBezTo>
                  <a:cubicBezTo>
                    <a:pt x="121" y="513"/>
                    <a:pt x="121" y="513"/>
                    <a:pt x="122" y="516"/>
                  </a:cubicBezTo>
                  <a:cubicBezTo>
                    <a:pt x="122" y="516"/>
                    <a:pt x="123" y="516"/>
                    <a:pt x="124" y="516"/>
                  </a:cubicBezTo>
                  <a:cubicBezTo>
                    <a:pt x="124" y="516"/>
                    <a:pt x="124" y="516"/>
                    <a:pt x="124" y="515"/>
                  </a:cubicBezTo>
                  <a:cubicBezTo>
                    <a:pt x="125" y="514"/>
                    <a:pt x="126" y="514"/>
                    <a:pt x="127" y="512"/>
                  </a:cubicBezTo>
                  <a:cubicBezTo>
                    <a:pt x="127" y="512"/>
                    <a:pt x="127" y="511"/>
                    <a:pt x="126" y="511"/>
                  </a:cubicBezTo>
                  <a:cubicBezTo>
                    <a:pt x="126" y="510"/>
                    <a:pt x="126" y="510"/>
                    <a:pt x="126" y="510"/>
                  </a:cubicBezTo>
                  <a:cubicBezTo>
                    <a:pt x="125" y="510"/>
                    <a:pt x="125" y="510"/>
                    <a:pt x="124" y="510"/>
                  </a:cubicBezTo>
                  <a:cubicBezTo>
                    <a:pt x="124" y="510"/>
                    <a:pt x="124" y="510"/>
                    <a:pt x="124" y="509"/>
                  </a:cubicBezTo>
                  <a:cubicBezTo>
                    <a:pt x="124" y="509"/>
                    <a:pt x="124" y="508"/>
                    <a:pt x="125" y="508"/>
                  </a:cubicBezTo>
                  <a:cubicBezTo>
                    <a:pt x="125" y="508"/>
                    <a:pt x="125" y="508"/>
                    <a:pt x="126" y="508"/>
                  </a:cubicBezTo>
                  <a:cubicBezTo>
                    <a:pt x="126" y="508"/>
                    <a:pt x="126" y="507"/>
                    <a:pt x="126" y="507"/>
                  </a:cubicBezTo>
                  <a:cubicBezTo>
                    <a:pt x="126" y="507"/>
                    <a:pt x="127" y="507"/>
                    <a:pt x="127" y="507"/>
                  </a:cubicBezTo>
                  <a:cubicBezTo>
                    <a:pt x="128" y="507"/>
                    <a:pt x="128" y="507"/>
                    <a:pt x="128" y="507"/>
                  </a:cubicBezTo>
                  <a:cubicBezTo>
                    <a:pt x="128" y="506"/>
                    <a:pt x="128" y="506"/>
                    <a:pt x="129" y="506"/>
                  </a:cubicBezTo>
                  <a:cubicBezTo>
                    <a:pt x="129" y="505"/>
                    <a:pt x="129" y="504"/>
                    <a:pt x="129" y="504"/>
                  </a:cubicBezTo>
                  <a:cubicBezTo>
                    <a:pt x="130" y="503"/>
                    <a:pt x="131" y="503"/>
                    <a:pt x="132" y="502"/>
                  </a:cubicBezTo>
                  <a:cubicBezTo>
                    <a:pt x="132" y="502"/>
                    <a:pt x="132" y="502"/>
                    <a:pt x="132" y="502"/>
                  </a:cubicBezTo>
                  <a:cubicBezTo>
                    <a:pt x="134" y="503"/>
                    <a:pt x="134" y="503"/>
                    <a:pt x="135" y="505"/>
                  </a:cubicBezTo>
                  <a:cubicBezTo>
                    <a:pt x="135" y="503"/>
                    <a:pt x="136" y="500"/>
                    <a:pt x="136" y="497"/>
                  </a:cubicBezTo>
                  <a:cubicBezTo>
                    <a:pt x="133" y="497"/>
                    <a:pt x="133" y="497"/>
                    <a:pt x="131" y="497"/>
                  </a:cubicBezTo>
                  <a:cubicBezTo>
                    <a:pt x="131" y="499"/>
                    <a:pt x="131" y="499"/>
                    <a:pt x="126" y="500"/>
                  </a:cubicBezTo>
                  <a:cubicBezTo>
                    <a:pt x="125" y="501"/>
                    <a:pt x="124" y="501"/>
                    <a:pt x="124" y="501"/>
                  </a:cubicBezTo>
                  <a:cubicBezTo>
                    <a:pt x="123" y="502"/>
                    <a:pt x="123" y="502"/>
                    <a:pt x="121" y="503"/>
                  </a:cubicBezTo>
                  <a:cubicBezTo>
                    <a:pt x="121" y="503"/>
                    <a:pt x="121" y="503"/>
                    <a:pt x="121" y="503"/>
                  </a:cubicBezTo>
                  <a:cubicBezTo>
                    <a:pt x="120" y="503"/>
                    <a:pt x="120" y="503"/>
                    <a:pt x="120" y="503"/>
                  </a:cubicBezTo>
                  <a:cubicBezTo>
                    <a:pt x="120" y="503"/>
                    <a:pt x="120" y="503"/>
                    <a:pt x="120" y="503"/>
                  </a:cubicBezTo>
                  <a:cubicBezTo>
                    <a:pt x="119" y="502"/>
                    <a:pt x="118" y="501"/>
                    <a:pt x="116" y="501"/>
                  </a:cubicBezTo>
                  <a:cubicBezTo>
                    <a:pt x="116" y="501"/>
                    <a:pt x="116" y="501"/>
                    <a:pt x="116" y="502"/>
                  </a:cubicBezTo>
                  <a:cubicBezTo>
                    <a:pt x="115" y="502"/>
                    <a:pt x="114" y="501"/>
                    <a:pt x="113" y="501"/>
                  </a:cubicBezTo>
                  <a:cubicBezTo>
                    <a:pt x="113" y="500"/>
                    <a:pt x="113" y="500"/>
                    <a:pt x="112" y="500"/>
                  </a:cubicBezTo>
                  <a:cubicBezTo>
                    <a:pt x="112" y="500"/>
                    <a:pt x="113" y="499"/>
                    <a:pt x="113" y="499"/>
                  </a:cubicBezTo>
                  <a:cubicBezTo>
                    <a:pt x="113" y="498"/>
                    <a:pt x="113" y="498"/>
                    <a:pt x="113" y="498"/>
                  </a:cubicBezTo>
                  <a:cubicBezTo>
                    <a:pt x="113" y="497"/>
                    <a:pt x="113" y="497"/>
                    <a:pt x="113" y="496"/>
                  </a:cubicBezTo>
                  <a:cubicBezTo>
                    <a:pt x="112" y="496"/>
                    <a:pt x="111" y="495"/>
                    <a:pt x="110" y="494"/>
                  </a:cubicBezTo>
                  <a:cubicBezTo>
                    <a:pt x="111" y="494"/>
                    <a:pt x="111" y="494"/>
                    <a:pt x="111" y="493"/>
                  </a:cubicBezTo>
                  <a:cubicBezTo>
                    <a:pt x="110" y="493"/>
                    <a:pt x="110" y="493"/>
                    <a:pt x="110" y="493"/>
                  </a:cubicBezTo>
                  <a:cubicBezTo>
                    <a:pt x="109" y="492"/>
                    <a:pt x="109" y="492"/>
                    <a:pt x="108" y="490"/>
                  </a:cubicBezTo>
                  <a:cubicBezTo>
                    <a:pt x="107" y="489"/>
                    <a:pt x="107" y="489"/>
                    <a:pt x="107" y="489"/>
                  </a:cubicBezTo>
                  <a:cubicBezTo>
                    <a:pt x="107" y="489"/>
                    <a:pt x="107" y="489"/>
                    <a:pt x="107" y="488"/>
                  </a:cubicBezTo>
                  <a:cubicBezTo>
                    <a:pt x="107" y="488"/>
                    <a:pt x="107" y="488"/>
                    <a:pt x="107" y="488"/>
                  </a:cubicBezTo>
                  <a:cubicBezTo>
                    <a:pt x="107" y="485"/>
                    <a:pt x="107" y="485"/>
                    <a:pt x="106" y="483"/>
                  </a:cubicBezTo>
                  <a:cubicBezTo>
                    <a:pt x="105" y="482"/>
                    <a:pt x="105" y="482"/>
                    <a:pt x="105" y="482"/>
                  </a:cubicBezTo>
                  <a:cubicBezTo>
                    <a:pt x="105" y="482"/>
                    <a:pt x="105" y="481"/>
                    <a:pt x="105" y="481"/>
                  </a:cubicBezTo>
                  <a:cubicBezTo>
                    <a:pt x="106" y="479"/>
                    <a:pt x="107" y="477"/>
                    <a:pt x="107" y="476"/>
                  </a:cubicBezTo>
                  <a:cubicBezTo>
                    <a:pt x="107" y="476"/>
                    <a:pt x="106" y="476"/>
                    <a:pt x="106" y="476"/>
                  </a:cubicBezTo>
                  <a:cubicBezTo>
                    <a:pt x="107" y="474"/>
                    <a:pt x="107" y="472"/>
                    <a:pt x="108" y="470"/>
                  </a:cubicBezTo>
                  <a:cubicBezTo>
                    <a:pt x="108" y="470"/>
                    <a:pt x="108" y="470"/>
                    <a:pt x="109" y="470"/>
                  </a:cubicBezTo>
                  <a:cubicBezTo>
                    <a:pt x="109" y="465"/>
                    <a:pt x="109" y="465"/>
                    <a:pt x="110" y="463"/>
                  </a:cubicBezTo>
                  <a:cubicBezTo>
                    <a:pt x="110" y="463"/>
                    <a:pt x="110" y="463"/>
                    <a:pt x="110" y="463"/>
                  </a:cubicBezTo>
                  <a:cubicBezTo>
                    <a:pt x="110" y="462"/>
                    <a:pt x="110" y="461"/>
                    <a:pt x="111" y="460"/>
                  </a:cubicBezTo>
                  <a:cubicBezTo>
                    <a:pt x="111" y="460"/>
                    <a:pt x="111" y="460"/>
                    <a:pt x="111" y="460"/>
                  </a:cubicBezTo>
                  <a:cubicBezTo>
                    <a:pt x="111" y="459"/>
                    <a:pt x="111" y="459"/>
                    <a:pt x="111" y="459"/>
                  </a:cubicBezTo>
                  <a:cubicBezTo>
                    <a:pt x="111" y="459"/>
                    <a:pt x="112" y="459"/>
                    <a:pt x="112" y="459"/>
                  </a:cubicBezTo>
                  <a:cubicBezTo>
                    <a:pt x="112" y="458"/>
                    <a:pt x="112" y="458"/>
                    <a:pt x="112" y="457"/>
                  </a:cubicBezTo>
                  <a:cubicBezTo>
                    <a:pt x="113" y="456"/>
                    <a:pt x="113" y="456"/>
                    <a:pt x="113" y="455"/>
                  </a:cubicBezTo>
                  <a:cubicBezTo>
                    <a:pt x="113" y="455"/>
                    <a:pt x="114" y="455"/>
                    <a:pt x="114" y="455"/>
                  </a:cubicBezTo>
                  <a:cubicBezTo>
                    <a:pt x="114" y="455"/>
                    <a:pt x="114" y="455"/>
                    <a:pt x="114" y="455"/>
                  </a:cubicBezTo>
                  <a:cubicBezTo>
                    <a:pt x="114" y="455"/>
                    <a:pt x="113" y="455"/>
                    <a:pt x="113" y="455"/>
                  </a:cubicBezTo>
                  <a:cubicBezTo>
                    <a:pt x="113" y="454"/>
                    <a:pt x="113" y="453"/>
                    <a:pt x="114" y="453"/>
                  </a:cubicBezTo>
                  <a:cubicBezTo>
                    <a:pt x="113" y="453"/>
                    <a:pt x="113" y="453"/>
                    <a:pt x="113" y="453"/>
                  </a:cubicBezTo>
                  <a:cubicBezTo>
                    <a:pt x="113" y="452"/>
                    <a:pt x="114" y="451"/>
                    <a:pt x="114" y="450"/>
                  </a:cubicBezTo>
                  <a:cubicBezTo>
                    <a:pt x="112" y="449"/>
                    <a:pt x="112" y="449"/>
                    <a:pt x="110" y="448"/>
                  </a:cubicBezTo>
                  <a:cubicBezTo>
                    <a:pt x="109" y="447"/>
                    <a:pt x="109" y="446"/>
                    <a:pt x="109" y="445"/>
                  </a:cubicBezTo>
                  <a:cubicBezTo>
                    <a:pt x="109" y="445"/>
                    <a:pt x="109" y="445"/>
                    <a:pt x="109" y="445"/>
                  </a:cubicBezTo>
                  <a:cubicBezTo>
                    <a:pt x="109" y="445"/>
                    <a:pt x="109" y="445"/>
                    <a:pt x="109" y="444"/>
                  </a:cubicBezTo>
                  <a:cubicBezTo>
                    <a:pt x="106" y="444"/>
                    <a:pt x="100" y="442"/>
                    <a:pt x="100" y="442"/>
                  </a:cubicBezTo>
                  <a:cubicBezTo>
                    <a:pt x="97" y="442"/>
                    <a:pt x="94" y="444"/>
                    <a:pt x="91" y="444"/>
                  </a:cubicBezTo>
                  <a:cubicBezTo>
                    <a:pt x="89" y="444"/>
                    <a:pt x="87" y="444"/>
                    <a:pt x="85" y="444"/>
                  </a:cubicBezTo>
                  <a:cubicBezTo>
                    <a:pt x="85" y="444"/>
                    <a:pt x="85" y="444"/>
                    <a:pt x="84" y="444"/>
                  </a:cubicBezTo>
                  <a:cubicBezTo>
                    <a:pt x="84" y="444"/>
                    <a:pt x="84" y="444"/>
                    <a:pt x="84" y="443"/>
                  </a:cubicBezTo>
                  <a:cubicBezTo>
                    <a:pt x="83" y="443"/>
                    <a:pt x="83" y="444"/>
                    <a:pt x="82" y="444"/>
                  </a:cubicBezTo>
                  <a:cubicBezTo>
                    <a:pt x="81" y="444"/>
                    <a:pt x="81" y="444"/>
                    <a:pt x="80" y="444"/>
                  </a:cubicBezTo>
                  <a:cubicBezTo>
                    <a:pt x="80" y="444"/>
                    <a:pt x="80" y="444"/>
                    <a:pt x="81" y="444"/>
                  </a:cubicBezTo>
                  <a:cubicBezTo>
                    <a:pt x="81" y="443"/>
                    <a:pt x="81" y="442"/>
                    <a:pt x="82" y="442"/>
                  </a:cubicBezTo>
                  <a:cubicBezTo>
                    <a:pt x="82" y="441"/>
                    <a:pt x="83" y="441"/>
                    <a:pt x="83" y="441"/>
                  </a:cubicBezTo>
                  <a:cubicBezTo>
                    <a:pt x="83" y="441"/>
                    <a:pt x="83" y="440"/>
                    <a:pt x="83" y="440"/>
                  </a:cubicBezTo>
                  <a:cubicBezTo>
                    <a:pt x="84" y="439"/>
                    <a:pt x="84" y="439"/>
                    <a:pt x="85" y="436"/>
                  </a:cubicBezTo>
                  <a:cubicBezTo>
                    <a:pt x="85" y="436"/>
                    <a:pt x="86" y="436"/>
                    <a:pt x="86" y="436"/>
                  </a:cubicBezTo>
                  <a:cubicBezTo>
                    <a:pt x="86" y="435"/>
                    <a:pt x="86" y="435"/>
                    <a:pt x="86" y="434"/>
                  </a:cubicBezTo>
                  <a:cubicBezTo>
                    <a:pt x="86" y="434"/>
                    <a:pt x="86" y="434"/>
                    <a:pt x="86" y="434"/>
                  </a:cubicBezTo>
                  <a:cubicBezTo>
                    <a:pt x="86" y="434"/>
                    <a:pt x="86" y="434"/>
                    <a:pt x="86" y="433"/>
                  </a:cubicBezTo>
                  <a:cubicBezTo>
                    <a:pt x="86" y="432"/>
                    <a:pt x="86" y="432"/>
                    <a:pt x="86" y="432"/>
                  </a:cubicBezTo>
                  <a:cubicBezTo>
                    <a:pt x="86" y="432"/>
                    <a:pt x="87" y="431"/>
                    <a:pt x="87" y="431"/>
                  </a:cubicBezTo>
                  <a:cubicBezTo>
                    <a:pt x="88" y="430"/>
                    <a:pt x="88" y="430"/>
                    <a:pt x="89" y="426"/>
                  </a:cubicBezTo>
                  <a:cubicBezTo>
                    <a:pt x="89" y="425"/>
                    <a:pt x="89" y="425"/>
                    <a:pt x="89" y="425"/>
                  </a:cubicBezTo>
                  <a:cubicBezTo>
                    <a:pt x="89" y="425"/>
                    <a:pt x="89" y="424"/>
                    <a:pt x="89" y="424"/>
                  </a:cubicBezTo>
                  <a:cubicBezTo>
                    <a:pt x="89" y="424"/>
                    <a:pt x="88" y="423"/>
                    <a:pt x="88" y="423"/>
                  </a:cubicBezTo>
                  <a:cubicBezTo>
                    <a:pt x="88" y="422"/>
                    <a:pt x="89" y="421"/>
                    <a:pt x="89" y="420"/>
                  </a:cubicBezTo>
                  <a:cubicBezTo>
                    <a:pt x="90" y="419"/>
                    <a:pt x="90" y="419"/>
                    <a:pt x="90" y="419"/>
                  </a:cubicBezTo>
                  <a:cubicBezTo>
                    <a:pt x="90" y="419"/>
                    <a:pt x="90" y="419"/>
                    <a:pt x="91" y="419"/>
                  </a:cubicBezTo>
                  <a:cubicBezTo>
                    <a:pt x="91" y="419"/>
                    <a:pt x="90" y="420"/>
                    <a:pt x="90" y="421"/>
                  </a:cubicBezTo>
                  <a:cubicBezTo>
                    <a:pt x="90" y="421"/>
                    <a:pt x="91" y="422"/>
                    <a:pt x="91" y="422"/>
                  </a:cubicBezTo>
                  <a:cubicBezTo>
                    <a:pt x="91" y="422"/>
                    <a:pt x="91" y="423"/>
                    <a:pt x="91" y="423"/>
                  </a:cubicBezTo>
                  <a:cubicBezTo>
                    <a:pt x="91" y="423"/>
                    <a:pt x="92" y="423"/>
                    <a:pt x="92" y="423"/>
                  </a:cubicBezTo>
                  <a:cubicBezTo>
                    <a:pt x="92" y="420"/>
                    <a:pt x="92" y="420"/>
                    <a:pt x="92" y="420"/>
                  </a:cubicBezTo>
                  <a:cubicBezTo>
                    <a:pt x="96" y="411"/>
                    <a:pt x="96" y="411"/>
                    <a:pt x="97" y="407"/>
                  </a:cubicBezTo>
                  <a:cubicBezTo>
                    <a:pt x="97" y="407"/>
                    <a:pt x="97" y="407"/>
                    <a:pt x="97" y="407"/>
                  </a:cubicBezTo>
                  <a:cubicBezTo>
                    <a:pt x="98" y="404"/>
                    <a:pt x="98" y="404"/>
                    <a:pt x="99" y="403"/>
                  </a:cubicBezTo>
                  <a:cubicBezTo>
                    <a:pt x="100" y="402"/>
                    <a:pt x="100" y="402"/>
                    <a:pt x="100" y="401"/>
                  </a:cubicBezTo>
                  <a:cubicBezTo>
                    <a:pt x="100" y="401"/>
                    <a:pt x="100" y="401"/>
                    <a:pt x="101" y="401"/>
                  </a:cubicBezTo>
                  <a:cubicBezTo>
                    <a:pt x="101" y="401"/>
                    <a:pt x="101" y="401"/>
                    <a:pt x="101" y="400"/>
                  </a:cubicBezTo>
                  <a:cubicBezTo>
                    <a:pt x="101" y="400"/>
                    <a:pt x="101" y="400"/>
                    <a:pt x="101" y="400"/>
                  </a:cubicBezTo>
                  <a:cubicBezTo>
                    <a:pt x="102" y="399"/>
                    <a:pt x="102" y="397"/>
                    <a:pt x="103" y="396"/>
                  </a:cubicBezTo>
                  <a:cubicBezTo>
                    <a:pt x="103" y="395"/>
                    <a:pt x="102" y="395"/>
                    <a:pt x="102" y="395"/>
                  </a:cubicBezTo>
                  <a:cubicBezTo>
                    <a:pt x="102" y="394"/>
                    <a:pt x="101" y="394"/>
                    <a:pt x="101" y="394"/>
                  </a:cubicBezTo>
                  <a:cubicBezTo>
                    <a:pt x="101" y="393"/>
                    <a:pt x="101" y="393"/>
                    <a:pt x="101" y="393"/>
                  </a:cubicBezTo>
                  <a:cubicBezTo>
                    <a:pt x="100" y="393"/>
                    <a:pt x="100" y="393"/>
                    <a:pt x="100" y="393"/>
                  </a:cubicBezTo>
                  <a:cubicBezTo>
                    <a:pt x="100" y="393"/>
                    <a:pt x="100" y="393"/>
                    <a:pt x="100" y="393"/>
                  </a:cubicBezTo>
                  <a:cubicBezTo>
                    <a:pt x="96" y="393"/>
                    <a:pt x="95" y="393"/>
                    <a:pt x="89" y="397"/>
                  </a:cubicBezTo>
                  <a:cubicBezTo>
                    <a:pt x="89" y="397"/>
                    <a:pt x="89" y="397"/>
                    <a:pt x="88" y="397"/>
                  </a:cubicBezTo>
                  <a:cubicBezTo>
                    <a:pt x="88" y="397"/>
                    <a:pt x="88" y="398"/>
                    <a:pt x="88" y="398"/>
                  </a:cubicBezTo>
                  <a:cubicBezTo>
                    <a:pt x="87" y="398"/>
                    <a:pt x="86" y="398"/>
                    <a:pt x="86" y="398"/>
                  </a:cubicBezTo>
                  <a:cubicBezTo>
                    <a:pt x="86" y="398"/>
                    <a:pt x="85" y="398"/>
                    <a:pt x="85" y="398"/>
                  </a:cubicBezTo>
                  <a:cubicBezTo>
                    <a:pt x="84" y="399"/>
                    <a:pt x="84" y="399"/>
                    <a:pt x="81" y="406"/>
                  </a:cubicBezTo>
                  <a:cubicBezTo>
                    <a:pt x="81" y="406"/>
                    <a:pt x="81" y="406"/>
                    <a:pt x="80" y="406"/>
                  </a:cubicBezTo>
                  <a:cubicBezTo>
                    <a:pt x="80" y="407"/>
                    <a:pt x="80" y="408"/>
                    <a:pt x="80" y="409"/>
                  </a:cubicBezTo>
                  <a:cubicBezTo>
                    <a:pt x="79" y="409"/>
                    <a:pt x="79" y="409"/>
                    <a:pt x="79" y="410"/>
                  </a:cubicBezTo>
                  <a:cubicBezTo>
                    <a:pt x="78" y="410"/>
                    <a:pt x="78" y="411"/>
                    <a:pt x="78" y="411"/>
                  </a:cubicBezTo>
                  <a:cubicBezTo>
                    <a:pt x="78" y="411"/>
                    <a:pt x="78" y="411"/>
                    <a:pt x="78" y="411"/>
                  </a:cubicBezTo>
                  <a:cubicBezTo>
                    <a:pt x="77" y="412"/>
                    <a:pt x="77" y="414"/>
                    <a:pt x="77" y="415"/>
                  </a:cubicBezTo>
                  <a:cubicBezTo>
                    <a:pt x="75" y="415"/>
                    <a:pt x="74" y="416"/>
                    <a:pt x="72" y="420"/>
                  </a:cubicBezTo>
                  <a:cubicBezTo>
                    <a:pt x="71" y="420"/>
                    <a:pt x="70" y="420"/>
                    <a:pt x="70" y="420"/>
                  </a:cubicBezTo>
                  <a:cubicBezTo>
                    <a:pt x="70" y="420"/>
                    <a:pt x="70" y="420"/>
                    <a:pt x="70" y="421"/>
                  </a:cubicBezTo>
                  <a:cubicBezTo>
                    <a:pt x="70" y="420"/>
                    <a:pt x="69" y="420"/>
                    <a:pt x="69" y="419"/>
                  </a:cubicBezTo>
                  <a:cubicBezTo>
                    <a:pt x="69" y="419"/>
                    <a:pt x="69" y="419"/>
                    <a:pt x="69" y="419"/>
                  </a:cubicBezTo>
                  <a:cubicBezTo>
                    <a:pt x="68" y="419"/>
                    <a:pt x="67" y="419"/>
                    <a:pt x="66" y="420"/>
                  </a:cubicBezTo>
                  <a:cubicBezTo>
                    <a:pt x="66" y="419"/>
                    <a:pt x="66" y="419"/>
                    <a:pt x="66" y="419"/>
                  </a:cubicBezTo>
                  <a:cubicBezTo>
                    <a:pt x="65" y="420"/>
                    <a:pt x="65" y="420"/>
                    <a:pt x="63" y="422"/>
                  </a:cubicBezTo>
                  <a:cubicBezTo>
                    <a:pt x="62" y="422"/>
                    <a:pt x="62" y="422"/>
                    <a:pt x="62" y="423"/>
                  </a:cubicBezTo>
                  <a:cubicBezTo>
                    <a:pt x="61" y="422"/>
                    <a:pt x="60" y="422"/>
                    <a:pt x="59" y="423"/>
                  </a:cubicBezTo>
                  <a:cubicBezTo>
                    <a:pt x="59" y="423"/>
                    <a:pt x="59" y="423"/>
                    <a:pt x="59" y="424"/>
                  </a:cubicBezTo>
                  <a:cubicBezTo>
                    <a:pt x="57" y="423"/>
                    <a:pt x="57" y="423"/>
                    <a:pt x="54" y="424"/>
                  </a:cubicBezTo>
                  <a:cubicBezTo>
                    <a:pt x="54" y="423"/>
                    <a:pt x="54" y="421"/>
                    <a:pt x="53" y="421"/>
                  </a:cubicBezTo>
                  <a:cubicBezTo>
                    <a:pt x="53" y="420"/>
                    <a:pt x="53" y="420"/>
                    <a:pt x="52" y="420"/>
                  </a:cubicBezTo>
                  <a:cubicBezTo>
                    <a:pt x="52" y="419"/>
                    <a:pt x="52" y="419"/>
                    <a:pt x="52" y="419"/>
                  </a:cubicBezTo>
                  <a:cubicBezTo>
                    <a:pt x="52" y="419"/>
                    <a:pt x="51" y="419"/>
                    <a:pt x="51" y="419"/>
                  </a:cubicBezTo>
                  <a:cubicBezTo>
                    <a:pt x="51" y="419"/>
                    <a:pt x="51" y="419"/>
                    <a:pt x="51" y="419"/>
                  </a:cubicBezTo>
                  <a:cubicBezTo>
                    <a:pt x="50" y="419"/>
                    <a:pt x="49" y="419"/>
                    <a:pt x="48" y="419"/>
                  </a:cubicBezTo>
                  <a:cubicBezTo>
                    <a:pt x="49" y="416"/>
                    <a:pt x="48" y="413"/>
                    <a:pt x="48" y="409"/>
                  </a:cubicBezTo>
                  <a:cubicBezTo>
                    <a:pt x="48" y="409"/>
                    <a:pt x="48" y="409"/>
                    <a:pt x="47" y="409"/>
                  </a:cubicBezTo>
                  <a:cubicBezTo>
                    <a:pt x="47" y="409"/>
                    <a:pt x="47" y="408"/>
                    <a:pt x="47" y="408"/>
                  </a:cubicBezTo>
                  <a:cubicBezTo>
                    <a:pt x="46" y="406"/>
                    <a:pt x="47" y="406"/>
                    <a:pt x="47" y="406"/>
                  </a:cubicBezTo>
                  <a:cubicBezTo>
                    <a:pt x="46" y="406"/>
                    <a:pt x="46" y="406"/>
                    <a:pt x="46" y="406"/>
                  </a:cubicBezTo>
                  <a:cubicBezTo>
                    <a:pt x="46" y="405"/>
                    <a:pt x="46" y="405"/>
                    <a:pt x="46" y="405"/>
                  </a:cubicBezTo>
                  <a:cubicBezTo>
                    <a:pt x="46" y="405"/>
                    <a:pt x="46" y="405"/>
                    <a:pt x="45" y="405"/>
                  </a:cubicBezTo>
                  <a:cubicBezTo>
                    <a:pt x="45" y="403"/>
                    <a:pt x="45" y="402"/>
                    <a:pt x="46" y="401"/>
                  </a:cubicBezTo>
                  <a:cubicBezTo>
                    <a:pt x="46" y="400"/>
                    <a:pt x="46" y="400"/>
                    <a:pt x="46" y="400"/>
                  </a:cubicBezTo>
                  <a:cubicBezTo>
                    <a:pt x="46" y="400"/>
                    <a:pt x="46" y="400"/>
                    <a:pt x="46" y="399"/>
                  </a:cubicBezTo>
                  <a:cubicBezTo>
                    <a:pt x="46" y="399"/>
                    <a:pt x="45" y="398"/>
                    <a:pt x="45" y="398"/>
                  </a:cubicBezTo>
                  <a:cubicBezTo>
                    <a:pt x="45" y="398"/>
                    <a:pt x="45" y="397"/>
                    <a:pt x="46" y="396"/>
                  </a:cubicBezTo>
                  <a:cubicBezTo>
                    <a:pt x="45" y="396"/>
                    <a:pt x="45" y="396"/>
                    <a:pt x="45" y="396"/>
                  </a:cubicBezTo>
                  <a:cubicBezTo>
                    <a:pt x="45" y="396"/>
                    <a:pt x="45" y="396"/>
                    <a:pt x="45" y="396"/>
                  </a:cubicBezTo>
                  <a:cubicBezTo>
                    <a:pt x="45" y="396"/>
                    <a:pt x="45" y="396"/>
                    <a:pt x="44" y="397"/>
                  </a:cubicBezTo>
                  <a:cubicBezTo>
                    <a:pt x="44" y="397"/>
                    <a:pt x="44" y="397"/>
                    <a:pt x="44" y="397"/>
                  </a:cubicBezTo>
                  <a:cubicBezTo>
                    <a:pt x="44" y="396"/>
                    <a:pt x="45" y="395"/>
                    <a:pt x="45" y="394"/>
                  </a:cubicBezTo>
                  <a:cubicBezTo>
                    <a:pt x="45" y="394"/>
                    <a:pt x="45" y="394"/>
                    <a:pt x="46" y="394"/>
                  </a:cubicBezTo>
                  <a:cubicBezTo>
                    <a:pt x="46" y="392"/>
                    <a:pt x="46" y="390"/>
                    <a:pt x="47" y="389"/>
                  </a:cubicBezTo>
                  <a:cubicBezTo>
                    <a:pt x="47" y="389"/>
                    <a:pt x="47" y="389"/>
                    <a:pt x="47" y="389"/>
                  </a:cubicBezTo>
                  <a:cubicBezTo>
                    <a:pt x="48" y="388"/>
                    <a:pt x="48" y="386"/>
                    <a:pt x="49" y="385"/>
                  </a:cubicBezTo>
                  <a:cubicBezTo>
                    <a:pt x="49" y="384"/>
                    <a:pt x="49" y="384"/>
                    <a:pt x="49" y="384"/>
                  </a:cubicBezTo>
                  <a:cubicBezTo>
                    <a:pt x="49" y="383"/>
                    <a:pt x="49" y="383"/>
                    <a:pt x="49" y="382"/>
                  </a:cubicBezTo>
                  <a:cubicBezTo>
                    <a:pt x="49" y="382"/>
                    <a:pt x="49" y="382"/>
                    <a:pt x="49" y="382"/>
                  </a:cubicBezTo>
                  <a:cubicBezTo>
                    <a:pt x="49" y="381"/>
                    <a:pt x="50" y="380"/>
                    <a:pt x="50" y="379"/>
                  </a:cubicBezTo>
                  <a:cubicBezTo>
                    <a:pt x="49" y="375"/>
                    <a:pt x="51" y="373"/>
                    <a:pt x="52" y="370"/>
                  </a:cubicBezTo>
                  <a:cubicBezTo>
                    <a:pt x="52" y="369"/>
                    <a:pt x="52" y="369"/>
                    <a:pt x="52" y="369"/>
                  </a:cubicBezTo>
                  <a:cubicBezTo>
                    <a:pt x="53" y="367"/>
                    <a:pt x="55" y="365"/>
                    <a:pt x="56" y="363"/>
                  </a:cubicBezTo>
                  <a:cubicBezTo>
                    <a:pt x="56" y="363"/>
                    <a:pt x="57" y="363"/>
                    <a:pt x="57" y="363"/>
                  </a:cubicBezTo>
                  <a:cubicBezTo>
                    <a:pt x="60" y="359"/>
                    <a:pt x="60" y="359"/>
                    <a:pt x="59" y="358"/>
                  </a:cubicBezTo>
                  <a:cubicBezTo>
                    <a:pt x="59" y="358"/>
                    <a:pt x="59" y="358"/>
                    <a:pt x="59" y="358"/>
                  </a:cubicBezTo>
                  <a:cubicBezTo>
                    <a:pt x="59" y="357"/>
                    <a:pt x="60" y="357"/>
                    <a:pt x="60" y="356"/>
                  </a:cubicBezTo>
                  <a:cubicBezTo>
                    <a:pt x="60" y="356"/>
                    <a:pt x="60" y="356"/>
                    <a:pt x="60" y="356"/>
                  </a:cubicBezTo>
                  <a:cubicBezTo>
                    <a:pt x="60" y="356"/>
                    <a:pt x="60" y="355"/>
                    <a:pt x="60" y="355"/>
                  </a:cubicBezTo>
                  <a:cubicBezTo>
                    <a:pt x="60" y="355"/>
                    <a:pt x="60" y="355"/>
                    <a:pt x="60" y="355"/>
                  </a:cubicBezTo>
                  <a:cubicBezTo>
                    <a:pt x="60" y="354"/>
                    <a:pt x="60" y="354"/>
                    <a:pt x="60" y="353"/>
                  </a:cubicBezTo>
                  <a:cubicBezTo>
                    <a:pt x="60" y="353"/>
                    <a:pt x="60" y="353"/>
                    <a:pt x="60" y="353"/>
                  </a:cubicBezTo>
                  <a:cubicBezTo>
                    <a:pt x="60" y="352"/>
                    <a:pt x="60" y="352"/>
                    <a:pt x="60" y="351"/>
                  </a:cubicBezTo>
                  <a:cubicBezTo>
                    <a:pt x="60" y="351"/>
                    <a:pt x="60" y="351"/>
                    <a:pt x="60" y="351"/>
                  </a:cubicBezTo>
                  <a:cubicBezTo>
                    <a:pt x="60" y="351"/>
                    <a:pt x="60" y="350"/>
                    <a:pt x="61" y="349"/>
                  </a:cubicBezTo>
                  <a:cubicBezTo>
                    <a:pt x="61" y="349"/>
                    <a:pt x="60" y="349"/>
                    <a:pt x="60" y="349"/>
                  </a:cubicBezTo>
                  <a:cubicBezTo>
                    <a:pt x="61" y="348"/>
                    <a:pt x="61" y="347"/>
                    <a:pt x="62" y="346"/>
                  </a:cubicBezTo>
                  <a:cubicBezTo>
                    <a:pt x="62" y="345"/>
                    <a:pt x="62" y="345"/>
                    <a:pt x="61" y="345"/>
                  </a:cubicBezTo>
                  <a:cubicBezTo>
                    <a:pt x="62" y="344"/>
                    <a:pt x="62" y="344"/>
                    <a:pt x="62" y="344"/>
                  </a:cubicBezTo>
                  <a:cubicBezTo>
                    <a:pt x="63" y="344"/>
                    <a:pt x="63" y="344"/>
                    <a:pt x="64" y="344"/>
                  </a:cubicBezTo>
                  <a:cubicBezTo>
                    <a:pt x="65" y="341"/>
                    <a:pt x="65" y="341"/>
                    <a:pt x="67" y="339"/>
                  </a:cubicBezTo>
                  <a:cubicBezTo>
                    <a:pt x="68" y="339"/>
                    <a:pt x="68" y="338"/>
                    <a:pt x="68" y="338"/>
                  </a:cubicBezTo>
                  <a:cubicBezTo>
                    <a:pt x="68" y="338"/>
                    <a:pt x="69" y="338"/>
                    <a:pt x="69" y="338"/>
                  </a:cubicBezTo>
                  <a:cubicBezTo>
                    <a:pt x="70" y="337"/>
                    <a:pt x="71" y="337"/>
                    <a:pt x="71" y="337"/>
                  </a:cubicBezTo>
                  <a:cubicBezTo>
                    <a:pt x="71" y="337"/>
                    <a:pt x="71" y="337"/>
                    <a:pt x="71" y="337"/>
                  </a:cubicBezTo>
                  <a:cubicBezTo>
                    <a:pt x="71" y="337"/>
                    <a:pt x="71" y="337"/>
                    <a:pt x="72" y="337"/>
                  </a:cubicBezTo>
                  <a:cubicBezTo>
                    <a:pt x="72" y="336"/>
                    <a:pt x="72" y="336"/>
                    <a:pt x="72" y="335"/>
                  </a:cubicBezTo>
                  <a:cubicBezTo>
                    <a:pt x="72" y="335"/>
                    <a:pt x="73" y="335"/>
                    <a:pt x="73" y="335"/>
                  </a:cubicBezTo>
                  <a:cubicBezTo>
                    <a:pt x="74" y="334"/>
                    <a:pt x="74" y="334"/>
                    <a:pt x="74" y="333"/>
                  </a:cubicBezTo>
                  <a:cubicBezTo>
                    <a:pt x="74" y="334"/>
                    <a:pt x="75" y="334"/>
                    <a:pt x="75" y="334"/>
                  </a:cubicBezTo>
                  <a:cubicBezTo>
                    <a:pt x="76" y="334"/>
                    <a:pt x="76" y="334"/>
                    <a:pt x="76" y="333"/>
                  </a:cubicBezTo>
                  <a:cubicBezTo>
                    <a:pt x="76" y="333"/>
                    <a:pt x="77" y="333"/>
                    <a:pt x="77" y="333"/>
                  </a:cubicBezTo>
                  <a:cubicBezTo>
                    <a:pt x="78" y="332"/>
                    <a:pt x="78" y="332"/>
                    <a:pt x="78" y="333"/>
                  </a:cubicBezTo>
                  <a:cubicBezTo>
                    <a:pt x="78" y="333"/>
                    <a:pt x="78" y="333"/>
                    <a:pt x="78" y="333"/>
                  </a:cubicBezTo>
                  <a:cubicBezTo>
                    <a:pt x="79" y="330"/>
                    <a:pt x="79" y="330"/>
                    <a:pt x="81" y="329"/>
                  </a:cubicBezTo>
                  <a:cubicBezTo>
                    <a:pt x="82" y="328"/>
                    <a:pt x="82" y="327"/>
                    <a:pt x="82" y="326"/>
                  </a:cubicBezTo>
                  <a:cubicBezTo>
                    <a:pt x="83" y="327"/>
                    <a:pt x="83" y="327"/>
                    <a:pt x="83" y="327"/>
                  </a:cubicBezTo>
                  <a:cubicBezTo>
                    <a:pt x="83" y="327"/>
                    <a:pt x="84" y="327"/>
                    <a:pt x="84" y="327"/>
                  </a:cubicBezTo>
                  <a:cubicBezTo>
                    <a:pt x="84" y="327"/>
                    <a:pt x="84" y="328"/>
                    <a:pt x="84" y="328"/>
                  </a:cubicBezTo>
                  <a:cubicBezTo>
                    <a:pt x="84" y="328"/>
                    <a:pt x="84" y="328"/>
                    <a:pt x="85" y="328"/>
                  </a:cubicBezTo>
                  <a:cubicBezTo>
                    <a:pt x="85" y="327"/>
                    <a:pt x="86" y="327"/>
                    <a:pt x="87" y="326"/>
                  </a:cubicBezTo>
                  <a:cubicBezTo>
                    <a:pt x="88" y="325"/>
                    <a:pt x="88" y="325"/>
                    <a:pt x="89" y="324"/>
                  </a:cubicBezTo>
                  <a:cubicBezTo>
                    <a:pt x="89" y="325"/>
                    <a:pt x="89" y="325"/>
                    <a:pt x="89" y="325"/>
                  </a:cubicBezTo>
                  <a:cubicBezTo>
                    <a:pt x="89" y="325"/>
                    <a:pt x="90" y="325"/>
                    <a:pt x="90" y="325"/>
                  </a:cubicBezTo>
                  <a:cubicBezTo>
                    <a:pt x="91" y="324"/>
                    <a:pt x="92" y="324"/>
                    <a:pt x="92" y="324"/>
                  </a:cubicBezTo>
                  <a:cubicBezTo>
                    <a:pt x="92" y="325"/>
                    <a:pt x="93" y="326"/>
                    <a:pt x="94" y="326"/>
                  </a:cubicBezTo>
                  <a:cubicBezTo>
                    <a:pt x="94" y="326"/>
                    <a:pt x="94" y="326"/>
                    <a:pt x="94" y="326"/>
                  </a:cubicBezTo>
                  <a:cubicBezTo>
                    <a:pt x="95" y="326"/>
                    <a:pt x="96" y="326"/>
                    <a:pt x="97" y="325"/>
                  </a:cubicBezTo>
                  <a:cubicBezTo>
                    <a:pt x="97" y="326"/>
                    <a:pt x="97" y="326"/>
                    <a:pt x="97" y="327"/>
                  </a:cubicBezTo>
                  <a:cubicBezTo>
                    <a:pt x="98" y="328"/>
                    <a:pt x="99" y="328"/>
                    <a:pt x="100" y="327"/>
                  </a:cubicBezTo>
                  <a:cubicBezTo>
                    <a:pt x="101" y="327"/>
                    <a:pt x="101" y="327"/>
                    <a:pt x="101" y="328"/>
                  </a:cubicBezTo>
                  <a:cubicBezTo>
                    <a:pt x="100" y="328"/>
                    <a:pt x="100" y="328"/>
                    <a:pt x="100" y="328"/>
                  </a:cubicBezTo>
                  <a:cubicBezTo>
                    <a:pt x="99" y="329"/>
                    <a:pt x="99" y="330"/>
                    <a:pt x="98" y="330"/>
                  </a:cubicBezTo>
                  <a:cubicBezTo>
                    <a:pt x="99" y="330"/>
                    <a:pt x="99" y="330"/>
                    <a:pt x="99" y="330"/>
                  </a:cubicBezTo>
                  <a:cubicBezTo>
                    <a:pt x="99" y="331"/>
                    <a:pt x="100" y="331"/>
                    <a:pt x="101" y="331"/>
                  </a:cubicBezTo>
                  <a:cubicBezTo>
                    <a:pt x="102" y="331"/>
                    <a:pt x="103" y="330"/>
                    <a:pt x="104" y="331"/>
                  </a:cubicBezTo>
                  <a:cubicBezTo>
                    <a:pt x="104" y="328"/>
                    <a:pt x="104" y="328"/>
                    <a:pt x="106" y="327"/>
                  </a:cubicBezTo>
                  <a:cubicBezTo>
                    <a:pt x="106" y="326"/>
                    <a:pt x="106" y="326"/>
                    <a:pt x="106" y="326"/>
                  </a:cubicBezTo>
                  <a:cubicBezTo>
                    <a:pt x="107" y="326"/>
                    <a:pt x="108" y="327"/>
                    <a:pt x="108" y="328"/>
                  </a:cubicBezTo>
                  <a:cubicBezTo>
                    <a:pt x="109" y="328"/>
                    <a:pt x="109" y="329"/>
                    <a:pt x="109" y="329"/>
                  </a:cubicBezTo>
                  <a:cubicBezTo>
                    <a:pt x="109" y="330"/>
                    <a:pt x="110" y="330"/>
                    <a:pt x="111" y="330"/>
                  </a:cubicBezTo>
                  <a:cubicBezTo>
                    <a:pt x="111" y="330"/>
                    <a:pt x="110" y="331"/>
                    <a:pt x="110" y="332"/>
                  </a:cubicBezTo>
                  <a:cubicBezTo>
                    <a:pt x="111" y="332"/>
                    <a:pt x="111" y="332"/>
                    <a:pt x="111" y="332"/>
                  </a:cubicBezTo>
                  <a:cubicBezTo>
                    <a:pt x="112" y="331"/>
                    <a:pt x="112" y="330"/>
                    <a:pt x="112" y="329"/>
                  </a:cubicBezTo>
                  <a:cubicBezTo>
                    <a:pt x="112" y="329"/>
                    <a:pt x="111" y="329"/>
                    <a:pt x="111" y="329"/>
                  </a:cubicBezTo>
                  <a:cubicBezTo>
                    <a:pt x="111" y="328"/>
                    <a:pt x="111" y="328"/>
                    <a:pt x="111" y="327"/>
                  </a:cubicBezTo>
                  <a:cubicBezTo>
                    <a:pt x="112" y="327"/>
                    <a:pt x="113" y="326"/>
                    <a:pt x="113" y="326"/>
                  </a:cubicBezTo>
                  <a:cubicBezTo>
                    <a:pt x="113" y="325"/>
                    <a:pt x="113" y="325"/>
                    <a:pt x="113" y="324"/>
                  </a:cubicBezTo>
                  <a:cubicBezTo>
                    <a:pt x="113" y="324"/>
                    <a:pt x="113" y="324"/>
                    <a:pt x="113" y="324"/>
                  </a:cubicBezTo>
                  <a:cubicBezTo>
                    <a:pt x="112" y="324"/>
                    <a:pt x="112" y="324"/>
                    <a:pt x="112" y="324"/>
                  </a:cubicBezTo>
                  <a:cubicBezTo>
                    <a:pt x="111" y="324"/>
                    <a:pt x="112" y="323"/>
                    <a:pt x="112" y="323"/>
                  </a:cubicBezTo>
                  <a:cubicBezTo>
                    <a:pt x="111" y="323"/>
                    <a:pt x="111" y="323"/>
                    <a:pt x="110" y="323"/>
                  </a:cubicBezTo>
                  <a:cubicBezTo>
                    <a:pt x="110" y="323"/>
                    <a:pt x="110" y="323"/>
                    <a:pt x="110" y="323"/>
                  </a:cubicBezTo>
                  <a:cubicBezTo>
                    <a:pt x="110" y="322"/>
                    <a:pt x="110" y="322"/>
                    <a:pt x="110" y="321"/>
                  </a:cubicBezTo>
                  <a:cubicBezTo>
                    <a:pt x="111" y="322"/>
                    <a:pt x="112" y="322"/>
                    <a:pt x="113" y="322"/>
                  </a:cubicBezTo>
                  <a:cubicBezTo>
                    <a:pt x="113" y="321"/>
                    <a:pt x="114" y="321"/>
                    <a:pt x="114" y="320"/>
                  </a:cubicBezTo>
                  <a:cubicBezTo>
                    <a:pt x="115" y="320"/>
                    <a:pt x="116" y="320"/>
                    <a:pt x="116" y="320"/>
                  </a:cubicBezTo>
                  <a:cubicBezTo>
                    <a:pt x="117" y="319"/>
                    <a:pt x="117" y="320"/>
                    <a:pt x="117" y="320"/>
                  </a:cubicBezTo>
                  <a:cubicBezTo>
                    <a:pt x="117" y="320"/>
                    <a:pt x="118" y="320"/>
                    <a:pt x="118" y="320"/>
                  </a:cubicBezTo>
                  <a:cubicBezTo>
                    <a:pt x="119" y="321"/>
                    <a:pt x="119" y="321"/>
                    <a:pt x="119" y="321"/>
                  </a:cubicBezTo>
                  <a:cubicBezTo>
                    <a:pt x="119" y="321"/>
                    <a:pt x="119" y="321"/>
                    <a:pt x="119" y="321"/>
                  </a:cubicBezTo>
                  <a:cubicBezTo>
                    <a:pt x="119" y="321"/>
                    <a:pt x="120" y="321"/>
                    <a:pt x="120" y="321"/>
                  </a:cubicBezTo>
                  <a:cubicBezTo>
                    <a:pt x="121" y="320"/>
                    <a:pt x="121" y="319"/>
                    <a:pt x="122" y="319"/>
                  </a:cubicBezTo>
                  <a:cubicBezTo>
                    <a:pt x="122" y="319"/>
                    <a:pt x="122" y="319"/>
                    <a:pt x="122" y="319"/>
                  </a:cubicBezTo>
                  <a:cubicBezTo>
                    <a:pt x="122" y="320"/>
                    <a:pt x="122" y="321"/>
                    <a:pt x="122" y="322"/>
                  </a:cubicBezTo>
                  <a:cubicBezTo>
                    <a:pt x="122" y="322"/>
                    <a:pt x="123" y="322"/>
                    <a:pt x="123" y="322"/>
                  </a:cubicBezTo>
                  <a:cubicBezTo>
                    <a:pt x="124" y="321"/>
                    <a:pt x="124" y="321"/>
                    <a:pt x="124" y="321"/>
                  </a:cubicBezTo>
                  <a:cubicBezTo>
                    <a:pt x="124" y="321"/>
                    <a:pt x="125" y="320"/>
                    <a:pt x="125" y="320"/>
                  </a:cubicBezTo>
                  <a:cubicBezTo>
                    <a:pt x="126" y="320"/>
                    <a:pt x="126" y="319"/>
                    <a:pt x="126" y="319"/>
                  </a:cubicBezTo>
                  <a:cubicBezTo>
                    <a:pt x="126" y="319"/>
                    <a:pt x="126" y="319"/>
                    <a:pt x="127" y="319"/>
                  </a:cubicBezTo>
                  <a:cubicBezTo>
                    <a:pt x="127" y="319"/>
                    <a:pt x="127" y="320"/>
                    <a:pt x="127" y="320"/>
                  </a:cubicBezTo>
                  <a:cubicBezTo>
                    <a:pt x="127" y="320"/>
                    <a:pt x="128" y="320"/>
                    <a:pt x="128" y="320"/>
                  </a:cubicBezTo>
                  <a:cubicBezTo>
                    <a:pt x="128" y="320"/>
                    <a:pt x="129" y="320"/>
                    <a:pt x="129" y="319"/>
                  </a:cubicBezTo>
                  <a:cubicBezTo>
                    <a:pt x="129" y="319"/>
                    <a:pt x="130" y="320"/>
                    <a:pt x="130" y="320"/>
                  </a:cubicBezTo>
                  <a:cubicBezTo>
                    <a:pt x="131" y="321"/>
                    <a:pt x="131" y="322"/>
                    <a:pt x="131" y="323"/>
                  </a:cubicBezTo>
                  <a:cubicBezTo>
                    <a:pt x="132" y="323"/>
                    <a:pt x="132" y="323"/>
                    <a:pt x="133" y="323"/>
                  </a:cubicBezTo>
                  <a:cubicBezTo>
                    <a:pt x="133" y="323"/>
                    <a:pt x="134" y="323"/>
                    <a:pt x="134" y="323"/>
                  </a:cubicBezTo>
                  <a:cubicBezTo>
                    <a:pt x="134" y="324"/>
                    <a:pt x="134" y="324"/>
                    <a:pt x="134" y="325"/>
                  </a:cubicBezTo>
                  <a:cubicBezTo>
                    <a:pt x="135" y="325"/>
                    <a:pt x="135" y="325"/>
                    <a:pt x="135" y="325"/>
                  </a:cubicBezTo>
                  <a:cubicBezTo>
                    <a:pt x="135" y="326"/>
                    <a:pt x="136" y="326"/>
                    <a:pt x="136" y="327"/>
                  </a:cubicBezTo>
                  <a:cubicBezTo>
                    <a:pt x="136" y="327"/>
                    <a:pt x="137" y="326"/>
                    <a:pt x="138" y="326"/>
                  </a:cubicBezTo>
                  <a:cubicBezTo>
                    <a:pt x="138" y="327"/>
                    <a:pt x="138" y="327"/>
                    <a:pt x="138" y="327"/>
                  </a:cubicBezTo>
                  <a:cubicBezTo>
                    <a:pt x="143" y="324"/>
                    <a:pt x="143" y="324"/>
                    <a:pt x="144" y="325"/>
                  </a:cubicBezTo>
                  <a:cubicBezTo>
                    <a:pt x="144" y="326"/>
                    <a:pt x="144" y="327"/>
                    <a:pt x="144" y="328"/>
                  </a:cubicBezTo>
                  <a:cubicBezTo>
                    <a:pt x="144" y="329"/>
                    <a:pt x="145" y="329"/>
                    <a:pt x="145" y="329"/>
                  </a:cubicBezTo>
                  <a:cubicBezTo>
                    <a:pt x="147" y="331"/>
                    <a:pt x="147" y="331"/>
                    <a:pt x="147" y="331"/>
                  </a:cubicBezTo>
                  <a:cubicBezTo>
                    <a:pt x="146" y="333"/>
                    <a:pt x="145" y="335"/>
                    <a:pt x="145" y="337"/>
                  </a:cubicBezTo>
                  <a:cubicBezTo>
                    <a:pt x="145" y="337"/>
                    <a:pt x="144" y="337"/>
                    <a:pt x="144" y="337"/>
                  </a:cubicBezTo>
                  <a:cubicBezTo>
                    <a:pt x="143" y="339"/>
                    <a:pt x="143" y="340"/>
                    <a:pt x="143" y="341"/>
                  </a:cubicBezTo>
                  <a:cubicBezTo>
                    <a:pt x="143" y="343"/>
                    <a:pt x="143" y="343"/>
                    <a:pt x="143" y="343"/>
                  </a:cubicBezTo>
                  <a:cubicBezTo>
                    <a:pt x="144" y="342"/>
                    <a:pt x="145" y="341"/>
                    <a:pt x="145" y="341"/>
                  </a:cubicBezTo>
                  <a:cubicBezTo>
                    <a:pt x="146" y="341"/>
                    <a:pt x="146" y="341"/>
                    <a:pt x="147" y="341"/>
                  </a:cubicBezTo>
                  <a:cubicBezTo>
                    <a:pt x="144" y="349"/>
                    <a:pt x="144" y="349"/>
                    <a:pt x="144" y="349"/>
                  </a:cubicBezTo>
                  <a:cubicBezTo>
                    <a:pt x="144" y="349"/>
                    <a:pt x="144" y="350"/>
                    <a:pt x="144" y="350"/>
                  </a:cubicBezTo>
                  <a:cubicBezTo>
                    <a:pt x="144" y="350"/>
                    <a:pt x="145" y="350"/>
                    <a:pt x="145" y="350"/>
                  </a:cubicBezTo>
                  <a:cubicBezTo>
                    <a:pt x="145" y="351"/>
                    <a:pt x="146" y="351"/>
                    <a:pt x="146" y="351"/>
                  </a:cubicBezTo>
                  <a:cubicBezTo>
                    <a:pt x="146" y="351"/>
                    <a:pt x="145" y="352"/>
                    <a:pt x="145" y="353"/>
                  </a:cubicBezTo>
                  <a:cubicBezTo>
                    <a:pt x="146" y="353"/>
                    <a:pt x="146" y="354"/>
                    <a:pt x="146" y="354"/>
                  </a:cubicBezTo>
                  <a:cubicBezTo>
                    <a:pt x="146" y="354"/>
                    <a:pt x="146" y="354"/>
                    <a:pt x="146" y="354"/>
                  </a:cubicBezTo>
                  <a:cubicBezTo>
                    <a:pt x="146" y="355"/>
                    <a:pt x="146" y="356"/>
                    <a:pt x="145" y="357"/>
                  </a:cubicBezTo>
                  <a:cubicBezTo>
                    <a:pt x="147" y="358"/>
                    <a:pt x="147" y="358"/>
                    <a:pt x="147" y="360"/>
                  </a:cubicBezTo>
                  <a:cubicBezTo>
                    <a:pt x="147" y="361"/>
                    <a:pt x="148" y="361"/>
                    <a:pt x="148" y="361"/>
                  </a:cubicBezTo>
                  <a:cubicBezTo>
                    <a:pt x="148" y="361"/>
                    <a:pt x="148" y="362"/>
                    <a:pt x="148" y="362"/>
                  </a:cubicBezTo>
                  <a:cubicBezTo>
                    <a:pt x="149" y="363"/>
                    <a:pt x="149" y="363"/>
                    <a:pt x="149" y="363"/>
                  </a:cubicBezTo>
                  <a:cubicBezTo>
                    <a:pt x="149" y="363"/>
                    <a:pt x="150" y="363"/>
                    <a:pt x="150" y="363"/>
                  </a:cubicBezTo>
                  <a:cubicBezTo>
                    <a:pt x="150" y="363"/>
                    <a:pt x="151" y="362"/>
                    <a:pt x="151" y="361"/>
                  </a:cubicBezTo>
                  <a:cubicBezTo>
                    <a:pt x="151" y="360"/>
                    <a:pt x="151" y="360"/>
                    <a:pt x="151" y="360"/>
                  </a:cubicBezTo>
                  <a:cubicBezTo>
                    <a:pt x="152" y="360"/>
                    <a:pt x="152" y="360"/>
                    <a:pt x="152" y="359"/>
                  </a:cubicBezTo>
                  <a:cubicBezTo>
                    <a:pt x="153" y="359"/>
                    <a:pt x="153" y="358"/>
                    <a:pt x="153" y="358"/>
                  </a:cubicBezTo>
                  <a:cubicBezTo>
                    <a:pt x="153" y="358"/>
                    <a:pt x="154" y="358"/>
                    <a:pt x="154" y="358"/>
                  </a:cubicBezTo>
                  <a:cubicBezTo>
                    <a:pt x="154" y="356"/>
                    <a:pt x="155" y="355"/>
                    <a:pt x="155" y="353"/>
                  </a:cubicBezTo>
                  <a:cubicBezTo>
                    <a:pt x="155" y="353"/>
                    <a:pt x="155" y="353"/>
                    <a:pt x="155" y="353"/>
                  </a:cubicBezTo>
                  <a:cubicBezTo>
                    <a:pt x="156" y="352"/>
                    <a:pt x="156" y="352"/>
                    <a:pt x="156" y="351"/>
                  </a:cubicBezTo>
                  <a:cubicBezTo>
                    <a:pt x="156" y="351"/>
                    <a:pt x="156" y="351"/>
                    <a:pt x="156" y="351"/>
                  </a:cubicBezTo>
                  <a:cubicBezTo>
                    <a:pt x="157" y="351"/>
                    <a:pt x="157" y="351"/>
                    <a:pt x="157" y="351"/>
                  </a:cubicBezTo>
                  <a:cubicBezTo>
                    <a:pt x="156" y="351"/>
                    <a:pt x="156" y="351"/>
                    <a:pt x="156" y="351"/>
                  </a:cubicBezTo>
                  <a:cubicBezTo>
                    <a:pt x="156" y="350"/>
                    <a:pt x="157" y="349"/>
                    <a:pt x="157" y="348"/>
                  </a:cubicBezTo>
                  <a:cubicBezTo>
                    <a:pt x="156" y="346"/>
                    <a:pt x="157" y="344"/>
                    <a:pt x="156" y="342"/>
                  </a:cubicBezTo>
                  <a:cubicBezTo>
                    <a:pt x="156" y="342"/>
                    <a:pt x="157" y="341"/>
                    <a:pt x="157" y="341"/>
                  </a:cubicBezTo>
                  <a:cubicBezTo>
                    <a:pt x="157" y="340"/>
                    <a:pt x="157" y="339"/>
                    <a:pt x="157" y="338"/>
                  </a:cubicBezTo>
                  <a:cubicBezTo>
                    <a:pt x="157" y="338"/>
                    <a:pt x="157" y="338"/>
                    <a:pt x="157" y="338"/>
                  </a:cubicBezTo>
                  <a:cubicBezTo>
                    <a:pt x="157" y="337"/>
                    <a:pt x="157" y="337"/>
                    <a:pt x="157" y="337"/>
                  </a:cubicBezTo>
                  <a:cubicBezTo>
                    <a:pt x="157" y="337"/>
                    <a:pt x="156" y="336"/>
                    <a:pt x="156" y="336"/>
                  </a:cubicBezTo>
                  <a:cubicBezTo>
                    <a:pt x="156" y="335"/>
                    <a:pt x="157" y="334"/>
                    <a:pt x="157" y="333"/>
                  </a:cubicBezTo>
                  <a:cubicBezTo>
                    <a:pt x="157" y="333"/>
                    <a:pt x="157" y="333"/>
                    <a:pt x="157" y="333"/>
                  </a:cubicBezTo>
                  <a:cubicBezTo>
                    <a:pt x="157" y="333"/>
                    <a:pt x="157" y="333"/>
                    <a:pt x="157" y="332"/>
                  </a:cubicBezTo>
                  <a:cubicBezTo>
                    <a:pt x="157" y="332"/>
                    <a:pt x="157" y="332"/>
                    <a:pt x="157" y="332"/>
                  </a:cubicBezTo>
                  <a:cubicBezTo>
                    <a:pt x="157" y="332"/>
                    <a:pt x="157" y="331"/>
                    <a:pt x="157" y="331"/>
                  </a:cubicBezTo>
                  <a:cubicBezTo>
                    <a:pt x="157" y="331"/>
                    <a:pt x="157" y="331"/>
                    <a:pt x="157" y="331"/>
                  </a:cubicBezTo>
                  <a:cubicBezTo>
                    <a:pt x="157" y="330"/>
                    <a:pt x="157" y="329"/>
                    <a:pt x="157" y="328"/>
                  </a:cubicBezTo>
                  <a:cubicBezTo>
                    <a:pt x="157" y="328"/>
                    <a:pt x="157" y="328"/>
                    <a:pt x="157" y="328"/>
                  </a:cubicBezTo>
                  <a:cubicBezTo>
                    <a:pt x="157" y="327"/>
                    <a:pt x="157" y="325"/>
                    <a:pt x="158" y="324"/>
                  </a:cubicBezTo>
                  <a:cubicBezTo>
                    <a:pt x="158" y="324"/>
                    <a:pt x="158" y="324"/>
                    <a:pt x="158" y="324"/>
                  </a:cubicBezTo>
                  <a:cubicBezTo>
                    <a:pt x="158" y="324"/>
                    <a:pt x="158" y="323"/>
                    <a:pt x="158" y="323"/>
                  </a:cubicBezTo>
                  <a:cubicBezTo>
                    <a:pt x="158" y="323"/>
                    <a:pt x="158" y="323"/>
                    <a:pt x="158" y="323"/>
                  </a:cubicBezTo>
                  <a:cubicBezTo>
                    <a:pt x="157" y="322"/>
                    <a:pt x="157" y="322"/>
                    <a:pt x="157" y="322"/>
                  </a:cubicBezTo>
                  <a:cubicBezTo>
                    <a:pt x="158" y="319"/>
                    <a:pt x="159" y="318"/>
                    <a:pt x="160" y="316"/>
                  </a:cubicBezTo>
                  <a:cubicBezTo>
                    <a:pt x="160" y="316"/>
                    <a:pt x="161" y="316"/>
                    <a:pt x="161" y="316"/>
                  </a:cubicBezTo>
                  <a:cubicBezTo>
                    <a:pt x="162" y="314"/>
                    <a:pt x="163" y="312"/>
                    <a:pt x="163" y="311"/>
                  </a:cubicBezTo>
                  <a:cubicBezTo>
                    <a:pt x="164" y="311"/>
                    <a:pt x="164" y="311"/>
                    <a:pt x="164" y="311"/>
                  </a:cubicBezTo>
                  <a:cubicBezTo>
                    <a:pt x="164" y="311"/>
                    <a:pt x="164" y="310"/>
                    <a:pt x="164" y="310"/>
                  </a:cubicBezTo>
                  <a:cubicBezTo>
                    <a:pt x="168" y="308"/>
                    <a:pt x="171" y="303"/>
                    <a:pt x="171" y="303"/>
                  </a:cubicBezTo>
                  <a:cubicBezTo>
                    <a:pt x="172" y="303"/>
                    <a:pt x="172" y="303"/>
                    <a:pt x="173" y="304"/>
                  </a:cubicBezTo>
                  <a:cubicBezTo>
                    <a:pt x="173" y="303"/>
                    <a:pt x="174" y="302"/>
                    <a:pt x="175" y="302"/>
                  </a:cubicBezTo>
                  <a:cubicBezTo>
                    <a:pt x="176" y="301"/>
                    <a:pt x="176" y="300"/>
                    <a:pt x="177" y="300"/>
                  </a:cubicBezTo>
                  <a:cubicBezTo>
                    <a:pt x="177" y="300"/>
                    <a:pt x="178" y="300"/>
                    <a:pt x="178" y="300"/>
                  </a:cubicBezTo>
                  <a:cubicBezTo>
                    <a:pt x="180" y="296"/>
                    <a:pt x="181" y="296"/>
                    <a:pt x="181" y="296"/>
                  </a:cubicBezTo>
                  <a:cubicBezTo>
                    <a:pt x="182" y="296"/>
                    <a:pt x="182" y="297"/>
                    <a:pt x="182" y="297"/>
                  </a:cubicBezTo>
                  <a:cubicBezTo>
                    <a:pt x="183" y="296"/>
                    <a:pt x="184" y="295"/>
                    <a:pt x="187" y="294"/>
                  </a:cubicBezTo>
                  <a:cubicBezTo>
                    <a:pt x="187" y="294"/>
                    <a:pt x="187" y="294"/>
                    <a:pt x="188" y="294"/>
                  </a:cubicBezTo>
                  <a:cubicBezTo>
                    <a:pt x="188" y="294"/>
                    <a:pt x="188" y="294"/>
                    <a:pt x="188" y="294"/>
                  </a:cubicBezTo>
                  <a:cubicBezTo>
                    <a:pt x="192" y="291"/>
                    <a:pt x="192" y="291"/>
                    <a:pt x="193" y="289"/>
                  </a:cubicBezTo>
                  <a:cubicBezTo>
                    <a:pt x="194" y="289"/>
                    <a:pt x="195" y="289"/>
                    <a:pt x="196" y="288"/>
                  </a:cubicBezTo>
                  <a:cubicBezTo>
                    <a:pt x="196" y="288"/>
                    <a:pt x="196" y="288"/>
                    <a:pt x="196" y="288"/>
                  </a:cubicBezTo>
                  <a:cubicBezTo>
                    <a:pt x="197" y="287"/>
                    <a:pt x="196" y="286"/>
                    <a:pt x="196" y="285"/>
                  </a:cubicBezTo>
                  <a:cubicBezTo>
                    <a:pt x="197" y="285"/>
                    <a:pt x="198" y="285"/>
                    <a:pt x="198" y="285"/>
                  </a:cubicBezTo>
                  <a:cubicBezTo>
                    <a:pt x="199" y="285"/>
                    <a:pt x="199" y="284"/>
                    <a:pt x="199" y="284"/>
                  </a:cubicBezTo>
                  <a:cubicBezTo>
                    <a:pt x="199" y="284"/>
                    <a:pt x="199" y="284"/>
                    <a:pt x="200" y="284"/>
                  </a:cubicBezTo>
                  <a:cubicBezTo>
                    <a:pt x="200" y="283"/>
                    <a:pt x="199" y="282"/>
                    <a:pt x="198" y="281"/>
                  </a:cubicBezTo>
                  <a:cubicBezTo>
                    <a:pt x="198" y="281"/>
                    <a:pt x="199" y="281"/>
                    <a:pt x="199" y="281"/>
                  </a:cubicBezTo>
                  <a:cubicBezTo>
                    <a:pt x="200" y="281"/>
                    <a:pt x="200" y="281"/>
                    <a:pt x="202" y="280"/>
                  </a:cubicBezTo>
                  <a:cubicBezTo>
                    <a:pt x="202" y="281"/>
                    <a:pt x="202" y="281"/>
                    <a:pt x="202" y="282"/>
                  </a:cubicBezTo>
                  <a:cubicBezTo>
                    <a:pt x="202" y="282"/>
                    <a:pt x="203" y="282"/>
                    <a:pt x="203" y="282"/>
                  </a:cubicBezTo>
                  <a:cubicBezTo>
                    <a:pt x="203" y="282"/>
                    <a:pt x="203" y="282"/>
                    <a:pt x="203" y="282"/>
                  </a:cubicBezTo>
                  <a:cubicBezTo>
                    <a:pt x="204" y="282"/>
                    <a:pt x="206" y="281"/>
                    <a:pt x="206" y="281"/>
                  </a:cubicBezTo>
                  <a:cubicBezTo>
                    <a:pt x="206" y="281"/>
                    <a:pt x="206" y="281"/>
                    <a:pt x="206" y="281"/>
                  </a:cubicBezTo>
                  <a:cubicBezTo>
                    <a:pt x="206" y="281"/>
                    <a:pt x="206" y="281"/>
                    <a:pt x="206" y="280"/>
                  </a:cubicBezTo>
                  <a:cubicBezTo>
                    <a:pt x="206" y="280"/>
                    <a:pt x="205" y="280"/>
                    <a:pt x="205" y="280"/>
                  </a:cubicBezTo>
                  <a:cubicBezTo>
                    <a:pt x="205" y="280"/>
                    <a:pt x="205" y="280"/>
                    <a:pt x="205" y="279"/>
                  </a:cubicBezTo>
                  <a:cubicBezTo>
                    <a:pt x="205" y="279"/>
                    <a:pt x="205" y="279"/>
                    <a:pt x="205" y="279"/>
                  </a:cubicBezTo>
                  <a:cubicBezTo>
                    <a:pt x="203" y="278"/>
                    <a:pt x="203" y="278"/>
                    <a:pt x="202" y="278"/>
                  </a:cubicBezTo>
                  <a:cubicBezTo>
                    <a:pt x="202" y="278"/>
                    <a:pt x="202" y="277"/>
                    <a:pt x="202" y="277"/>
                  </a:cubicBezTo>
                  <a:cubicBezTo>
                    <a:pt x="204" y="277"/>
                    <a:pt x="205" y="276"/>
                    <a:pt x="206" y="276"/>
                  </a:cubicBezTo>
                  <a:cubicBezTo>
                    <a:pt x="206" y="276"/>
                    <a:pt x="207" y="276"/>
                    <a:pt x="207" y="276"/>
                  </a:cubicBezTo>
                  <a:cubicBezTo>
                    <a:pt x="207" y="275"/>
                    <a:pt x="207" y="275"/>
                    <a:pt x="207" y="274"/>
                  </a:cubicBezTo>
                  <a:cubicBezTo>
                    <a:pt x="207" y="274"/>
                    <a:pt x="206" y="274"/>
                    <a:pt x="206" y="274"/>
                  </a:cubicBezTo>
                  <a:cubicBezTo>
                    <a:pt x="207" y="273"/>
                    <a:pt x="207" y="273"/>
                    <a:pt x="208" y="272"/>
                  </a:cubicBezTo>
                  <a:cubicBezTo>
                    <a:pt x="208" y="272"/>
                    <a:pt x="205" y="271"/>
                    <a:pt x="204" y="270"/>
                  </a:cubicBezTo>
                  <a:cubicBezTo>
                    <a:pt x="204" y="270"/>
                    <a:pt x="204" y="270"/>
                    <a:pt x="205" y="269"/>
                  </a:cubicBezTo>
                  <a:cubicBezTo>
                    <a:pt x="204" y="269"/>
                    <a:pt x="204" y="269"/>
                    <a:pt x="204" y="268"/>
                  </a:cubicBezTo>
                  <a:cubicBezTo>
                    <a:pt x="204" y="268"/>
                    <a:pt x="204" y="268"/>
                    <a:pt x="204" y="268"/>
                  </a:cubicBezTo>
                  <a:cubicBezTo>
                    <a:pt x="204" y="267"/>
                    <a:pt x="204" y="267"/>
                    <a:pt x="208" y="267"/>
                  </a:cubicBezTo>
                  <a:cubicBezTo>
                    <a:pt x="208" y="266"/>
                    <a:pt x="208" y="266"/>
                    <a:pt x="207" y="265"/>
                  </a:cubicBezTo>
                  <a:cubicBezTo>
                    <a:pt x="207" y="265"/>
                    <a:pt x="207" y="265"/>
                    <a:pt x="207" y="264"/>
                  </a:cubicBezTo>
                  <a:cubicBezTo>
                    <a:pt x="206" y="264"/>
                    <a:pt x="206" y="264"/>
                    <a:pt x="206" y="264"/>
                  </a:cubicBezTo>
                  <a:cubicBezTo>
                    <a:pt x="207" y="264"/>
                    <a:pt x="207" y="264"/>
                    <a:pt x="208" y="264"/>
                  </a:cubicBezTo>
                  <a:cubicBezTo>
                    <a:pt x="208" y="263"/>
                    <a:pt x="208" y="263"/>
                    <a:pt x="208" y="263"/>
                  </a:cubicBezTo>
                  <a:cubicBezTo>
                    <a:pt x="208" y="263"/>
                    <a:pt x="207" y="263"/>
                    <a:pt x="207" y="262"/>
                  </a:cubicBezTo>
                  <a:cubicBezTo>
                    <a:pt x="207" y="262"/>
                    <a:pt x="207" y="261"/>
                    <a:pt x="206" y="261"/>
                  </a:cubicBezTo>
                  <a:cubicBezTo>
                    <a:pt x="206" y="260"/>
                    <a:pt x="206" y="260"/>
                    <a:pt x="206" y="260"/>
                  </a:cubicBezTo>
                  <a:cubicBezTo>
                    <a:pt x="207" y="260"/>
                    <a:pt x="207" y="260"/>
                    <a:pt x="208" y="260"/>
                  </a:cubicBezTo>
                  <a:cubicBezTo>
                    <a:pt x="208" y="259"/>
                    <a:pt x="208" y="258"/>
                    <a:pt x="208" y="257"/>
                  </a:cubicBezTo>
                  <a:cubicBezTo>
                    <a:pt x="209" y="257"/>
                    <a:pt x="209" y="257"/>
                    <a:pt x="209" y="257"/>
                  </a:cubicBezTo>
                  <a:cubicBezTo>
                    <a:pt x="210" y="255"/>
                    <a:pt x="211" y="254"/>
                    <a:pt x="212" y="253"/>
                  </a:cubicBezTo>
                  <a:cubicBezTo>
                    <a:pt x="212" y="253"/>
                    <a:pt x="212" y="253"/>
                    <a:pt x="212" y="253"/>
                  </a:cubicBezTo>
                  <a:cubicBezTo>
                    <a:pt x="213" y="251"/>
                    <a:pt x="213" y="251"/>
                    <a:pt x="213" y="250"/>
                  </a:cubicBezTo>
                  <a:cubicBezTo>
                    <a:pt x="216" y="249"/>
                    <a:pt x="216" y="249"/>
                    <a:pt x="216" y="249"/>
                  </a:cubicBezTo>
                  <a:cubicBezTo>
                    <a:pt x="217" y="249"/>
                    <a:pt x="218" y="249"/>
                    <a:pt x="218" y="249"/>
                  </a:cubicBezTo>
                  <a:cubicBezTo>
                    <a:pt x="219" y="249"/>
                    <a:pt x="219" y="248"/>
                    <a:pt x="219" y="248"/>
                  </a:cubicBezTo>
                  <a:cubicBezTo>
                    <a:pt x="219" y="248"/>
                    <a:pt x="219" y="248"/>
                    <a:pt x="219" y="248"/>
                  </a:cubicBezTo>
                  <a:cubicBezTo>
                    <a:pt x="220" y="248"/>
                    <a:pt x="220" y="248"/>
                    <a:pt x="216" y="252"/>
                  </a:cubicBezTo>
                  <a:cubicBezTo>
                    <a:pt x="216" y="252"/>
                    <a:pt x="216" y="252"/>
                    <a:pt x="215" y="252"/>
                  </a:cubicBezTo>
                  <a:cubicBezTo>
                    <a:pt x="215" y="252"/>
                    <a:pt x="215" y="253"/>
                    <a:pt x="215" y="253"/>
                  </a:cubicBezTo>
                  <a:cubicBezTo>
                    <a:pt x="215" y="253"/>
                    <a:pt x="215" y="253"/>
                    <a:pt x="215" y="253"/>
                  </a:cubicBezTo>
                  <a:cubicBezTo>
                    <a:pt x="215" y="253"/>
                    <a:pt x="215" y="254"/>
                    <a:pt x="215" y="254"/>
                  </a:cubicBezTo>
                  <a:cubicBezTo>
                    <a:pt x="213" y="255"/>
                    <a:pt x="213" y="255"/>
                    <a:pt x="212" y="256"/>
                  </a:cubicBezTo>
                  <a:cubicBezTo>
                    <a:pt x="212" y="256"/>
                    <a:pt x="212" y="257"/>
                    <a:pt x="212" y="258"/>
                  </a:cubicBezTo>
                  <a:cubicBezTo>
                    <a:pt x="212" y="258"/>
                    <a:pt x="211" y="258"/>
                    <a:pt x="211" y="258"/>
                  </a:cubicBezTo>
                  <a:cubicBezTo>
                    <a:pt x="211" y="258"/>
                    <a:pt x="211" y="259"/>
                    <a:pt x="211" y="259"/>
                  </a:cubicBezTo>
                  <a:cubicBezTo>
                    <a:pt x="211" y="259"/>
                    <a:pt x="211" y="259"/>
                    <a:pt x="211" y="259"/>
                  </a:cubicBezTo>
                  <a:cubicBezTo>
                    <a:pt x="211" y="260"/>
                    <a:pt x="211" y="260"/>
                    <a:pt x="210" y="261"/>
                  </a:cubicBezTo>
                  <a:cubicBezTo>
                    <a:pt x="210" y="261"/>
                    <a:pt x="210" y="261"/>
                    <a:pt x="211" y="261"/>
                  </a:cubicBezTo>
                  <a:cubicBezTo>
                    <a:pt x="211" y="261"/>
                    <a:pt x="211" y="261"/>
                    <a:pt x="210" y="261"/>
                  </a:cubicBezTo>
                  <a:cubicBezTo>
                    <a:pt x="211" y="261"/>
                    <a:pt x="211" y="261"/>
                    <a:pt x="212" y="261"/>
                  </a:cubicBezTo>
                  <a:cubicBezTo>
                    <a:pt x="212" y="261"/>
                    <a:pt x="212" y="261"/>
                    <a:pt x="212" y="261"/>
                  </a:cubicBezTo>
                  <a:cubicBezTo>
                    <a:pt x="213" y="261"/>
                    <a:pt x="213" y="261"/>
                    <a:pt x="214" y="261"/>
                  </a:cubicBezTo>
                  <a:cubicBezTo>
                    <a:pt x="214" y="261"/>
                    <a:pt x="213" y="262"/>
                    <a:pt x="213" y="263"/>
                  </a:cubicBezTo>
                  <a:cubicBezTo>
                    <a:pt x="215" y="262"/>
                    <a:pt x="215" y="262"/>
                    <a:pt x="217" y="262"/>
                  </a:cubicBezTo>
                  <a:cubicBezTo>
                    <a:pt x="217" y="261"/>
                    <a:pt x="217" y="260"/>
                    <a:pt x="218" y="260"/>
                  </a:cubicBezTo>
                  <a:cubicBezTo>
                    <a:pt x="218" y="260"/>
                    <a:pt x="218" y="260"/>
                    <a:pt x="218" y="260"/>
                  </a:cubicBezTo>
                  <a:cubicBezTo>
                    <a:pt x="218" y="259"/>
                    <a:pt x="218" y="259"/>
                    <a:pt x="218" y="259"/>
                  </a:cubicBezTo>
                  <a:cubicBezTo>
                    <a:pt x="219" y="259"/>
                    <a:pt x="219" y="259"/>
                    <a:pt x="219" y="259"/>
                  </a:cubicBezTo>
                  <a:cubicBezTo>
                    <a:pt x="219" y="258"/>
                    <a:pt x="220" y="258"/>
                    <a:pt x="220" y="257"/>
                  </a:cubicBezTo>
                  <a:cubicBezTo>
                    <a:pt x="220" y="257"/>
                    <a:pt x="219" y="257"/>
                    <a:pt x="219" y="257"/>
                  </a:cubicBezTo>
                  <a:cubicBezTo>
                    <a:pt x="220" y="256"/>
                    <a:pt x="221" y="255"/>
                    <a:pt x="221" y="254"/>
                  </a:cubicBezTo>
                  <a:cubicBezTo>
                    <a:pt x="221" y="254"/>
                    <a:pt x="220" y="254"/>
                    <a:pt x="220" y="253"/>
                  </a:cubicBezTo>
                  <a:cubicBezTo>
                    <a:pt x="220" y="252"/>
                    <a:pt x="220" y="252"/>
                    <a:pt x="221" y="250"/>
                  </a:cubicBezTo>
                  <a:cubicBezTo>
                    <a:pt x="222" y="250"/>
                    <a:pt x="223" y="251"/>
                    <a:pt x="223" y="251"/>
                  </a:cubicBezTo>
                  <a:cubicBezTo>
                    <a:pt x="224" y="252"/>
                    <a:pt x="225" y="252"/>
                    <a:pt x="226" y="252"/>
                  </a:cubicBezTo>
                  <a:cubicBezTo>
                    <a:pt x="226" y="251"/>
                    <a:pt x="234" y="245"/>
                    <a:pt x="235" y="241"/>
                  </a:cubicBezTo>
                  <a:cubicBezTo>
                    <a:pt x="235" y="241"/>
                    <a:pt x="234" y="241"/>
                    <a:pt x="234" y="241"/>
                  </a:cubicBezTo>
                  <a:cubicBezTo>
                    <a:pt x="234" y="240"/>
                    <a:pt x="234" y="240"/>
                    <a:pt x="234" y="240"/>
                  </a:cubicBezTo>
                  <a:cubicBezTo>
                    <a:pt x="235" y="240"/>
                    <a:pt x="235" y="240"/>
                    <a:pt x="235" y="240"/>
                  </a:cubicBezTo>
                  <a:cubicBezTo>
                    <a:pt x="235" y="239"/>
                    <a:pt x="235" y="239"/>
                    <a:pt x="236" y="239"/>
                  </a:cubicBezTo>
                  <a:cubicBezTo>
                    <a:pt x="236" y="238"/>
                    <a:pt x="237" y="238"/>
                    <a:pt x="238" y="238"/>
                  </a:cubicBezTo>
                  <a:cubicBezTo>
                    <a:pt x="239" y="237"/>
                    <a:pt x="239" y="237"/>
                    <a:pt x="239" y="236"/>
                  </a:cubicBezTo>
                  <a:cubicBezTo>
                    <a:pt x="239" y="236"/>
                    <a:pt x="240" y="236"/>
                    <a:pt x="241" y="235"/>
                  </a:cubicBezTo>
                  <a:cubicBezTo>
                    <a:pt x="241" y="235"/>
                    <a:pt x="241" y="235"/>
                    <a:pt x="241" y="235"/>
                  </a:cubicBezTo>
                  <a:cubicBezTo>
                    <a:pt x="241" y="235"/>
                    <a:pt x="242" y="235"/>
                    <a:pt x="243" y="235"/>
                  </a:cubicBezTo>
                  <a:cubicBezTo>
                    <a:pt x="243" y="235"/>
                    <a:pt x="244" y="234"/>
                    <a:pt x="244" y="234"/>
                  </a:cubicBezTo>
                  <a:cubicBezTo>
                    <a:pt x="244" y="234"/>
                    <a:pt x="244" y="234"/>
                    <a:pt x="244" y="234"/>
                  </a:cubicBezTo>
                  <a:cubicBezTo>
                    <a:pt x="247" y="234"/>
                    <a:pt x="249" y="232"/>
                    <a:pt x="251" y="232"/>
                  </a:cubicBezTo>
                  <a:cubicBezTo>
                    <a:pt x="251" y="233"/>
                    <a:pt x="251" y="233"/>
                    <a:pt x="251" y="233"/>
                  </a:cubicBezTo>
                  <a:cubicBezTo>
                    <a:pt x="252" y="233"/>
                    <a:pt x="252" y="233"/>
                    <a:pt x="252" y="233"/>
                  </a:cubicBezTo>
                  <a:cubicBezTo>
                    <a:pt x="253" y="233"/>
                    <a:pt x="253" y="233"/>
                    <a:pt x="253" y="233"/>
                  </a:cubicBezTo>
                  <a:cubicBezTo>
                    <a:pt x="253" y="233"/>
                    <a:pt x="253" y="233"/>
                    <a:pt x="253" y="233"/>
                  </a:cubicBezTo>
                  <a:cubicBezTo>
                    <a:pt x="253" y="233"/>
                    <a:pt x="253" y="232"/>
                    <a:pt x="253" y="232"/>
                  </a:cubicBezTo>
                  <a:cubicBezTo>
                    <a:pt x="253" y="231"/>
                    <a:pt x="253" y="231"/>
                    <a:pt x="253" y="231"/>
                  </a:cubicBezTo>
                  <a:cubicBezTo>
                    <a:pt x="254" y="231"/>
                    <a:pt x="254" y="230"/>
                    <a:pt x="255" y="230"/>
                  </a:cubicBezTo>
                  <a:cubicBezTo>
                    <a:pt x="255" y="230"/>
                    <a:pt x="255" y="230"/>
                    <a:pt x="256" y="230"/>
                  </a:cubicBezTo>
                  <a:cubicBezTo>
                    <a:pt x="256" y="230"/>
                    <a:pt x="256" y="231"/>
                    <a:pt x="256" y="231"/>
                  </a:cubicBezTo>
                  <a:cubicBezTo>
                    <a:pt x="257" y="232"/>
                    <a:pt x="257" y="232"/>
                    <a:pt x="259" y="231"/>
                  </a:cubicBezTo>
                  <a:cubicBezTo>
                    <a:pt x="259" y="231"/>
                    <a:pt x="259" y="231"/>
                    <a:pt x="259" y="230"/>
                  </a:cubicBezTo>
                  <a:cubicBezTo>
                    <a:pt x="260" y="230"/>
                    <a:pt x="260" y="230"/>
                    <a:pt x="261" y="230"/>
                  </a:cubicBezTo>
                  <a:cubicBezTo>
                    <a:pt x="260" y="229"/>
                    <a:pt x="260" y="229"/>
                    <a:pt x="258" y="228"/>
                  </a:cubicBezTo>
                  <a:cubicBezTo>
                    <a:pt x="258" y="227"/>
                    <a:pt x="258" y="227"/>
                    <a:pt x="258" y="226"/>
                  </a:cubicBezTo>
                  <a:cubicBezTo>
                    <a:pt x="261" y="226"/>
                    <a:pt x="261" y="226"/>
                    <a:pt x="261" y="225"/>
                  </a:cubicBezTo>
                  <a:cubicBezTo>
                    <a:pt x="261" y="225"/>
                    <a:pt x="261" y="224"/>
                    <a:pt x="261" y="223"/>
                  </a:cubicBezTo>
                  <a:cubicBezTo>
                    <a:pt x="262" y="223"/>
                    <a:pt x="262" y="223"/>
                    <a:pt x="263" y="222"/>
                  </a:cubicBezTo>
                  <a:cubicBezTo>
                    <a:pt x="263" y="221"/>
                    <a:pt x="264" y="221"/>
                    <a:pt x="264" y="221"/>
                  </a:cubicBezTo>
                  <a:cubicBezTo>
                    <a:pt x="264" y="221"/>
                    <a:pt x="264" y="221"/>
                    <a:pt x="264" y="221"/>
                  </a:cubicBezTo>
                  <a:cubicBezTo>
                    <a:pt x="265" y="221"/>
                    <a:pt x="265" y="220"/>
                    <a:pt x="266" y="220"/>
                  </a:cubicBezTo>
                  <a:cubicBezTo>
                    <a:pt x="266" y="219"/>
                    <a:pt x="266" y="219"/>
                    <a:pt x="265" y="219"/>
                  </a:cubicBezTo>
                  <a:cubicBezTo>
                    <a:pt x="266" y="218"/>
                    <a:pt x="267" y="217"/>
                    <a:pt x="268" y="216"/>
                  </a:cubicBezTo>
                  <a:cubicBezTo>
                    <a:pt x="269" y="216"/>
                    <a:pt x="269" y="217"/>
                    <a:pt x="270" y="217"/>
                  </a:cubicBezTo>
                  <a:cubicBezTo>
                    <a:pt x="270" y="216"/>
                    <a:pt x="271" y="216"/>
                    <a:pt x="272" y="216"/>
                  </a:cubicBezTo>
                  <a:cubicBezTo>
                    <a:pt x="272" y="216"/>
                    <a:pt x="272" y="216"/>
                    <a:pt x="271" y="217"/>
                  </a:cubicBezTo>
                  <a:cubicBezTo>
                    <a:pt x="272" y="217"/>
                    <a:pt x="272" y="217"/>
                    <a:pt x="272" y="217"/>
                  </a:cubicBezTo>
                  <a:cubicBezTo>
                    <a:pt x="272" y="216"/>
                    <a:pt x="273" y="216"/>
                    <a:pt x="273" y="216"/>
                  </a:cubicBezTo>
                  <a:cubicBezTo>
                    <a:pt x="273" y="216"/>
                    <a:pt x="274" y="216"/>
                    <a:pt x="275" y="216"/>
                  </a:cubicBezTo>
                  <a:cubicBezTo>
                    <a:pt x="276" y="214"/>
                    <a:pt x="276" y="213"/>
                    <a:pt x="278" y="212"/>
                  </a:cubicBezTo>
                  <a:cubicBezTo>
                    <a:pt x="278" y="212"/>
                    <a:pt x="278" y="212"/>
                    <a:pt x="278" y="212"/>
                  </a:cubicBezTo>
                  <a:cubicBezTo>
                    <a:pt x="278" y="212"/>
                    <a:pt x="278" y="212"/>
                    <a:pt x="279" y="212"/>
                  </a:cubicBezTo>
                  <a:cubicBezTo>
                    <a:pt x="278" y="212"/>
                    <a:pt x="278" y="213"/>
                    <a:pt x="278" y="214"/>
                  </a:cubicBezTo>
                  <a:cubicBezTo>
                    <a:pt x="278" y="214"/>
                    <a:pt x="279" y="214"/>
                    <a:pt x="279" y="214"/>
                  </a:cubicBezTo>
                  <a:cubicBezTo>
                    <a:pt x="279" y="214"/>
                    <a:pt x="279" y="214"/>
                    <a:pt x="280" y="214"/>
                  </a:cubicBezTo>
                  <a:cubicBezTo>
                    <a:pt x="280" y="213"/>
                    <a:pt x="280" y="213"/>
                    <a:pt x="280" y="213"/>
                  </a:cubicBezTo>
                  <a:cubicBezTo>
                    <a:pt x="280" y="213"/>
                    <a:pt x="280" y="212"/>
                    <a:pt x="280" y="212"/>
                  </a:cubicBezTo>
                  <a:cubicBezTo>
                    <a:pt x="281" y="213"/>
                    <a:pt x="281" y="213"/>
                    <a:pt x="282" y="214"/>
                  </a:cubicBezTo>
                  <a:cubicBezTo>
                    <a:pt x="282" y="214"/>
                    <a:pt x="282" y="213"/>
                    <a:pt x="283" y="213"/>
                  </a:cubicBezTo>
                  <a:cubicBezTo>
                    <a:pt x="283" y="213"/>
                    <a:pt x="283" y="213"/>
                    <a:pt x="283" y="213"/>
                  </a:cubicBezTo>
                  <a:cubicBezTo>
                    <a:pt x="284" y="212"/>
                    <a:pt x="284" y="212"/>
                    <a:pt x="286" y="211"/>
                  </a:cubicBezTo>
                  <a:cubicBezTo>
                    <a:pt x="287" y="211"/>
                    <a:pt x="287" y="211"/>
                    <a:pt x="288" y="211"/>
                  </a:cubicBezTo>
                  <a:cubicBezTo>
                    <a:pt x="288" y="209"/>
                    <a:pt x="288" y="209"/>
                    <a:pt x="288" y="206"/>
                  </a:cubicBezTo>
                  <a:cubicBezTo>
                    <a:pt x="289" y="206"/>
                    <a:pt x="289" y="206"/>
                    <a:pt x="292" y="207"/>
                  </a:cubicBezTo>
                  <a:cubicBezTo>
                    <a:pt x="293" y="208"/>
                    <a:pt x="293" y="207"/>
                    <a:pt x="293" y="207"/>
                  </a:cubicBezTo>
                  <a:cubicBezTo>
                    <a:pt x="294" y="207"/>
                    <a:pt x="294" y="207"/>
                    <a:pt x="295" y="207"/>
                  </a:cubicBezTo>
                  <a:cubicBezTo>
                    <a:pt x="295" y="207"/>
                    <a:pt x="295" y="207"/>
                    <a:pt x="295" y="207"/>
                  </a:cubicBezTo>
                  <a:cubicBezTo>
                    <a:pt x="295" y="207"/>
                    <a:pt x="295" y="207"/>
                    <a:pt x="295" y="207"/>
                  </a:cubicBezTo>
                  <a:cubicBezTo>
                    <a:pt x="296" y="207"/>
                    <a:pt x="296" y="206"/>
                    <a:pt x="296" y="206"/>
                  </a:cubicBezTo>
                  <a:cubicBezTo>
                    <a:pt x="296" y="206"/>
                    <a:pt x="295" y="206"/>
                    <a:pt x="295" y="206"/>
                  </a:cubicBezTo>
                  <a:cubicBezTo>
                    <a:pt x="295" y="205"/>
                    <a:pt x="295" y="205"/>
                    <a:pt x="295" y="205"/>
                  </a:cubicBezTo>
                  <a:cubicBezTo>
                    <a:pt x="296" y="205"/>
                    <a:pt x="296" y="205"/>
                    <a:pt x="298" y="203"/>
                  </a:cubicBezTo>
                  <a:cubicBezTo>
                    <a:pt x="298" y="203"/>
                    <a:pt x="297" y="204"/>
                    <a:pt x="297" y="205"/>
                  </a:cubicBezTo>
                  <a:cubicBezTo>
                    <a:pt x="297" y="205"/>
                    <a:pt x="297" y="205"/>
                    <a:pt x="297" y="205"/>
                  </a:cubicBezTo>
                  <a:cubicBezTo>
                    <a:pt x="297" y="206"/>
                    <a:pt x="297" y="206"/>
                    <a:pt x="297" y="206"/>
                  </a:cubicBezTo>
                  <a:cubicBezTo>
                    <a:pt x="300" y="205"/>
                    <a:pt x="305" y="199"/>
                    <a:pt x="305" y="199"/>
                  </a:cubicBezTo>
                  <a:cubicBezTo>
                    <a:pt x="305" y="200"/>
                    <a:pt x="306" y="200"/>
                    <a:pt x="307" y="200"/>
                  </a:cubicBezTo>
                  <a:cubicBezTo>
                    <a:pt x="307" y="200"/>
                    <a:pt x="307" y="201"/>
                    <a:pt x="307" y="201"/>
                  </a:cubicBezTo>
                  <a:cubicBezTo>
                    <a:pt x="306" y="201"/>
                    <a:pt x="306" y="201"/>
                    <a:pt x="305" y="201"/>
                  </a:cubicBezTo>
                  <a:cubicBezTo>
                    <a:pt x="305" y="202"/>
                    <a:pt x="305" y="202"/>
                    <a:pt x="305" y="202"/>
                  </a:cubicBezTo>
                  <a:cubicBezTo>
                    <a:pt x="305" y="202"/>
                    <a:pt x="305" y="202"/>
                    <a:pt x="305" y="202"/>
                  </a:cubicBezTo>
                  <a:cubicBezTo>
                    <a:pt x="305" y="203"/>
                    <a:pt x="305" y="203"/>
                    <a:pt x="305" y="203"/>
                  </a:cubicBezTo>
                  <a:cubicBezTo>
                    <a:pt x="304" y="203"/>
                    <a:pt x="304" y="204"/>
                    <a:pt x="304" y="204"/>
                  </a:cubicBezTo>
                  <a:cubicBezTo>
                    <a:pt x="303" y="204"/>
                    <a:pt x="303" y="204"/>
                    <a:pt x="303" y="204"/>
                  </a:cubicBezTo>
                  <a:cubicBezTo>
                    <a:pt x="303" y="204"/>
                    <a:pt x="303" y="204"/>
                    <a:pt x="303" y="204"/>
                  </a:cubicBezTo>
                  <a:cubicBezTo>
                    <a:pt x="303" y="205"/>
                    <a:pt x="303" y="205"/>
                    <a:pt x="302" y="205"/>
                  </a:cubicBezTo>
                  <a:cubicBezTo>
                    <a:pt x="305" y="204"/>
                    <a:pt x="307" y="204"/>
                    <a:pt x="313" y="204"/>
                  </a:cubicBezTo>
                  <a:cubicBezTo>
                    <a:pt x="313" y="204"/>
                    <a:pt x="313" y="204"/>
                    <a:pt x="312" y="204"/>
                  </a:cubicBezTo>
                  <a:cubicBezTo>
                    <a:pt x="310" y="205"/>
                    <a:pt x="310" y="205"/>
                    <a:pt x="310" y="206"/>
                  </a:cubicBezTo>
                  <a:cubicBezTo>
                    <a:pt x="309" y="206"/>
                    <a:pt x="309" y="206"/>
                    <a:pt x="309" y="206"/>
                  </a:cubicBezTo>
                  <a:cubicBezTo>
                    <a:pt x="309" y="207"/>
                    <a:pt x="308" y="207"/>
                    <a:pt x="307" y="207"/>
                  </a:cubicBezTo>
                  <a:cubicBezTo>
                    <a:pt x="307" y="207"/>
                    <a:pt x="307" y="208"/>
                    <a:pt x="307" y="208"/>
                  </a:cubicBezTo>
                  <a:cubicBezTo>
                    <a:pt x="307" y="208"/>
                    <a:pt x="306" y="207"/>
                    <a:pt x="306" y="207"/>
                  </a:cubicBezTo>
                  <a:cubicBezTo>
                    <a:pt x="305" y="207"/>
                    <a:pt x="306" y="206"/>
                    <a:pt x="306" y="206"/>
                  </a:cubicBezTo>
                  <a:cubicBezTo>
                    <a:pt x="301" y="206"/>
                    <a:pt x="299" y="208"/>
                    <a:pt x="298" y="210"/>
                  </a:cubicBezTo>
                  <a:cubicBezTo>
                    <a:pt x="298" y="210"/>
                    <a:pt x="298" y="210"/>
                    <a:pt x="298" y="210"/>
                  </a:cubicBezTo>
                  <a:cubicBezTo>
                    <a:pt x="297" y="210"/>
                    <a:pt x="296" y="210"/>
                    <a:pt x="295" y="210"/>
                  </a:cubicBezTo>
                  <a:cubicBezTo>
                    <a:pt x="295" y="211"/>
                    <a:pt x="295" y="211"/>
                    <a:pt x="294" y="211"/>
                  </a:cubicBezTo>
                  <a:cubicBezTo>
                    <a:pt x="294" y="212"/>
                    <a:pt x="293" y="212"/>
                    <a:pt x="292" y="212"/>
                  </a:cubicBezTo>
                  <a:cubicBezTo>
                    <a:pt x="291" y="213"/>
                    <a:pt x="291" y="214"/>
                    <a:pt x="291" y="214"/>
                  </a:cubicBezTo>
                  <a:cubicBezTo>
                    <a:pt x="291" y="214"/>
                    <a:pt x="291" y="214"/>
                    <a:pt x="290" y="214"/>
                  </a:cubicBezTo>
                  <a:cubicBezTo>
                    <a:pt x="290" y="215"/>
                    <a:pt x="290" y="215"/>
                    <a:pt x="290" y="216"/>
                  </a:cubicBezTo>
                  <a:cubicBezTo>
                    <a:pt x="291" y="216"/>
                    <a:pt x="290" y="217"/>
                    <a:pt x="290" y="217"/>
                  </a:cubicBezTo>
                  <a:cubicBezTo>
                    <a:pt x="292" y="217"/>
                    <a:pt x="292" y="217"/>
                    <a:pt x="294" y="219"/>
                  </a:cubicBezTo>
                  <a:cubicBezTo>
                    <a:pt x="295" y="219"/>
                    <a:pt x="295" y="218"/>
                    <a:pt x="296" y="218"/>
                  </a:cubicBezTo>
                  <a:cubicBezTo>
                    <a:pt x="296" y="218"/>
                    <a:pt x="297" y="218"/>
                    <a:pt x="297" y="218"/>
                  </a:cubicBezTo>
                  <a:cubicBezTo>
                    <a:pt x="297" y="218"/>
                    <a:pt x="297" y="218"/>
                    <a:pt x="297" y="218"/>
                  </a:cubicBezTo>
                  <a:cubicBezTo>
                    <a:pt x="297" y="218"/>
                    <a:pt x="296" y="219"/>
                    <a:pt x="296" y="219"/>
                  </a:cubicBezTo>
                  <a:cubicBezTo>
                    <a:pt x="296" y="219"/>
                    <a:pt x="296" y="219"/>
                    <a:pt x="297" y="219"/>
                  </a:cubicBezTo>
                  <a:cubicBezTo>
                    <a:pt x="297" y="219"/>
                    <a:pt x="296" y="219"/>
                    <a:pt x="296" y="219"/>
                  </a:cubicBezTo>
                  <a:cubicBezTo>
                    <a:pt x="298" y="218"/>
                    <a:pt x="300" y="216"/>
                    <a:pt x="302" y="217"/>
                  </a:cubicBezTo>
                  <a:cubicBezTo>
                    <a:pt x="303" y="216"/>
                    <a:pt x="303" y="215"/>
                    <a:pt x="303" y="215"/>
                  </a:cubicBezTo>
                  <a:cubicBezTo>
                    <a:pt x="303" y="214"/>
                    <a:pt x="303" y="214"/>
                    <a:pt x="303" y="214"/>
                  </a:cubicBezTo>
                  <a:cubicBezTo>
                    <a:pt x="304" y="214"/>
                    <a:pt x="304" y="213"/>
                    <a:pt x="304" y="212"/>
                  </a:cubicBezTo>
                  <a:cubicBezTo>
                    <a:pt x="305" y="213"/>
                    <a:pt x="305" y="213"/>
                    <a:pt x="305" y="213"/>
                  </a:cubicBezTo>
                  <a:cubicBezTo>
                    <a:pt x="306" y="212"/>
                    <a:pt x="306" y="212"/>
                    <a:pt x="306" y="212"/>
                  </a:cubicBezTo>
                  <a:cubicBezTo>
                    <a:pt x="306" y="212"/>
                    <a:pt x="306" y="212"/>
                    <a:pt x="306" y="212"/>
                  </a:cubicBezTo>
                  <a:cubicBezTo>
                    <a:pt x="307" y="212"/>
                    <a:pt x="307" y="213"/>
                    <a:pt x="308" y="213"/>
                  </a:cubicBezTo>
                  <a:cubicBezTo>
                    <a:pt x="308" y="213"/>
                    <a:pt x="308" y="213"/>
                    <a:pt x="309" y="213"/>
                  </a:cubicBezTo>
                  <a:cubicBezTo>
                    <a:pt x="309" y="213"/>
                    <a:pt x="309" y="212"/>
                    <a:pt x="309" y="212"/>
                  </a:cubicBezTo>
                  <a:cubicBezTo>
                    <a:pt x="309" y="212"/>
                    <a:pt x="309" y="211"/>
                    <a:pt x="309" y="211"/>
                  </a:cubicBezTo>
                  <a:cubicBezTo>
                    <a:pt x="319" y="210"/>
                    <a:pt x="319" y="210"/>
                    <a:pt x="323" y="205"/>
                  </a:cubicBezTo>
                  <a:cubicBezTo>
                    <a:pt x="323" y="205"/>
                    <a:pt x="323" y="205"/>
                    <a:pt x="323" y="205"/>
                  </a:cubicBezTo>
                  <a:cubicBezTo>
                    <a:pt x="323" y="205"/>
                    <a:pt x="323" y="205"/>
                    <a:pt x="323" y="205"/>
                  </a:cubicBezTo>
                  <a:cubicBezTo>
                    <a:pt x="324" y="205"/>
                    <a:pt x="324" y="205"/>
                    <a:pt x="325" y="205"/>
                  </a:cubicBezTo>
                  <a:cubicBezTo>
                    <a:pt x="325" y="205"/>
                    <a:pt x="325" y="204"/>
                    <a:pt x="325" y="204"/>
                  </a:cubicBezTo>
                  <a:cubicBezTo>
                    <a:pt x="324" y="204"/>
                    <a:pt x="323" y="204"/>
                    <a:pt x="323" y="204"/>
                  </a:cubicBezTo>
                  <a:cubicBezTo>
                    <a:pt x="323" y="203"/>
                    <a:pt x="323" y="202"/>
                    <a:pt x="324" y="201"/>
                  </a:cubicBezTo>
                  <a:cubicBezTo>
                    <a:pt x="323" y="201"/>
                    <a:pt x="322" y="201"/>
                    <a:pt x="318" y="204"/>
                  </a:cubicBezTo>
                  <a:cubicBezTo>
                    <a:pt x="317" y="204"/>
                    <a:pt x="317" y="204"/>
                    <a:pt x="317" y="204"/>
                  </a:cubicBezTo>
                  <a:cubicBezTo>
                    <a:pt x="317" y="204"/>
                    <a:pt x="317" y="203"/>
                    <a:pt x="317" y="203"/>
                  </a:cubicBezTo>
                  <a:cubicBezTo>
                    <a:pt x="316" y="202"/>
                    <a:pt x="316" y="202"/>
                    <a:pt x="315" y="202"/>
                  </a:cubicBezTo>
                  <a:cubicBezTo>
                    <a:pt x="314" y="202"/>
                    <a:pt x="314" y="202"/>
                    <a:pt x="314" y="202"/>
                  </a:cubicBezTo>
                  <a:cubicBezTo>
                    <a:pt x="314" y="202"/>
                    <a:pt x="314" y="201"/>
                    <a:pt x="314" y="201"/>
                  </a:cubicBezTo>
                  <a:cubicBezTo>
                    <a:pt x="313" y="201"/>
                    <a:pt x="313" y="201"/>
                    <a:pt x="313" y="201"/>
                  </a:cubicBezTo>
                  <a:cubicBezTo>
                    <a:pt x="313" y="201"/>
                    <a:pt x="313" y="201"/>
                    <a:pt x="313" y="201"/>
                  </a:cubicBezTo>
                  <a:cubicBezTo>
                    <a:pt x="313" y="201"/>
                    <a:pt x="313" y="201"/>
                    <a:pt x="312" y="201"/>
                  </a:cubicBezTo>
                  <a:cubicBezTo>
                    <a:pt x="312" y="201"/>
                    <a:pt x="312" y="201"/>
                    <a:pt x="312" y="202"/>
                  </a:cubicBezTo>
                  <a:cubicBezTo>
                    <a:pt x="311" y="202"/>
                    <a:pt x="311" y="202"/>
                    <a:pt x="311" y="202"/>
                  </a:cubicBezTo>
                  <a:cubicBezTo>
                    <a:pt x="311" y="202"/>
                    <a:pt x="311" y="201"/>
                    <a:pt x="311" y="201"/>
                  </a:cubicBezTo>
                  <a:cubicBezTo>
                    <a:pt x="311" y="201"/>
                    <a:pt x="311" y="201"/>
                    <a:pt x="311" y="201"/>
                  </a:cubicBezTo>
                  <a:cubicBezTo>
                    <a:pt x="311" y="200"/>
                    <a:pt x="311" y="200"/>
                    <a:pt x="311" y="200"/>
                  </a:cubicBezTo>
                  <a:cubicBezTo>
                    <a:pt x="312" y="200"/>
                    <a:pt x="312" y="200"/>
                    <a:pt x="313" y="200"/>
                  </a:cubicBezTo>
                  <a:cubicBezTo>
                    <a:pt x="313" y="200"/>
                    <a:pt x="313" y="200"/>
                    <a:pt x="313" y="200"/>
                  </a:cubicBezTo>
                  <a:cubicBezTo>
                    <a:pt x="313" y="200"/>
                    <a:pt x="313" y="199"/>
                    <a:pt x="314" y="199"/>
                  </a:cubicBezTo>
                  <a:cubicBezTo>
                    <a:pt x="314" y="199"/>
                    <a:pt x="313" y="199"/>
                    <a:pt x="313" y="199"/>
                  </a:cubicBezTo>
                  <a:cubicBezTo>
                    <a:pt x="313" y="199"/>
                    <a:pt x="313" y="199"/>
                    <a:pt x="313" y="199"/>
                  </a:cubicBezTo>
                  <a:cubicBezTo>
                    <a:pt x="313" y="199"/>
                    <a:pt x="312" y="199"/>
                    <a:pt x="311" y="199"/>
                  </a:cubicBezTo>
                  <a:cubicBezTo>
                    <a:pt x="311" y="199"/>
                    <a:pt x="311" y="198"/>
                    <a:pt x="311" y="198"/>
                  </a:cubicBezTo>
                  <a:cubicBezTo>
                    <a:pt x="310" y="198"/>
                    <a:pt x="310" y="198"/>
                    <a:pt x="309" y="198"/>
                  </a:cubicBezTo>
                  <a:cubicBezTo>
                    <a:pt x="309" y="198"/>
                    <a:pt x="309" y="197"/>
                    <a:pt x="309" y="197"/>
                  </a:cubicBezTo>
                  <a:cubicBezTo>
                    <a:pt x="309" y="197"/>
                    <a:pt x="309" y="197"/>
                    <a:pt x="308" y="197"/>
                  </a:cubicBezTo>
                  <a:cubicBezTo>
                    <a:pt x="308" y="196"/>
                    <a:pt x="309" y="196"/>
                    <a:pt x="309" y="195"/>
                  </a:cubicBezTo>
                  <a:cubicBezTo>
                    <a:pt x="309" y="195"/>
                    <a:pt x="309" y="195"/>
                    <a:pt x="309" y="195"/>
                  </a:cubicBezTo>
                  <a:cubicBezTo>
                    <a:pt x="309" y="194"/>
                    <a:pt x="310" y="194"/>
                    <a:pt x="311" y="193"/>
                  </a:cubicBezTo>
                  <a:cubicBezTo>
                    <a:pt x="311" y="193"/>
                    <a:pt x="312" y="192"/>
                    <a:pt x="312" y="192"/>
                  </a:cubicBezTo>
                  <a:cubicBezTo>
                    <a:pt x="309" y="192"/>
                    <a:pt x="309" y="192"/>
                    <a:pt x="308" y="192"/>
                  </a:cubicBezTo>
                  <a:cubicBezTo>
                    <a:pt x="308" y="192"/>
                    <a:pt x="308" y="192"/>
                    <a:pt x="308" y="192"/>
                  </a:cubicBezTo>
                  <a:cubicBezTo>
                    <a:pt x="308" y="192"/>
                    <a:pt x="308" y="191"/>
                    <a:pt x="308" y="191"/>
                  </a:cubicBezTo>
                  <a:cubicBezTo>
                    <a:pt x="309" y="191"/>
                    <a:pt x="309" y="191"/>
                    <a:pt x="309" y="190"/>
                  </a:cubicBezTo>
                  <a:cubicBezTo>
                    <a:pt x="310" y="190"/>
                    <a:pt x="310" y="190"/>
                    <a:pt x="310" y="190"/>
                  </a:cubicBezTo>
                  <a:cubicBezTo>
                    <a:pt x="311" y="189"/>
                    <a:pt x="311" y="189"/>
                    <a:pt x="312" y="187"/>
                  </a:cubicBezTo>
                  <a:cubicBezTo>
                    <a:pt x="312" y="187"/>
                    <a:pt x="312" y="187"/>
                    <a:pt x="313" y="187"/>
                  </a:cubicBezTo>
                  <a:cubicBezTo>
                    <a:pt x="313" y="187"/>
                    <a:pt x="312" y="186"/>
                    <a:pt x="312" y="185"/>
                  </a:cubicBezTo>
                  <a:cubicBezTo>
                    <a:pt x="310" y="186"/>
                    <a:pt x="310" y="186"/>
                    <a:pt x="308" y="186"/>
                  </a:cubicBezTo>
                  <a:cubicBezTo>
                    <a:pt x="308" y="187"/>
                    <a:pt x="308" y="187"/>
                    <a:pt x="307" y="187"/>
                  </a:cubicBezTo>
                  <a:cubicBezTo>
                    <a:pt x="307" y="187"/>
                    <a:pt x="306" y="187"/>
                    <a:pt x="305" y="187"/>
                  </a:cubicBezTo>
                  <a:cubicBezTo>
                    <a:pt x="305" y="187"/>
                    <a:pt x="305" y="186"/>
                    <a:pt x="305" y="186"/>
                  </a:cubicBezTo>
                  <a:cubicBezTo>
                    <a:pt x="306" y="186"/>
                    <a:pt x="306" y="186"/>
                    <a:pt x="306" y="186"/>
                  </a:cubicBezTo>
                  <a:cubicBezTo>
                    <a:pt x="306" y="186"/>
                    <a:pt x="306" y="185"/>
                    <a:pt x="306" y="185"/>
                  </a:cubicBezTo>
                  <a:cubicBezTo>
                    <a:pt x="306" y="185"/>
                    <a:pt x="305" y="184"/>
                    <a:pt x="305" y="184"/>
                  </a:cubicBezTo>
                  <a:cubicBezTo>
                    <a:pt x="306" y="183"/>
                    <a:pt x="307" y="183"/>
                    <a:pt x="308" y="182"/>
                  </a:cubicBezTo>
                  <a:cubicBezTo>
                    <a:pt x="308" y="183"/>
                    <a:pt x="308" y="184"/>
                    <a:pt x="308" y="184"/>
                  </a:cubicBezTo>
                  <a:cubicBezTo>
                    <a:pt x="308" y="185"/>
                    <a:pt x="308" y="185"/>
                    <a:pt x="308" y="185"/>
                  </a:cubicBezTo>
                  <a:cubicBezTo>
                    <a:pt x="308" y="185"/>
                    <a:pt x="309" y="185"/>
                    <a:pt x="309" y="185"/>
                  </a:cubicBezTo>
                  <a:cubicBezTo>
                    <a:pt x="309" y="185"/>
                    <a:pt x="309" y="184"/>
                    <a:pt x="310" y="184"/>
                  </a:cubicBezTo>
                  <a:cubicBezTo>
                    <a:pt x="310" y="184"/>
                    <a:pt x="311" y="184"/>
                    <a:pt x="312" y="184"/>
                  </a:cubicBezTo>
                  <a:cubicBezTo>
                    <a:pt x="312" y="183"/>
                    <a:pt x="313" y="182"/>
                    <a:pt x="314" y="181"/>
                  </a:cubicBezTo>
                  <a:cubicBezTo>
                    <a:pt x="315" y="181"/>
                    <a:pt x="316" y="181"/>
                    <a:pt x="316" y="181"/>
                  </a:cubicBezTo>
                  <a:cubicBezTo>
                    <a:pt x="316" y="181"/>
                    <a:pt x="316" y="181"/>
                    <a:pt x="316" y="181"/>
                  </a:cubicBezTo>
                  <a:cubicBezTo>
                    <a:pt x="317" y="181"/>
                    <a:pt x="317" y="181"/>
                    <a:pt x="317" y="181"/>
                  </a:cubicBezTo>
                  <a:cubicBezTo>
                    <a:pt x="317" y="181"/>
                    <a:pt x="317" y="180"/>
                    <a:pt x="317" y="180"/>
                  </a:cubicBezTo>
                  <a:cubicBezTo>
                    <a:pt x="317" y="179"/>
                    <a:pt x="317" y="179"/>
                    <a:pt x="317" y="179"/>
                  </a:cubicBezTo>
                  <a:cubicBezTo>
                    <a:pt x="318" y="179"/>
                    <a:pt x="318" y="178"/>
                    <a:pt x="318" y="178"/>
                  </a:cubicBezTo>
                  <a:cubicBezTo>
                    <a:pt x="318" y="178"/>
                    <a:pt x="318" y="178"/>
                    <a:pt x="318" y="178"/>
                  </a:cubicBezTo>
                  <a:cubicBezTo>
                    <a:pt x="318" y="177"/>
                    <a:pt x="318" y="177"/>
                    <a:pt x="318" y="177"/>
                  </a:cubicBezTo>
                  <a:cubicBezTo>
                    <a:pt x="318" y="177"/>
                    <a:pt x="319" y="177"/>
                    <a:pt x="319" y="177"/>
                  </a:cubicBezTo>
                  <a:cubicBezTo>
                    <a:pt x="319" y="177"/>
                    <a:pt x="320" y="177"/>
                    <a:pt x="320" y="177"/>
                  </a:cubicBezTo>
                  <a:cubicBezTo>
                    <a:pt x="320" y="177"/>
                    <a:pt x="320" y="176"/>
                    <a:pt x="320" y="176"/>
                  </a:cubicBezTo>
                  <a:cubicBezTo>
                    <a:pt x="320" y="176"/>
                    <a:pt x="319" y="175"/>
                    <a:pt x="319" y="175"/>
                  </a:cubicBezTo>
                  <a:cubicBezTo>
                    <a:pt x="319" y="175"/>
                    <a:pt x="319" y="175"/>
                    <a:pt x="319" y="174"/>
                  </a:cubicBezTo>
                  <a:cubicBezTo>
                    <a:pt x="317" y="174"/>
                    <a:pt x="315" y="174"/>
                    <a:pt x="314" y="174"/>
                  </a:cubicBezTo>
                  <a:cubicBezTo>
                    <a:pt x="313" y="174"/>
                    <a:pt x="313" y="173"/>
                    <a:pt x="313" y="173"/>
                  </a:cubicBezTo>
                  <a:cubicBezTo>
                    <a:pt x="313" y="173"/>
                    <a:pt x="312" y="173"/>
                    <a:pt x="312" y="173"/>
                  </a:cubicBezTo>
                  <a:cubicBezTo>
                    <a:pt x="312" y="173"/>
                    <a:pt x="312" y="173"/>
                    <a:pt x="312" y="173"/>
                  </a:cubicBezTo>
                  <a:cubicBezTo>
                    <a:pt x="311" y="174"/>
                    <a:pt x="311" y="174"/>
                    <a:pt x="311" y="174"/>
                  </a:cubicBezTo>
                  <a:cubicBezTo>
                    <a:pt x="311" y="174"/>
                    <a:pt x="310" y="174"/>
                    <a:pt x="309" y="174"/>
                  </a:cubicBezTo>
                  <a:cubicBezTo>
                    <a:pt x="308" y="174"/>
                    <a:pt x="308" y="174"/>
                    <a:pt x="308" y="175"/>
                  </a:cubicBezTo>
                  <a:cubicBezTo>
                    <a:pt x="307" y="175"/>
                    <a:pt x="306" y="175"/>
                    <a:pt x="306" y="175"/>
                  </a:cubicBezTo>
                  <a:cubicBezTo>
                    <a:pt x="305" y="175"/>
                    <a:pt x="305" y="176"/>
                    <a:pt x="305" y="176"/>
                  </a:cubicBezTo>
                  <a:cubicBezTo>
                    <a:pt x="305" y="176"/>
                    <a:pt x="304" y="176"/>
                    <a:pt x="304" y="176"/>
                  </a:cubicBezTo>
                  <a:cubicBezTo>
                    <a:pt x="303" y="177"/>
                    <a:pt x="301" y="177"/>
                    <a:pt x="299" y="178"/>
                  </a:cubicBezTo>
                  <a:cubicBezTo>
                    <a:pt x="298" y="178"/>
                    <a:pt x="298" y="178"/>
                    <a:pt x="298" y="178"/>
                  </a:cubicBezTo>
                  <a:cubicBezTo>
                    <a:pt x="298" y="178"/>
                    <a:pt x="298" y="179"/>
                    <a:pt x="297" y="179"/>
                  </a:cubicBezTo>
                  <a:cubicBezTo>
                    <a:pt x="297" y="179"/>
                    <a:pt x="297" y="179"/>
                    <a:pt x="297" y="179"/>
                  </a:cubicBezTo>
                  <a:cubicBezTo>
                    <a:pt x="296" y="179"/>
                    <a:pt x="296" y="180"/>
                    <a:pt x="296" y="180"/>
                  </a:cubicBezTo>
                  <a:cubicBezTo>
                    <a:pt x="293" y="181"/>
                    <a:pt x="290" y="183"/>
                    <a:pt x="288" y="185"/>
                  </a:cubicBezTo>
                  <a:cubicBezTo>
                    <a:pt x="287" y="185"/>
                    <a:pt x="286" y="185"/>
                    <a:pt x="285" y="185"/>
                  </a:cubicBezTo>
                  <a:cubicBezTo>
                    <a:pt x="285" y="186"/>
                    <a:pt x="284" y="186"/>
                    <a:pt x="279" y="190"/>
                  </a:cubicBezTo>
                  <a:cubicBezTo>
                    <a:pt x="279" y="190"/>
                    <a:pt x="279" y="190"/>
                    <a:pt x="279" y="189"/>
                  </a:cubicBezTo>
                  <a:cubicBezTo>
                    <a:pt x="281" y="188"/>
                    <a:pt x="281" y="188"/>
                    <a:pt x="281" y="188"/>
                  </a:cubicBezTo>
                  <a:cubicBezTo>
                    <a:pt x="281" y="188"/>
                    <a:pt x="281" y="188"/>
                    <a:pt x="281" y="188"/>
                  </a:cubicBezTo>
                  <a:cubicBezTo>
                    <a:pt x="281" y="188"/>
                    <a:pt x="282" y="187"/>
                    <a:pt x="282" y="187"/>
                  </a:cubicBezTo>
                  <a:cubicBezTo>
                    <a:pt x="283" y="187"/>
                    <a:pt x="283" y="186"/>
                    <a:pt x="283" y="186"/>
                  </a:cubicBezTo>
                  <a:cubicBezTo>
                    <a:pt x="285" y="185"/>
                    <a:pt x="285" y="185"/>
                    <a:pt x="285" y="184"/>
                  </a:cubicBezTo>
                  <a:cubicBezTo>
                    <a:pt x="285" y="183"/>
                    <a:pt x="285" y="183"/>
                    <a:pt x="285" y="183"/>
                  </a:cubicBezTo>
                  <a:cubicBezTo>
                    <a:pt x="285" y="182"/>
                    <a:pt x="285" y="182"/>
                    <a:pt x="285" y="182"/>
                  </a:cubicBezTo>
                  <a:cubicBezTo>
                    <a:pt x="285" y="182"/>
                    <a:pt x="286" y="182"/>
                    <a:pt x="287" y="182"/>
                  </a:cubicBezTo>
                  <a:cubicBezTo>
                    <a:pt x="288" y="181"/>
                    <a:pt x="288" y="181"/>
                    <a:pt x="291" y="179"/>
                  </a:cubicBezTo>
                  <a:cubicBezTo>
                    <a:pt x="292" y="179"/>
                    <a:pt x="292" y="179"/>
                    <a:pt x="292" y="179"/>
                  </a:cubicBezTo>
                  <a:cubicBezTo>
                    <a:pt x="293" y="178"/>
                    <a:pt x="293" y="178"/>
                    <a:pt x="293" y="178"/>
                  </a:cubicBezTo>
                  <a:cubicBezTo>
                    <a:pt x="293" y="178"/>
                    <a:pt x="293" y="178"/>
                    <a:pt x="293" y="178"/>
                  </a:cubicBezTo>
                  <a:cubicBezTo>
                    <a:pt x="294" y="178"/>
                    <a:pt x="295" y="178"/>
                    <a:pt x="295" y="178"/>
                  </a:cubicBezTo>
                  <a:cubicBezTo>
                    <a:pt x="296" y="177"/>
                    <a:pt x="296" y="177"/>
                    <a:pt x="296" y="177"/>
                  </a:cubicBezTo>
                  <a:cubicBezTo>
                    <a:pt x="296" y="177"/>
                    <a:pt x="296" y="177"/>
                    <a:pt x="296" y="177"/>
                  </a:cubicBezTo>
                  <a:cubicBezTo>
                    <a:pt x="296" y="177"/>
                    <a:pt x="297" y="176"/>
                    <a:pt x="297" y="176"/>
                  </a:cubicBezTo>
                  <a:cubicBezTo>
                    <a:pt x="297" y="176"/>
                    <a:pt x="297" y="175"/>
                    <a:pt x="297" y="175"/>
                  </a:cubicBezTo>
                  <a:cubicBezTo>
                    <a:pt x="298" y="175"/>
                    <a:pt x="299" y="175"/>
                    <a:pt x="300" y="175"/>
                  </a:cubicBezTo>
                  <a:cubicBezTo>
                    <a:pt x="300" y="175"/>
                    <a:pt x="300" y="174"/>
                    <a:pt x="300" y="174"/>
                  </a:cubicBezTo>
                  <a:cubicBezTo>
                    <a:pt x="302" y="173"/>
                    <a:pt x="305" y="173"/>
                    <a:pt x="306" y="170"/>
                  </a:cubicBezTo>
                  <a:cubicBezTo>
                    <a:pt x="307" y="169"/>
                    <a:pt x="307" y="169"/>
                    <a:pt x="307" y="169"/>
                  </a:cubicBezTo>
                  <a:cubicBezTo>
                    <a:pt x="307" y="169"/>
                    <a:pt x="307" y="169"/>
                    <a:pt x="308" y="169"/>
                  </a:cubicBezTo>
                  <a:cubicBezTo>
                    <a:pt x="308" y="169"/>
                    <a:pt x="309" y="168"/>
                    <a:pt x="310" y="168"/>
                  </a:cubicBezTo>
                  <a:cubicBezTo>
                    <a:pt x="311" y="168"/>
                    <a:pt x="311" y="167"/>
                    <a:pt x="311" y="167"/>
                  </a:cubicBezTo>
                  <a:cubicBezTo>
                    <a:pt x="311" y="167"/>
                    <a:pt x="311" y="167"/>
                    <a:pt x="312" y="168"/>
                  </a:cubicBezTo>
                  <a:cubicBezTo>
                    <a:pt x="312" y="167"/>
                    <a:pt x="312" y="167"/>
                    <a:pt x="313" y="167"/>
                  </a:cubicBezTo>
                  <a:cubicBezTo>
                    <a:pt x="314" y="167"/>
                    <a:pt x="315" y="168"/>
                    <a:pt x="316" y="168"/>
                  </a:cubicBezTo>
                  <a:cubicBezTo>
                    <a:pt x="316" y="168"/>
                    <a:pt x="317" y="168"/>
                    <a:pt x="317" y="168"/>
                  </a:cubicBezTo>
                  <a:cubicBezTo>
                    <a:pt x="317" y="168"/>
                    <a:pt x="318" y="168"/>
                    <a:pt x="318" y="168"/>
                  </a:cubicBezTo>
                  <a:cubicBezTo>
                    <a:pt x="319" y="168"/>
                    <a:pt x="319" y="168"/>
                    <a:pt x="320" y="168"/>
                  </a:cubicBezTo>
                  <a:cubicBezTo>
                    <a:pt x="320" y="168"/>
                    <a:pt x="320" y="168"/>
                    <a:pt x="321" y="168"/>
                  </a:cubicBezTo>
                  <a:cubicBezTo>
                    <a:pt x="321" y="167"/>
                    <a:pt x="321" y="167"/>
                    <a:pt x="322" y="167"/>
                  </a:cubicBezTo>
                  <a:cubicBezTo>
                    <a:pt x="322" y="167"/>
                    <a:pt x="322" y="167"/>
                    <a:pt x="322" y="167"/>
                  </a:cubicBezTo>
                  <a:cubicBezTo>
                    <a:pt x="323" y="167"/>
                    <a:pt x="323" y="167"/>
                    <a:pt x="323" y="167"/>
                  </a:cubicBezTo>
                  <a:cubicBezTo>
                    <a:pt x="323" y="167"/>
                    <a:pt x="324" y="168"/>
                    <a:pt x="324" y="168"/>
                  </a:cubicBezTo>
                  <a:cubicBezTo>
                    <a:pt x="324" y="168"/>
                    <a:pt x="325" y="168"/>
                    <a:pt x="326" y="168"/>
                  </a:cubicBezTo>
                  <a:cubicBezTo>
                    <a:pt x="326" y="167"/>
                    <a:pt x="326" y="167"/>
                    <a:pt x="326" y="167"/>
                  </a:cubicBezTo>
                  <a:cubicBezTo>
                    <a:pt x="327" y="167"/>
                    <a:pt x="328" y="167"/>
                    <a:pt x="328" y="167"/>
                  </a:cubicBezTo>
                  <a:cubicBezTo>
                    <a:pt x="329" y="167"/>
                    <a:pt x="329" y="167"/>
                    <a:pt x="329" y="167"/>
                  </a:cubicBezTo>
                  <a:cubicBezTo>
                    <a:pt x="331" y="166"/>
                    <a:pt x="331" y="166"/>
                    <a:pt x="332" y="166"/>
                  </a:cubicBezTo>
                  <a:cubicBezTo>
                    <a:pt x="332" y="167"/>
                    <a:pt x="332" y="167"/>
                    <a:pt x="332" y="167"/>
                  </a:cubicBezTo>
                  <a:cubicBezTo>
                    <a:pt x="333" y="167"/>
                    <a:pt x="334" y="168"/>
                    <a:pt x="334" y="168"/>
                  </a:cubicBezTo>
                  <a:cubicBezTo>
                    <a:pt x="335" y="167"/>
                    <a:pt x="335" y="167"/>
                    <a:pt x="335" y="167"/>
                  </a:cubicBezTo>
                  <a:cubicBezTo>
                    <a:pt x="335" y="167"/>
                    <a:pt x="335" y="167"/>
                    <a:pt x="336" y="167"/>
                  </a:cubicBezTo>
                  <a:cubicBezTo>
                    <a:pt x="336" y="167"/>
                    <a:pt x="336" y="167"/>
                    <a:pt x="336" y="167"/>
                  </a:cubicBezTo>
                  <a:cubicBezTo>
                    <a:pt x="336" y="167"/>
                    <a:pt x="337" y="167"/>
                    <a:pt x="337" y="167"/>
                  </a:cubicBezTo>
                  <a:cubicBezTo>
                    <a:pt x="337" y="167"/>
                    <a:pt x="337" y="167"/>
                    <a:pt x="338" y="167"/>
                  </a:cubicBezTo>
                  <a:cubicBezTo>
                    <a:pt x="338" y="167"/>
                    <a:pt x="338" y="168"/>
                    <a:pt x="338" y="168"/>
                  </a:cubicBezTo>
                  <a:cubicBezTo>
                    <a:pt x="338" y="168"/>
                    <a:pt x="339" y="168"/>
                    <a:pt x="340" y="168"/>
                  </a:cubicBezTo>
                  <a:cubicBezTo>
                    <a:pt x="340" y="168"/>
                    <a:pt x="340" y="168"/>
                    <a:pt x="340" y="168"/>
                  </a:cubicBezTo>
                  <a:cubicBezTo>
                    <a:pt x="341" y="168"/>
                    <a:pt x="341" y="167"/>
                    <a:pt x="342" y="167"/>
                  </a:cubicBezTo>
                  <a:cubicBezTo>
                    <a:pt x="342" y="167"/>
                    <a:pt x="342" y="167"/>
                    <a:pt x="343" y="167"/>
                  </a:cubicBezTo>
                  <a:cubicBezTo>
                    <a:pt x="343" y="167"/>
                    <a:pt x="343" y="167"/>
                    <a:pt x="343" y="168"/>
                  </a:cubicBezTo>
                  <a:cubicBezTo>
                    <a:pt x="343" y="168"/>
                    <a:pt x="343" y="168"/>
                    <a:pt x="344" y="168"/>
                  </a:cubicBezTo>
                  <a:cubicBezTo>
                    <a:pt x="344" y="168"/>
                    <a:pt x="344" y="168"/>
                    <a:pt x="344" y="168"/>
                  </a:cubicBezTo>
                  <a:cubicBezTo>
                    <a:pt x="344" y="168"/>
                    <a:pt x="345" y="168"/>
                    <a:pt x="346" y="167"/>
                  </a:cubicBezTo>
                  <a:cubicBezTo>
                    <a:pt x="346" y="167"/>
                    <a:pt x="346" y="167"/>
                    <a:pt x="346" y="166"/>
                  </a:cubicBezTo>
                  <a:cubicBezTo>
                    <a:pt x="347" y="166"/>
                    <a:pt x="348" y="167"/>
                    <a:pt x="348" y="167"/>
                  </a:cubicBezTo>
                  <a:cubicBezTo>
                    <a:pt x="349" y="167"/>
                    <a:pt x="349" y="167"/>
                    <a:pt x="349" y="166"/>
                  </a:cubicBezTo>
                  <a:cubicBezTo>
                    <a:pt x="349" y="166"/>
                    <a:pt x="349" y="166"/>
                    <a:pt x="350" y="166"/>
                  </a:cubicBezTo>
                  <a:cubicBezTo>
                    <a:pt x="350" y="166"/>
                    <a:pt x="350" y="166"/>
                    <a:pt x="350" y="166"/>
                  </a:cubicBezTo>
                  <a:cubicBezTo>
                    <a:pt x="351" y="165"/>
                    <a:pt x="351" y="165"/>
                    <a:pt x="351" y="164"/>
                  </a:cubicBezTo>
                  <a:cubicBezTo>
                    <a:pt x="352" y="164"/>
                    <a:pt x="352" y="164"/>
                    <a:pt x="352" y="164"/>
                  </a:cubicBezTo>
                  <a:cubicBezTo>
                    <a:pt x="352" y="164"/>
                    <a:pt x="352" y="164"/>
                    <a:pt x="352" y="164"/>
                  </a:cubicBezTo>
                  <a:cubicBezTo>
                    <a:pt x="354" y="164"/>
                    <a:pt x="354" y="164"/>
                    <a:pt x="356" y="163"/>
                  </a:cubicBezTo>
                  <a:cubicBezTo>
                    <a:pt x="356" y="163"/>
                    <a:pt x="356" y="162"/>
                    <a:pt x="356" y="162"/>
                  </a:cubicBezTo>
                  <a:cubicBezTo>
                    <a:pt x="356" y="161"/>
                    <a:pt x="356" y="161"/>
                    <a:pt x="357" y="161"/>
                  </a:cubicBezTo>
                  <a:cubicBezTo>
                    <a:pt x="358" y="160"/>
                    <a:pt x="358" y="160"/>
                    <a:pt x="359" y="159"/>
                  </a:cubicBezTo>
                  <a:cubicBezTo>
                    <a:pt x="360" y="158"/>
                    <a:pt x="361" y="158"/>
                    <a:pt x="361" y="158"/>
                  </a:cubicBezTo>
                  <a:cubicBezTo>
                    <a:pt x="361" y="158"/>
                    <a:pt x="362" y="157"/>
                    <a:pt x="362" y="157"/>
                  </a:cubicBezTo>
                  <a:cubicBezTo>
                    <a:pt x="364" y="158"/>
                    <a:pt x="365" y="157"/>
                    <a:pt x="365" y="156"/>
                  </a:cubicBezTo>
                  <a:cubicBezTo>
                    <a:pt x="367" y="157"/>
                    <a:pt x="368" y="157"/>
                    <a:pt x="369" y="157"/>
                  </a:cubicBezTo>
                  <a:cubicBezTo>
                    <a:pt x="369" y="157"/>
                    <a:pt x="369" y="156"/>
                    <a:pt x="369" y="156"/>
                  </a:cubicBezTo>
                  <a:cubicBezTo>
                    <a:pt x="371" y="156"/>
                    <a:pt x="372" y="155"/>
                    <a:pt x="374" y="155"/>
                  </a:cubicBezTo>
                  <a:cubicBezTo>
                    <a:pt x="374" y="154"/>
                    <a:pt x="374" y="154"/>
                    <a:pt x="374" y="154"/>
                  </a:cubicBezTo>
                  <a:cubicBezTo>
                    <a:pt x="375" y="154"/>
                    <a:pt x="375" y="154"/>
                    <a:pt x="376" y="154"/>
                  </a:cubicBezTo>
                  <a:cubicBezTo>
                    <a:pt x="376" y="153"/>
                    <a:pt x="377" y="153"/>
                    <a:pt x="377" y="152"/>
                  </a:cubicBezTo>
                  <a:cubicBezTo>
                    <a:pt x="377" y="152"/>
                    <a:pt x="378" y="152"/>
                    <a:pt x="378" y="152"/>
                  </a:cubicBezTo>
                  <a:cubicBezTo>
                    <a:pt x="378" y="151"/>
                    <a:pt x="378" y="150"/>
                    <a:pt x="378" y="149"/>
                  </a:cubicBezTo>
                  <a:cubicBezTo>
                    <a:pt x="378" y="149"/>
                    <a:pt x="379" y="149"/>
                    <a:pt x="379" y="149"/>
                  </a:cubicBezTo>
                  <a:cubicBezTo>
                    <a:pt x="380" y="146"/>
                    <a:pt x="380" y="146"/>
                    <a:pt x="380" y="146"/>
                  </a:cubicBezTo>
                  <a:cubicBezTo>
                    <a:pt x="379" y="145"/>
                    <a:pt x="379" y="145"/>
                    <a:pt x="379" y="145"/>
                  </a:cubicBezTo>
                  <a:close/>
                  <a:moveTo>
                    <a:pt x="359" y="31"/>
                  </a:moveTo>
                  <a:cubicBezTo>
                    <a:pt x="359" y="31"/>
                    <a:pt x="359" y="31"/>
                    <a:pt x="358" y="31"/>
                  </a:cubicBezTo>
                  <a:cubicBezTo>
                    <a:pt x="358" y="31"/>
                    <a:pt x="357" y="32"/>
                    <a:pt x="356" y="32"/>
                  </a:cubicBezTo>
                  <a:cubicBezTo>
                    <a:pt x="358" y="31"/>
                    <a:pt x="358" y="31"/>
                    <a:pt x="359" y="31"/>
                  </a:cubicBezTo>
                  <a:close/>
                  <a:moveTo>
                    <a:pt x="283" y="47"/>
                  </a:moveTo>
                  <a:cubicBezTo>
                    <a:pt x="282" y="47"/>
                    <a:pt x="282" y="47"/>
                    <a:pt x="282" y="47"/>
                  </a:cubicBezTo>
                  <a:cubicBezTo>
                    <a:pt x="282" y="47"/>
                    <a:pt x="282" y="47"/>
                    <a:pt x="283" y="47"/>
                  </a:cubicBezTo>
                  <a:close/>
                  <a:moveTo>
                    <a:pt x="96" y="476"/>
                  </a:moveTo>
                  <a:cubicBezTo>
                    <a:pt x="96" y="477"/>
                    <a:pt x="96" y="477"/>
                    <a:pt x="96" y="478"/>
                  </a:cubicBezTo>
                  <a:cubicBezTo>
                    <a:pt x="97" y="478"/>
                    <a:pt x="97" y="478"/>
                    <a:pt x="98" y="478"/>
                  </a:cubicBezTo>
                  <a:cubicBezTo>
                    <a:pt x="98" y="480"/>
                    <a:pt x="98" y="481"/>
                    <a:pt x="100" y="482"/>
                  </a:cubicBezTo>
                  <a:cubicBezTo>
                    <a:pt x="100" y="482"/>
                    <a:pt x="100" y="483"/>
                    <a:pt x="99" y="483"/>
                  </a:cubicBezTo>
                  <a:cubicBezTo>
                    <a:pt x="98" y="483"/>
                    <a:pt x="96" y="483"/>
                    <a:pt x="95" y="482"/>
                  </a:cubicBezTo>
                  <a:cubicBezTo>
                    <a:pt x="95" y="482"/>
                    <a:pt x="95" y="481"/>
                    <a:pt x="94" y="481"/>
                  </a:cubicBezTo>
                  <a:cubicBezTo>
                    <a:pt x="94" y="480"/>
                    <a:pt x="94" y="480"/>
                    <a:pt x="94" y="479"/>
                  </a:cubicBezTo>
                  <a:cubicBezTo>
                    <a:pt x="93" y="479"/>
                    <a:pt x="93" y="479"/>
                    <a:pt x="93" y="479"/>
                  </a:cubicBezTo>
                  <a:cubicBezTo>
                    <a:pt x="93" y="477"/>
                    <a:pt x="94" y="476"/>
                    <a:pt x="94" y="474"/>
                  </a:cubicBezTo>
                  <a:cubicBezTo>
                    <a:pt x="94" y="475"/>
                    <a:pt x="95" y="475"/>
                    <a:pt x="96" y="476"/>
                  </a:cubicBezTo>
                  <a:close/>
                  <a:moveTo>
                    <a:pt x="90" y="471"/>
                  </a:moveTo>
                  <a:cubicBezTo>
                    <a:pt x="91" y="471"/>
                    <a:pt x="92" y="471"/>
                    <a:pt x="93" y="471"/>
                  </a:cubicBezTo>
                  <a:cubicBezTo>
                    <a:pt x="93" y="472"/>
                    <a:pt x="93" y="473"/>
                    <a:pt x="93" y="473"/>
                  </a:cubicBezTo>
                  <a:cubicBezTo>
                    <a:pt x="92" y="473"/>
                    <a:pt x="92" y="473"/>
                    <a:pt x="91" y="473"/>
                  </a:cubicBezTo>
                  <a:cubicBezTo>
                    <a:pt x="91" y="473"/>
                    <a:pt x="91" y="472"/>
                    <a:pt x="90" y="472"/>
                  </a:cubicBezTo>
                  <a:cubicBezTo>
                    <a:pt x="90" y="472"/>
                    <a:pt x="90" y="472"/>
                    <a:pt x="90" y="472"/>
                  </a:cubicBezTo>
                  <a:cubicBezTo>
                    <a:pt x="90" y="471"/>
                    <a:pt x="90" y="471"/>
                    <a:pt x="90" y="471"/>
                  </a:cubicBezTo>
                  <a:cubicBezTo>
                    <a:pt x="90" y="471"/>
                    <a:pt x="90" y="471"/>
                    <a:pt x="90" y="471"/>
                  </a:cubicBezTo>
                  <a:close/>
                  <a:moveTo>
                    <a:pt x="72" y="232"/>
                  </a:moveTo>
                  <a:cubicBezTo>
                    <a:pt x="71" y="232"/>
                    <a:pt x="71" y="233"/>
                    <a:pt x="71" y="233"/>
                  </a:cubicBezTo>
                  <a:cubicBezTo>
                    <a:pt x="71" y="233"/>
                    <a:pt x="71" y="234"/>
                    <a:pt x="71" y="234"/>
                  </a:cubicBezTo>
                  <a:cubicBezTo>
                    <a:pt x="70" y="234"/>
                    <a:pt x="70" y="235"/>
                    <a:pt x="69" y="236"/>
                  </a:cubicBezTo>
                  <a:cubicBezTo>
                    <a:pt x="69" y="236"/>
                    <a:pt x="69" y="236"/>
                    <a:pt x="69" y="236"/>
                  </a:cubicBezTo>
                  <a:cubicBezTo>
                    <a:pt x="70" y="234"/>
                    <a:pt x="70" y="232"/>
                    <a:pt x="70" y="232"/>
                  </a:cubicBezTo>
                  <a:cubicBezTo>
                    <a:pt x="70" y="232"/>
                    <a:pt x="71" y="231"/>
                    <a:pt x="72" y="229"/>
                  </a:cubicBezTo>
                  <a:cubicBezTo>
                    <a:pt x="72" y="229"/>
                    <a:pt x="72" y="229"/>
                    <a:pt x="72" y="229"/>
                  </a:cubicBezTo>
                  <a:cubicBezTo>
                    <a:pt x="72" y="230"/>
                    <a:pt x="71" y="231"/>
                    <a:pt x="71" y="232"/>
                  </a:cubicBezTo>
                  <a:cubicBezTo>
                    <a:pt x="71" y="232"/>
                    <a:pt x="71" y="232"/>
                    <a:pt x="72" y="232"/>
                  </a:cubicBezTo>
                  <a:cubicBezTo>
                    <a:pt x="72" y="231"/>
                    <a:pt x="72" y="231"/>
                    <a:pt x="73" y="230"/>
                  </a:cubicBezTo>
                  <a:cubicBezTo>
                    <a:pt x="73" y="231"/>
                    <a:pt x="72" y="232"/>
                    <a:pt x="72" y="232"/>
                  </a:cubicBezTo>
                  <a:close/>
                  <a:moveTo>
                    <a:pt x="89" y="188"/>
                  </a:moveTo>
                  <a:cubicBezTo>
                    <a:pt x="89" y="189"/>
                    <a:pt x="89" y="189"/>
                    <a:pt x="89" y="189"/>
                  </a:cubicBezTo>
                  <a:cubicBezTo>
                    <a:pt x="89" y="189"/>
                    <a:pt x="88" y="189"/>
                    <a:pt x="88" y="189"/>
                  </a:cubicBezTo>
                  <a:cubicBezTo>
                    <a:pt x="88" y="189"/>
                    <a:pt x="88" y="190"/>
                    <a:pt x="88" y="190"/>
                  </a:cubicBezTo>
                  <a:cubicBezTo>
                    <a:pt x="87" y="190"/>
                    <a:pt x="87" y="191"/>
                    <a:pt x="87" y="191"/>
                  </a:cubicBezTo>
                  <a:cubicBezTo>
                    <a:pt x="87" y="190"/>
                    <a:pt x="87" y="190"/>
                    <a:pt x="88" y="190"/>
                  </a:cubicBezTo>
                  <a:cubicBezTo>
                    <a:pt x="88" y="189"/>
                    <a:pt x="89" y="189"/>
                    <a:pt x="90" y="188"/>
                  </a:cubicBezTo>
                  <a:cubicBezTo>
                    <a:pt x="89" y="188"/>
                    <a:pt x="89" y="188"/>
                    <a:pt x="89" y="188"/>
                  </a:cubicBezTo>
                  <a:close/>
                  <a:moveTo>
                    <a:pt x="100" y="326"/>
                  </a:moveTo>
                  <a:cubicBezTo>
                    <a:pt x="100" y="326"/>
                    <a:pt x="100" y="326"/>
                    <a:pt x="101" y="326"/>
                  </a:cubicBezTo>
                  <a:cubicBezTo>
                    <a:pt x="100" y="326"/>
                    <a:pt x="100" y="326"/>
                    <a:pt x="100" y="326"/>
                  </a:cubicBezTo>
                  <a:cubicBezTo>
                    <a:pt x="100" y="326"/>
                    <a:pt x="100" y="325"/>
                    <a:pt x="100" y="324"/>
                  </a:cubicBezTo>
                  <a:cubicBezTo>
                    <a:pt x="100" y="324"/>
                    <a:pt x="101" y="324"/>
                    <a:pt x="101" y="324"/>
                  </a:cubicBezTo>
                  <a:cubicBezTo>
                    <a:pt x="101" y="325"/>
                    <a:pt x="100" y="325"/>
                    <a:pt x="100" y="326"/>
                  </a:cubicBezTo>
                  <a:close/>
                  <a:moveTo>
                    <a:pt x="129" y="145"/>
                  </a:moveTo>
                  <a:cubicBezTo>
                    <a:pt x="129" y="144"/>
                    <a:pt x="130" y="144"/>
                    <a:pt x="130" y="144"/>
                  </a:cubicBezTo>
                  <a:cubicBezTo>
                    <a:pt x="130" y="144"/>
                    <a:pt x="129" y="144"/>
                    <a:pt x="129" y="145"/>
                  </a:cubicBezTo>
                  <a:close/>
                  <a:moveTo>
                    <a:pt x="219" y="212"/>
                  </a:moveTo>
                  <a:cubicBezTo>
                    <a:pt x="218" y="212"/>
                    <a:pt x="217" y="213"/>
                    <a:pt x="217" y="213"/>
                  </a:cubicBezTo>
                  <a:cubicBezTo>
                    <a:pt x="217" y="213"/>
                    <a:pt x="216" y="213"/>
                    <a:pt x="216" y="213"/>
                  </a:cubicBezTo>
                  <a:cubicBezTo>
                    <a:pt x="216" y="213"/>
                    <a:pt x="216" y="212"/>
                    <a:pt x="217" y="212"/>
                  </a:cubicBezTo>
                  <a:cubicBezTo>
                    <a:pt x="217" y="211"/>
                    <a:pt x="218" y="211"/>
                    <a:pt x="218" y="210"/>
                  </a:cubicBezTo>
                  <a:cubicBezTo>
                    <a:pt x="219" y="210"/>
                    <a:pt x="219" y="210"/>
                    <a:pt x="219" y="210"/>
                  </a:cubicBezTo>
                  <a:cubicBezTo>
                    <a:pt x="219" y="211"/>
                    <a:pt x="218" y="211"/>
                    <a:pt x="218" y="212"/>
                  </a:cubicBezTo>
                  <a:cubicBezTo>
                    <a:pt x="218" y="212"/>
                    <a:pt x="218" y="212"/>
                    <a:pt x="219" y="212"/>
                  </a:cubicBezTo>
                  <a:close/>
                  <a:moveTo>
                    <a:pt x="220" y="197"/>
                  </a:moveTo>
                  <a:cubicBezTo>
                    <a:pt x="220" y="197"/>
                    <a:pt x="220" y="196"/>
                    <a:pt x="220" y="196"/>
                  </a:cubicBezTo>
                  <a:cubicBezTo>
                    <a:pt x="221" y="196"/>
                    <a:pt x="222" y="196"/>
                    <a:pt x="223" y="196"/>
                  </a:cubicBezTo>
                  <a:cubicBezTo>
                    <a:pt x="223" y="196"/>
                    <a:pt x="223" y="196"/>
                    <a:pt x="223" y="196"/>
                  </a:cubicBezTo>
                  <a:cubicBezTo>
                    <a:pt x="224" y="196"/>
                    <a:pt x="224" y="196"/>
                    <a:pt x="224" y="196"/>
                  </a:cubicBezTo>
                  <a:cubicBezTo>
                    <a:pt x="224" y="196"/>
                    <a:pt x="224" y="196"/>
                    <a:pt x="225" y="197"/>
                  </a:cubicBezTo>
                  <a:cubicBezTo>
                    <a:pt x="225" y="197"/>
                    <a:pt x="224" y="197"/>
                    <a:pt x="224" y="197"/>
                  </a:cubicBezTo>
                  <a:cubicBezTo>
                    <a:pt x="224" y="197"/>
                    <a:pt x="223" y="198"/>
                    <a:pt x="223" y="198"/>
                  </a:cubicBezTo>
                  <a:cubicBezTo>
                    <a:pt x="223" y="198"/>
                    <a:pt x="222" y="198"/>
                    <a:pt x="222" y="198"/>
                  </a:cubicBezTo>
                  <a:cubicBezTo>
                    <a:pt x="222" y="198"/>
                    <a:pt x="222" y="198"/>
                    <a:pt x="223" y="197"/>
                  </a:cubicBezTo>
                  <a:cubicBezTo>
                    <a:pt x="221" y="197"/>
                    <a:pt x="221" y="197"/>
                    <a:pt x="220" y="197"/>
                  </a:cubicBezTo>
                  <a:close/>
                  <a:moveTo>
                    <a:pt x="223" y="81"/>
                  </a:moveTo>
                  <a:cubicBezTo>
                    <a:pt x="223" y="81"/>
                    <a:pt x="223" y="81"/>
                    <a:pt x="223" y="81"/>
                  </a:cubicBezTo>
                  <a:cubicBezTo>
                    <a:pt x="223" y="81"/>
                    <a:pt x="223" y="80"/>
                    <a:pt x="223" y="80"/>
                  </a:cubicBezTo>
                  <a:cubicBezTo>
                    <a:pt x="223" y="80"/>
                    <a:pt x="223" y="80"/>
                    <a:pt x="223" y="80"/>
                  </a:cubicBezTo>
                  <a:cubicBezTo>
                    <a:pt x="223" y="80"/>
                    <a:pt x="223" y="81"/>
                    <a:pt x="223" y="81"/>
                  </a:cubicBezTo>
                  <a:cubicBezTo>
                    <a:pt x="223" y="80"/>
                    <a:pt x="223" y="80"/>
                    <a:pt x="223" y="80"/>
                  </a:cubicBezTo>
                  <a:cubicBezTo>
                    <a:pt x="223" y="80"/>
                    <a:pt x="223" y="80"/>
                    <a:pt x="224" y="80"/>
                  </a:cubicBezTo>
                  <a:cubicBezTo>
                    <a:pt x="224" y="80"/>
                    <a:pt x="225" y="79"/>
                    <a:pt x="225" y="79"/>
                  </a:cubicBezTo>
                  <a:cubicBezTo>
                    <a:pt x="225" y="79"/>
                    <a:pt x="225" y="79"/>
                    <a:pt x="226" y="79"/>
                  </a:cubicBezTo>
                  <a:cubicBezTo>
                    <a:pt x="226" y="79"/>
                    <a:pt x="227" y="78"/>
                    <a:pt x="227" y="78"/>
                  </a:cubicBezTo>
                  <a:cubicBezTo>
                    <a:pt x="227" y="78"/>
                    <a:pt x="227" y="79"/>
                    <a:pt x="227" y="79"/>
                  </a:cubicBezTo>
                  <a:cubicBezTo>
                    <a:pt x="227" y="79"/>
                    <a:pt x="226" y="79"/>
                    <a:pt x="226" y="80"/>
                  </a:cubicBezTo>
                  <a:cubicBezTo>
                    <a:pt x="226" y="80"/>
                    <a:pt x="226" y="80"/>
                    <a:pt x="225" y="80"/>
                  </a:cubicBezTo>
                  <a:cubicBezTo>
                    <a:pt x="226" y="80"/>
                    <a:pt x="226" y="80"/>
                    <a:pt x="227" y="80"/>
                  </a:cubicBezTo>
                  <a:cubicBezTo>
                    <a:pt x="227" y="80"/>
                    <a:pt x="227" y="80"/>
                    <a:pt x="227" y="80"/>
                  </a:cubicBezTo>
                  <a:cubicBezTo>
                    <a:pt x="226" y="80"/>
                    <a:pt x="226" y="80"/>
                    <a:pt x="226" y="80"/>
                  </a:cubicBezTo>
                  <a:cubicBezTo>
                    <a:pt x="226" y="80"/>
                    <a:pt x="226" y="80"/>
                    <a:pt x="225" y="80"/>
                  </a:cubicBezTo>
                  <a:cubicBezTo>
                    <a:pt x="225" y="80"/>
                    <a:pt x="225" y="80"/>
                    <a:pt x="225" y="80"/>
                  </a:cubicBezTo>
                  <a:cubicBezTo>
                    <a:pt x="223" y="81"/>
                    <a:pt x="223" y="81"/>
                    <a:pt x="223" y="81"/>
                  </a:cubicBezTo>
                  <a:cubicBezTo>
                    <a:pt x="223" y="81"/>
                    <a:pt x="223" y="81"/>
                    <a:pt x="223" y="81"/>
                  </a:cubicBezTo>
                  <a:close/>
                  <a:moveTo>
                    <a:pt x="209" y="92"/>
                  </a:moveTo>
                  <a:cubicBezTo>
                    <a:pt x="209" y="92"/>
                    <a:pt x="209" y="92"/>
                    <a:pt x="209" y="92"/>
                  </a:cubicBezTo>
                  <a:cubicBezTo>
                    <a:pt x="209" y="92"/>
                    <a:pt x="209" y="92"/>
                    <a:pt x="209" y="92"/>
                  </a:cubicBezTo>
                  <a:cubicBezTo>
                    <a:pt x="209" y="91"/>
                    <a:pt x="209" y="91"/>
                    <a:pt x="209" y="91"/>
                  </a:cubicBezTo>
                  <a:cubicBezTo>
                    <a:pt x="209" y="91"/>
                    <a:pt x="209" y="91"/>
                    <a:pt x="209" y="91"/>
                  </a:cubicBezTo>
                  <a:cubicBezTo>
                    <a:pt x="210" y="91"/>
                    <a:pt x="210" y="90"/>
                    <a:pt x="211" y="90"/>
                  </a:cubicBezTo>
                  <a:cubicBezTo>
                    <a:pt x="211" y="90"/>
                    <a:pt x="211" y="90"/>
                    <a:pt x="211" y="90"/>
                  </a:cubicBezTo>
                  <a:cubicBezTo>
                    <a:pt x="211" y="90"/>
                    <a:pt x="211" y="90"/>
                    <a:pt x="211" y="90"/>
                  </a:cubicBezTo>
                  <a:cubicBezTo>
                    <a:pt x="211" y="90"/>
                    <a:pt x="211" y="90"/>
                    <a:pt x="211" y="90"/>
                  </a:cubicBezTo>
                  <a:cubicBezTo>
                    <a:pt x="211" y="90"/>
                    <a:pt x="211" y="90"/>
                    <a:pt x="211" y="90"/>
                  </a:cubicBezTo>
                  <a:cubicBezTo>
                    <a:pt x="211" y="90"/>
                    <a:pt x="211" y="90"/>
                    <a:pt x="211" y="90"/>
                  </a:cubicBezTo>
                  <a:cubicBezTo>
                    <a:pt x="213" y="90"/>
                    <a:pt x="218" y="87"/>
                    <a:pt x="218" y="87"/>
                  </a:cubicBezTo>
                  <a:cubicBezTo>
                    <a:pt x="219" y="87"/>
                    <a:pt x="219" y="87"/>
                    <a:pt x="219" y="87"/>
                  </a:cubicBezTo>
                  <a:cubicBezTo>
                    <a:pt x="221" y="86"/>
                    <a:pt x="222" y="85"/>
                    <a:pt x="224" y="83"/>
                  </a:cubicBezTo>
                  <a:cubicBezTo>
                    <a:pt x="224" y="83"/>
                    <a:pt x="225" y="83"/>
                    <a:pt x="225" y="83"/>
                  </a:cubicBezTo>
                  <a:cubicBezTo>
                    <a:pt x="225" y="82"/>
                    <a:pt x="226" y="82"/>
                    <a:pt x="226" y="82"/>
                  </a:cubicBezTo>
                  <a:cubicBezTo>
                    <a:pt x="227" y="81"/>
                    <a:pt x="228" y="81"/>
                    <a:pt x="229" y="80"/>
                  </a:cubicBezTo>
                  <a:cubicBezTo>
                    <a:pt x="229" y="80"/>
                    <a:pt x="229" y="80"/>
                    <a:pt x="229" y="80"/>
                  </a:cubicBezTo>
                  <a:cubicBezTo>
                    <a:pt x="229" y="80"/>
                    <a:pt x="229" y="80"/>
                    <a:pt x="228" y="81"/>
                  </a:cubicBezTo>
                  <a:cubicBezTo>
                    <a:pt x="228" y="81"/>
                    <a:pt x="229" y="81"/>
                    <a:pt x="229" y="81"/>
                  </a:cubicBezTo>
                  <a:cubicBezTo>
                    <a:pt x="229" y="81"/>
                    <a:pt x="228" y="81"/>
                    <a:pt x="228" y="81"/>
                  </a:cubicBezTo>
                  <a:cubicBezTo>
                    <a:pt x="228" y="81"/>
                    <a:pt x="228" y="81"/>
                    <a:pt x="227" y="82"/>
                  </a:cubicBezTo>
                  <a:cubicBezTo>
                    <a:pt x="228" y="82"/>
                    <a:pt x="228" y="81"/>
                    <a:pt x="228" y="81"/>
                  </a:cubicBezTo>
                  <a:cubicBezTo>
                    <a:pt x="228" y="82"/>
                    <a:pt x="227" y="82"/>
                    <a:pt x="227" y="82"/>
                  </a:cubicBezTo>
                  <a:cubicBezTo>
                    <a:pt x="226" y="83"/>
                    <a:pt x="225" y="83"/>
                    <a:pt x="225" y="84"/>
                  </a:cubicBezTo>
                  <a:cubicBezTo>
                    <a:pt x="223" y="85"/>
                    <a:pt x="223" y="85"/>
                    <a:pt x="223" y="85"/>
                  </a:cubicBezTo>
                  <a:cubicBezTo>
                    <a:pt x="223" y="85"/>
                    <a:pt x="224" y="85"/>
                    <a:pt x="225" y="85"/>
                  </a:cubicBezTo>
                  <a:cubicBezTo>
                    <a:pt x="226" y="85"/>
                    <a:pt x="227" y="85"/>
                    <a:pt x="228" y="84"/>
                  </a:cubicBezTo>
                  <a:cubicBezTo>
                    <a:pt x="228" y="84"/>
                    <a:pt x="228" y="84"/>
                    <a:pt x="228" y="84"/>
                  </a:cubicBezTo>
                  <a:cubicBezTo>
                    <a:pt x="231" y="82"/>
                    <a:pt x="233" y="82"/>
                    <a:pt x="235" y="81"/>
                  </a:cubicBezTo>
                  <a:cubicBezTo>
                    <a:pt x="235" y="81"/>
                    <a:pt x="235" y="80"/>
                    <a:pt x="236" y="80"/>
                  </a:cubicBezTo>
                  <a:cubicBezTo>
                    <a:pt x="236" y="80"/>
                    <a:pt x="236" y="80"/>
                    <a:pt x="236" y="80"/>
                  </a:cubicBezTo>
                  <a:cubicBezTo>
                    <a:pt x="236" y="80"/>
                    <a:pt x="237" y="80"/>
                    <a:pt x="237" y="80"/>
                  </a:cubicBezTo>
                  <a:cubicBezTo>
                    <a:pt x="237" y="80"/>
                    <a:pt x="238" y="80"/>
                    <a:pt x="238" y="80"/>
                  </a:cubicBezTo>
                  <a:cubicBezTo>
                    <a:pt x="238" y="80"/>
                    <a:pt x="238" y="80"/>
                    <a:pt x="238" y="80"/>
                  </a:cubicBezTo>
                  <a:cubicBezTo>
                    <a:pt x="238" y="81"/>
                    <a:pt x="237" y="81"/>
                    <a:pt x="237" y="81"/>
                  </a:cubicBezTo>
                  <a:cubicBezTo>
                    <a:pt x="237" y="81"/>
                    <a:pt x="237" y="81"/>
                    <a:pt x="237" y="80"/>
                  </a:cubicBezTo>
                  <a:cubicBezTo>
                    <a:pt x="236" y="81"/>
                    <a:pt x="235" y="82"/>
                    <a:pt x="233" y="82"/>
                  </a:cubicBezTo>
                  <a:cubicBezTo>
                    <a:pt x="233" y="83"/>
                    <a:pt x="232" y="83"/>
                    <a:pt x="232" y="83"/>
                  </a:cubicBezTo>
                  <a:cubicBezTo>
                    <a:pt x="231" y="83"/>
                    <a:pt x="231" y="83"/>
                    <a:pt x="231" y="84"/>
                  </a:cubicBezTo>
                  <a:cubicBezTo>
                    <a:pt x="230" y="84"/>
                    <a:pt x="230" y="84"/>
                    <a:pt x="229" y="84"/>
                  </a:cubicBezTo>
                  <a:cubicBezTo>
                    <a:pt x="228" y="85"/>
                    <a:pt x="227" y="85"/>
                    <a:pt x="226" y="86"/>
                  </a:cubicBezTo>
                  <a:cubicBezTo>
                    <a:pt x="226" y="86"/>
                    <a:pt x="225" y="86"/>
                    <a:pt x="224" y="87"/>
                  </a:cubicBezTo>
                  <a:cubicBezTo>
                    <a:pt x="224" y="87"/>
                    <a:pt x="224" y="87"/>
                    <a:pt x="223" y="87"/>
                  </a:cubicBezTo>
                  <a:cubicBezTo>
                    <a:pt x="222" y="88"/>
                    <a:pt x="222" y="88"/>
                    <a:pt x="222" y="88"/>
                  </a:cubicBezTo>
                  <a:cubicBezTo>
                    <a:pt x="221" y="88"/>
                    <a:pt x="220" y="89"/>
                    <a:pt x="219" y="89"/>
                  </a:cubicBezTo>
                  <a:cubicBezTo>
                    <a:pt x="219" y="89"/>
                    <a:pt x="219" y="90"/>
                    <a:pt x="218" y="90"/>
                  </a:cubicBezTo>
                  <a:cubicBezTo>
                    <a:pt x="217" y="90"/>
                    <a:pt x="216" y="91"/>
                    <a:pt x="216" y="91"/>
                  </a:cubicBezTo>
                  <a:cubicBezTo>
                    <a:pt x="216" y="91"/>
                    <a:pt x="216" y="91"/>
                    <a:pt x="216" y="90"/>
                  </a:cubicBezTo>
                  <a:cubicBezTo>
                    <a:pt x="216" y="90"/>
                    <a:pt x="216" y="90"/>
                    <a:pt x="213" y="92"/>
                  </a:cubicBezTo>
                  <a:cubicBezTo>
                    <a:pt x="212" y="92"/>
                    <a:pt x="212" y="92"/>
                    <a:pt x="212" y="92"/>
                  </a:cubicBezTo>
                  <a:cubicBezTo>
                    <a:pt x="210" y="93"/>
                    <a:pt x="210" y="93"/>
                    <a:pt x="210" y="93"/>
                  </a:cubicBezTo>
                  <a:cubicBezTo>
                    <a:pt x="210" y="93"/>
                    <a:pt x="210" y="93"/>
                    <a:pt x="210" y="94"/>
                  </a:cubicBezTo>
                  <a:cubicBezTo>
                    <a:pt x="210" y="93"/>
                    <a:pt x="209" y="93"/>
                    <a:pt x="209" y="93"/>
                  </a:cubicBezTo>
                  <a:cubicBezTo>
                    <a:pt x="209" y="93"/>
                    <a:pt x="209" y="93"/>
                    <a:pt x="209" y="94"/>
                  </a:cubicBezTo>
                  <a:cubicBezTo>
                    <a:pt x="209" y="94"/>
                    <a:pt x="208" y="94"/>
                    <a:pt x="208" y="94"/>
                  </a:cubicBezTo>
                  <a:cubicBezTo>
                    <a:pt x="208" y="94"/>
                    <a:pt x="208" y="94"/>
                    <a:pt x="208" y="94"/>
                  </a:cubicBezTo>
                  <a:cubicBezTo>
                    <a:pt x="208" y="94"/>
                    <a:pt x="208" y="94"/>
                    <a:pt x="208" y="94"/>
                  </a:cubicBezTo>
                  <a:cubicBezTo>
                    <a:pt x="208" y="94"/>
                    <a:pt x="208" y="94"/>
                    <a:pt x="207" y="94"/>
                  </a:cubicBezTo>
                  <a:cubicBezTo>
                    <a:pt x="207" y="94"/>
                    <a:pt x="207" y="94"/>
                    <a:pt x="207" y="94"/>
                  </a:cubicBezTo>
                  <a:cubicBezTo>
                    <a:pt x="206" y="94"/>
                    <a:pt x="206" y="94"/>
                    <a:pt x="206" y="94"/>
                  </a:cubicBezTo>
                  <a:cubicBezTo>
                    <a:pt x="208" y="93"/>
                    <a:pt x="208" y="93"/>
                    <a:pt x="209" y="92"/>
                  </a:cubicBezTo>
                  <a:cubicBezTo>
                    <a:pt x="209" y="92"/>
                    <a:pt x="209" y="92"/>
                    <a:pt x="209" y="92"/>
                  </a:cubicBezTo>
                  <a:close/>
                  <a:moveTo>
                    <a:pt x="208" y="114"/>
                  </a:moveTo>
                  <a:cubicBezTo>
                    <a:pt x="208" y="115"/>
                    <a:pt x="208" y="115"/>
                    <a:pt x="207" y="115"/>
                  </a:cubicBezTo>
                  <a:cubicBezTo>
                    <a:pt x="207" y="115"/>
                    <a:pt x="206" y="116"/>
                    <a:pt x="206" y="116"/>
                  </a:cubicBezTo>
                  <a:cubicBezTo>
                    <a:pt x="204" y="117"/>
                    <a:pt x="204" y="117"/>
                    <a:pt x="203" y="118"/>
                  </a:cubicBezTo>
                  <a:cubicBezTo>
                    <a:pt x="203" y="118"/>
                    <a:pt x="203" y="118"/>
                    <a:pt x="203" y="118"/>
                  </a:cubicBezTo>
                  <a:cubicBezTo>
                    <a:pt x="203" y="118"/>
                    <a:pt x="203" y="118"/>
                    <a:pt x="202" y="119"/>
                  </a:cubicBezTo>
                  <a:cubicBezTo>
                    <a:pt x="202" y="119"/>
                    <a:pt x="202" y="119"/>
                    <a:pt x="202" y="119"/>
                  </a:cubicBezTo>
                  <a:cubicBezTo>
                    <a:pt x="201" y="120"/>
                    <a:pt x="200" y="120"/>
                    <a:pt x="200" y="120"/>
                  </a:cubicBezTo>
                  <a:cubicBezTo>
                    <a:pt x="199" y="121"/>
                    <a:pt x="198" y="122"/>
                    <a:pt x="196" y="123"/>
                  </a:cubicBezTo>
                  <a:cubicBezTo>
                    <a:pt x="196" y="123"/>
                    <a:pt x="196" y="123"/>
                    <a:pt x="195" y="123"/>
                  </a:cubicBezTo>
                  <a:cubicBezTo>
                    <a:pt x="195" y="123"/>
                    <a:pt x="195" y="123"/>
                    <a:pt x="195" y="123"/>
                  </a:cubicBezTo>
                  <a:cubicBezTo>
                    <a:pt x="195" y="123"/>
                    <a:pt x="196" y="123"/>
                    <a:pt x="196" y="122"/>
                  </a:cubicBezTo>
                  <a:cubicBezTo>
                    <a:pt x="197" y="121"/>
                    <a:pt x="198" y="120"/>
                    <a:pt x="199" y="119"/>
                  </a:cubicBezTo>
                  <a:cubicBezTo>
                    <a:pt x="199" y="119"/>
                    <a:pt x="199" y="119"/>
                    <a:pt x="199" y="119"/>
                  </a:cubicBezTo>
                  <a:cubicBezTo>
                    <a:pt x="200" y="118"/>
                    <a:pt x="200" y="118"/>
                    <a:pt x="201" y="118"/>
                  </a:cubicBezTo>
                  <a:cubicBezTo>
                    <a:pt x="203" y="117"/>
                    <a:pt x="203" y="117"/>
                    <a:pt x="203" y="116"/>
                  </a:cubicBezTo>
                  <a:cubicBezTo>
                    <a:pt x="204" y="116"/>
                    <a:pt x="204" y="115"/>
                    <a:pt x="205" y="115"/>
                  </a:cubicBezTo>
                  <a:cubicBezTo>
                    <a:pt x="205" y="115"/>
                    <a:pt x="206" y="115"/>
                    <a:pt x="206" y="114"/>
                  </a:cubicBezTo>
                  <a:cubicBezTo>
                    <a:pt x="207" y="114"/>
                    <a:pt x="207" y="114"/>
                    <a:pt x="207" y="114"/>
                  </a:cubicBezTo>
                  <a:cubicBezTo>
                    <a:pt x="207" y="114"/>
                    <a:pt x="208" y="113"/>
                    <a:pt x="208" y="113"/>
                  </a:cubicBezTo>
                  <a:cubicBezTo>
                    <a:pt x="208" y="113"/>
                    <a:pt x="208" y="113"/>
                    <a:pt x="209" y="113"/>
                  </a:cubicBezTo>
                  <a:cubicBezTo>
                    <a:pt x="208" y="114"/>
                    <a:pt x="208" y="114"/>
                    <a:pt x="208" y="114"/>
                  </a:cubicBezTo>
                  <a:cubicBezTo>
                    <a:pt x="208" y="114"/>
                    <a:pt x="208" y="114"/>
                    <a:pt x="208" y="114"/>
                  </a:cubicBezTo>
                  <a:cubicBezTo>
                    <a:pt x="208" y="114"/>
                    <a:pt x="208" y="114"/>
                    <a:pt x="208" y="114"/>
                  </a:cubicBezTo>
                  <a:close/>
                  <a:moveTo>
                    <a:pt x="200" y="173"/>
                  </a:moveTo>
                  <a:cubicBezTo>
                    <a:pt x="200" y="173"/>
                    <a:pt x="199" y="173"/>
                    <a:pt x="199" y="173"/>
                  </a:cubicBezTo>
                  <a:cubicBezTo>
                    <a:pt x="199" y="172"/>
                    <a:pt x="199" y="172"/>
                    <a:pt x="200" y="171"/>
                  </a:cubicBezTo>
                  <a:cubicBezTo>
                    <a:pt x="200" y="171"/>
                    <a:pt x="200" y="171"/>
                    <a:pt x="200" y="171"/>
                  </a:cubicBezTo>
                  <a:cubicBezTo>
                    <a:pt x="199" y="172"/>
                    <a:pt x="199" y="172"/>
                    <a:pt x="199" y="172"/>
                  </a:cubicBezTo>
                  <a:cubicBezTo>
                    <a:pt x="199" y="172"/>
                    <a:pt x="198" y="172"/>
                    <a:pt x="198" y="172"/>
                  </a:cubicBezTo>
                  <a:cubicBezTo>
                    <a:pt x="198" y="172"/>
                    <a:pt x="199" y="172"/>
                    <a:pt x="199" y="172"/>
                  </a:cubicBezTo>
                  <a:cubicBezTo>
                    <a:pt x="199" y="171"/>
                    <a:pt x="199" y="171"/>
                    <a:pt x="199" y="170"/>
                  </a:cubicBezTo>
                  <a:cubicBezTo>
                    <a:pt x="200" y="170"/>
                    <a:pt x="200" y="170"/>
                    <a:pt x="200" y="170"/>
                  </a:cubicBezTo>
                  <a:cubicBezTo>
                    <a:pt x="201" y="170"/>
                    <a:pt x="201" y="169"/>
                    <a:pt x="201" y="169"/>
                  </a:cubicBezTo>
                  <a:cubicBezTo>
                    <a:pt x="202" y="169"/>
                    <a:pt x="202" y="169"/>
                    <a:pt x="202" y="169"/>
                  </a:cubicBezTo>
                  <a:cubicBezTo>
                    <a:pt x="203" y="168"/>
                    <a:pt x="203" y="168"/>
                    <a:pt x="204" y="168"/>
                  </a:cubicBezTo>
                  <a:cubicBezTo>
                    <a:pt x="204" y="169"/>
                    <a:pt x="204" y="170"/>
                    <a:pt x="204" y="170"/>
                  </a:cubicBezTo>
                  <a:cubicBezTo>
                    <a:pt x="203" y="171"/>
                    <a:pt x="202" y="173"/>
                    <a:pt x="202" y="173"/>
                  </a:cubicBezTo>
                  <a:cubicBezTo>
                    <a:pt x="202" y="173"/>
                    <a:pt x="201" y="173"/>
                    <a:pt x="200" y="173"/>
                  </a:cubicBezTo>
                  <a:cubicBezTo>
                    <a:pt x="200" y="173"/>
                    <a:pt x="201" y="173"/>
                    <a:pt x="201" y="173"/>
                  </a:cubicBezTo>
                  <a:cubicBezTo>
                    <a:pt x="200" y="173"/>
                    <a:pt x="200" y="173"/>
                    <a:pt x="200" y="173"/>
                  </a:cubicBezTo>
                  <a:close/>
                  <a:moveTo>
                    <a:pt x="205" y="113"/>
                  </a:moveTo>
                  <a:cubicBezTo>
                    <a:pt x="207" y="112"/>
                    <a:pt x="207" y="111"/>
                    <a:pt x="208" y="111"/>
                  </a:cubicBezTo>
                  <a:cubicBezTo>
                    <a:pt x="209" y="110"/>
                    <a:pt x="209" y="110"/>
                    <a:pt x="210" y="110"/>
                  </a:cubicBezTo>
                  <a:cubicBezTo>
                    <a:pt x="210" y="110"/>
                    <a:pt x="210" y="110"/>
                    <a:pt x="210" y="111"/>
                  </a:cubicBezTo>
                  <a:cubicBezTo>
                    <a:pt x="207" y="113"/>
                    <a:pt x="207" y="113"/>
                    <a:pt x="205" y="113"/>
                  </a:cubicBezTo>
                  <a:close/>
                  <a:moveTo>
                    <a:pt x="191" y="111"/>
                  </a:moveTo>
                  <a:cubicBezTo>
                    <a:pt x="191" y="110"/>
                    <a:pt x="191" y="110"/>
                    <a:pt x="192" y="110"/>
                  </a:cubicBezTo>
                  <a:cubicBezTo>
                    <a:pt x="194" y="109"/>
                    <a:pt x="196" y="107"/>
                    <a:pt x="199" y="106"/>
                  </a:cubicBezTo>
                  <a:cubicBezTo>
                    <a:pt x="199" y="106"/>
                    <a:pt x="199" y="106"/>
                    <a:pt x="199" y="106"/>
                  </a:cubicBezTo>
                  <a:cubicBezTo>
                    <a:pt x="202" y="105"/>
                    <a:pt x="202" y="105"/>
                    <a:pt x="202" y="105"/>
                  </a:cubicBezTo>
                  <a:cubicBezTo>
                    <a:pt x="202" y="104"/>
                    <a:pt x="203" y="104"/>
                    <a:pt x="203" y="103"/>
                  </a:cubicBezTo>
                  <a:cubicBezTo>
                    <a:pt x="204" y="103"/>
                    <a:pt x="205" y="102"/>
                    <a:pt x="206" y="102"/>
                  </a:cubicBezTo>
                  <a:cubicBezTo>
                    <a:pt x="206" y="102"/>
                    <a:pt x="206" y="102"/>
                    <a:pt x="206" y="102"/>
                  </a:cubicBezTo>
                  <a:cubicBezTo>
                    <a:pt x="206" y="102"/>
                    <a:pt x="206" y="102"/>
                    <a:pt x="206" y="103"/>
                  </a:cubicBezTo>
                  <a:cubicBezTo>
                    <a:pt x="206" y="103"/>
                    <a:pt x="206" y="103"/>
                    <a:pt x="205" y="103"/>
                  </a:cubicBezTo>
                  <a:cubicBezTo>
                    <a:pt x="206" y="103"/>
                    <a:pt x="206" y="103"/>
                    <a:pt x="206" y="103"/>
                  </a:cubicBezTo>
                  <a:cubicBezTo>
                    <a:pt x="206" y="103"/>
                    <a:pt x="207" y="103"/>
                    <a:pt x="207" y="103"/>
                  </a:cubicBezTo>
                  <a:cubicBezTo>
                    <a:pt x="207" y="103"/>
                    <a:pt x="208" y="102"/>
                    <a:pt x="208" y="102"/>
                  </a:cubicBezTo>
                  <a:cubicBezTo>
                    <a:pt x="208" y="102"/>
                    <a:pt x="208" y="102"/>
                    <a:pt x="209" y="102"/>
                  </a:cubicBezTo>
                  <a:cubicBezTo>
                    <a:pt x="209" y="102"/>
                    <a:pt x="209" y="102"/>
                    <a:pt x="208" y="103"/>
                  </a:cubicBezTo>
                  <a:cubicBezTo>
                    <a:pt x="209" y="102"/>
                    <a:pt x="209" y="102"/>
                    <a:pt x="210" y="102"/>
                  </a:cubicBezTo>
                  <a:cubicBezTo>
                    <a:pt x="210" y="103"/>
                    <a:pt x="210" y="103"/>
                    <a:pt x="210" y="103"/>
                  </a:cubicBezTo>
                  <a:cubicBezTo>
                    <a:pt x="209" y="103"/>
                    <a:pt x="209" y="103"/>
                    <a:pt x="208" y="103"/>
                  </a:cubicBezTo>
                  <a:cubicBezTo>
                    <a:pt x="209" y="103"/>
                    <a:pt x="209" y="103"/>
                    <a:pt x="209" y="103"/>
                  </a:cubicBezTo>
                  <a:cubicBezTo>
                    <a:pt x="209" y="103"/>
                    <a:pt x="208" y="103"/>
                    <a:pt x="207" y="103"/>
                  </a:cubicBezTo>
                  <a:cubicBezTo>
                    <a:pt x="207" y="103"/>
                    <a:pt x="206" y="104"/>
                    <a:pt x="206" y="104"/>
                  </a:cubicBezTo>
                  <a:cubicBezTo>
                    <a:pt x="205" y="104"/>
                    <a:pt x="205" y="104"/>
                    <a:pt x="204" y="105"/>
                  </a:cubicBezTo>
                  <a:cubicBezTo>
                    <a:pt x="203" y="105"/>
                    <a:pt x="203" y="105"/>
                    <a:pt x="202" y="106"/>
                  </a:cubicBezTo>
                  <a:cubicBezTo>
                    <a:pt x="201" y="106"/>
                    <a:pt x="201" y="106"/>
                    <a:pt x="201" y="106"/>
                  </a:cubicBezTo>
                  <a:cubicBezTo>
                    <a:pt x="201" y="106"/>
                    <a:pt x="201" y="106"/>
                    <a:pt x="201" y="106"/>
                  </a:cubicBezTo>
                  <a:cubicBezTo>
                    <a:pt x="201" y="106"/>
                    <a:pt x="201" y="106"/>
                    <a:pt x="200" y="106"/>
                  </a:cubicBezTo>
                  <a:cubicBezTo>
                    <a:pt x="199" y="107"/>
                    <a:pt x="199" y="107"/>
                    <a:pt x="199" y="107"/>
                  </a:cubicBezTo>
                  <a:cubicBezTo>
                    <a:pt x="199" y="107"/>
                    <a:pt x="199" y="107"/>
                    <a:pt x="199" y="107"/>
                  </a:cubicBezTo>
                  <a:cubicBezTo>
                    <a:pt x="198" y="107"/>
                    <a:pt x="198" y="107"/>
                    <a:pt x="193" y="110"/>
                  </a:cubicBezTo>
                  <a:cubicBezTo>
                    <a:pt x="193" y="111"/>
                    <a:pt x="192" y="111"/>
                    <a:pt x="192" y="111"/>
                  </a:cubicBezTo>
                  <a:cubicBezTo>
                    <a:pt x="191" y="111"/>
                    <a:pt x="191" y="111"/>
                    <a:pt x="190" y="111"/>
                  </a:cubicBezTo>
                  <a:cubicBezTo>
                    <a:pt x="191" y="111"/>
                    <a:pt x="191" y="111"/>
                    <a:pt x="191" y="111"/>
                  </a:cubicBezTo>
                  <a:cubicBezTo>
                    <a:pt x="191" y="111"/>
                    <a:pt x="191" y="111"/>
                    <a:pt x="191" y="111"/>
                  </a:cubicBezTo>
                  <a:close/>
                  <a:moveTo>
                    <a:pt x="191" y="125"/>
                  </a:moveTo>
                  <a:cubicBezTo>
                    <a:pt x="192" y="124"/>
                    <a:pt x="192" y="124"/>
                    <a:pt x="192" y="124"/>
                  </a:cubicBezTo>
                  <a:cubicBezTo>
                    <a:pt x="192" y="124"/>
                    <a:pt x="192" y="124"/>
                    <a:pt x="193" y="124"/>
                  </a:cubicBezTo>
                  <a:cubicBezTo>
                    <a:pt x="192" y="125"/>
                    <a:pt x="192" y="125"/>
                    <a:pt x="191" y="125"/>
                  </a:cubicBezTo>
                  <a:cubicBezTo>
                    <a:pt x="191" y="125"/>
                    <a:pt x="191" y="125"/>
                    <a:pt x="191" y="126"/>
                  </a:cubicBezTo>
                  <a:cubicBezTo>
                    <a:pt x="191" y="126"/>
                    <a:pt x="190" y="126"/>
                    <a:pt x="190" y="126"/>
                  </a:cubicBezTo>
                  <a:cubicBezTo>
                    <a:pt x="191" y="125"/>
                    <a:pt x="191" y="125"/>
                    <a:pt x="191" y="125"/>
                  </a:cubicBezTo>
                  <a:close/>
                  <a:moveTo>
                    <a:pt x="181" y="146"/>
                  </a:moveTo>
                  <a:cubicBezTo>
                    <a:pt x="181" y="146"/>
                    <a:pt x="181" y="146"/>
                    <a:pt x="181" y="146"/>
                  </a:cubicBezTo>
                  <a:cubicBezTo>
                    <a:pt x="182" y="146"/>
                    <a:pt x="182" y="145"/>
                    <a:pt x="182" y="145"/>
                  </a:cubicBezTo>
                  <a:cubicBezTo>
                    <a:pt x="182" y="145"/>
                    <a:pt x="182" y="145"/>
                    <a:pt x="182" y="145"/>
                  </a:cubicBezTo>
                  <a:cubicBezTo>
                    <a:pt x="183" y="144"/>
                    <a:pt x="183" y="144"/>
                    <a:pt x="184" y="144"/>
                  </a:cubicBezTo>
                  <a:cubicBezTo>
                    <a:pt x="185" y="142"/>
                    <a:pt x="186" y="141"/>
                    <a:pt x="188" y="140"/>
                  </a:cubicBezTo>
                  <a:cubicBezTo>
                    <a:pt x="188" y="140"/>
                    <a:pt x="188" y="140"/>
                    <a:pt x="188" y="140"/>
                  </a:cubicBezTo>
                  <a:cubicBezTo>
                    <a:pt x="189" y="140"/>
                    <a:pt x="189" y="140"/>
                    <a:pt x="190" y="140"/>
                  </a:cubicBezTo>
                  <a:cubicBezTo>
                    <a:pt x="191" y="139"/>
                    <a:pt x="191" y="139"/>
                    <a:pt x="192" y="138"/>
                  </a:cubicBezTo>
                  <a:cubicBezTo>
                    <a:pt x="192" y="139"/>
                    <a:pt x="192" y="139"/>
                    <a:pt x="191" y="139"/>
                  </a:cubicBezTo>
                  <a:cubicBezTo>
                    <a:pt x="191" y="139"/>
                    <a:pt x="192" y="139"/>
                    <a:pt x="192" y="139"/>
                  </a:cubicBezTo>
                  <a:cubicBezTo>
                    <a:pt x="189" y="142"/>
                    <a:pt x="189" y="142"/>
                    <a:pt x="188" y="144"/>
                  </a:cubicBezTo>
                  <a:cubicBezTo>
                    <a:pt x="188" y="144"/>
                    <a:pt x="188" y="144"/>
                    <a:pt x="188" y="144"/>
                  </a:cubicBezTo>
                  <a:cubicBezTo>
                    <a:pt x="188" y="144"/>
                    <a:pt x="187" y="144"/>
                    <a:pt x="187" y="145"/>
                  </a:cubicBezTo>
                  <a:cubicBezTo>
                    <a:pt x="187" y="145"/>
                    <a:pt x="187" y="145"/>
                    <a:pt x="186" y="146"/>
                  </a:cubicBezTo>
                  <a:cubicBezTo>
                    <a:pt x="186" y="146"/>
                    <a:pt x="186" y="146"/>
                    <a:pt x="187" y="146"/>
                  </a:cubicBezTo>
                  <a:cubicBezTo>
                    <a:pt x="186" y="146"/>
                    <a:pt x="186" y="147"/>
                    <a:pt x="185" y="147"/>
                  </a:cubicBezTo>
                  <a:cubicBezTo>
                    <a:pt x="185" y="148"/>
                    <a:pt x="185" y="148"/>
                    <a:pt x="185" y="148"/>
                  </a:cubicBezTo>
                  <a:cubicBezTo>
                    <a:pt x="185" y="148"/>
                    <a:pt x="185" y="149"/>
                    <a:pt x="184" y="149"/>
                  </a:cubicBezTo>
                  <a:cubicBezTo>
                    <a:pt x="184" y="149"/>
                    <a:pt x="184" y="149"/>
                    <a:pt x="184" y="149"/>
                  </a:cubicBezTo>
                  <a:cubicBezTo>
                    <a:pt x="184" y="150"/>
                    <a:pt x="184" y="150"/>
                    <a:pt x="184" y="151"/>
                  </a:cubicBezTo>
                  <a:cubicBezTo>
                    <a:pt x="184" y="151"/>
                    <a:pt x="184" y="151"/>
                    <a:pt x="184" y="151"/>
                  </a:cubicBezTo>
                  <a:cubicBezTo>
                    <a:pt x="183" y="152"/>
                    <a:pt x="183" y="152"/>
                    <a:pt x="182" y="153"/>
                  </a:cubicBezTo>
                  <a:cubicBezTo>
                    <a:pt x="182" y="153"/>
                    <a:pt x="182" y="153"/>
                    <a:pt x="182" y="153"/>
                  </a:cubicBezTo>
                  <a:cubicBezTo>
                    <a:pt x="182" y="153"/>
                    <a:pt x="182" y="153"/>
                    <a:pt x="182" y="153"/>
                  </a:cubicBezTo>
                  <a:cubicBezTo>
                    <a:pt x="182" y="153"/>
                    <a:pt x="182" y="153"/>
                    <a:pt x="182" y="153"/>
                  </a:cubicBezTo>
                  <a:cubicBezTo>
                    <a:pt x="181" y="154"/>
                    <a:pt x="181" y="155"/>
                    <a:pt x="180" y="155"/>
                  </a:cubicBezTo>
                  <a:cubicBezTo>
                    <a:pt x="180" y="156"/>
                    <a:pt x="180" y="156"/>
                    <a:pt x="181" y="156"/>
                  </a:cubicBezTo>
                  <a:cubicBezTo>
                    <a:pt x="180" y="156"/>
                    <a:pt x="180" y="157"/>
                    <a:pt x="180" y="157"/>
                  </a:cubicBezTo>
                  <a:cubicBezTo>
                    <a:pt x="180" y="158"/>
                    <a:pt x="180" y="158"/>
                    <a:pt x="181" y="158"/>
                  </a:cubicBezTo>
                  <a:cubicBezTo>
                    <a:pt x="181" y="158"/>
                    <a:pt x="181" y="158"/>
                    <a:pt x="181" y="158"/>
                  </a:cubicBezTo>
                  <a:cubicBezTo>
                    <a:pt x="177" y="161"/>
                    <a:pt x="177" y="161"/>
                    <a:pt x="177" y="162"/>
                  </a:cubicBezTo>
                  <a:cubicBezTo>
                    <a:pt x="177" y="162"/>
                    <a:pt x="177" y="162"/>
                    <a:pt x="177" y="162"/>
                  </a:cubicBezTo>
                  <a:cubicBezTo>
                    <a:pt x="177" y="163"/>
                    <a:pt x="176" y="163"/>
                    <a:pt x="176" y="164"/>
                  </a:cubicBezTo>
                  <a:cubicBezTo>
                    <a:pt x="176" y="164"/>
                    <a:pt x="176" y="164"/>
                    <a:pt x="176" y="164"/>
                  </a:cubicBezTo>
                  <a:cubicBezTo>
                    <a:pt x="176" y="164"/>
                    <a:pt x="176" y="164"/>
                    <a:pt x="176" y="164"/>
                  </a:cubicBezTo>
                  <a:cubicBezTo>
                    <a:pt x="175" y="164"/>
                    <a:pt x="175" y="164"/>
                    <a:pt x="174" y="164"/>
                  </a:cubicBezTo>
                  <a:cubicBezTo>
                    <a:pt x="174" y="165"/>
                    <a:pt x="173" y="165"/>
                    <a:pt x="173" y="165"/>
                  </a:cubicBezTo>
                  <a:cubicBezTo>
                    <a:pt x="173" y="165"/>
                    <a:pt x="172" y="165"/>
                    <a:pt x="172" y="165"/>
                  </a:cubicBezTo>
                  <a:cubicBezTo>
                    <a:pt x="173" y="165"/>
                    <a:pt x="173" y="164"/>
                    <a:pt x="174" y="163"/>
                  </a:cubicBezTo>
                  <a:cubicBezTo>
                    <a:pt x="174" y="163"/>
                    <a:pt x="174" y="163"/>
                    <a:pt x="174" y="163"/>
                  </a:cubicBezTo>
                  <a:cubicBezTo>
                    <a:pt x="174" y="162"/>
                    <a:pt x="175" y="161"/>
                    <a:pt x="176" y="161"/>
                  </a:cubicBezTo>
                  <a:cubicBezTo>
                    <a:pt x="176" y="161"/>
                    <a:pt x="176" y="161"/>
                    <a:pt x="176" y="161"/>
                  </a:cubicBezTo>
                  <a:cubicBezTo>
                    <a:pt x="176" y="160"/>
                    <a:pt x="176" y="160"/>
                    <a:pt x="176" y="160"/>
                  </a:cubicBezTo>
                  <a:cubicBezTo>
                    <a:pt x="177" y="159"/>
                    <a:pt x="178" y="159"/>
                    <a:pt x="178" y="158"/>
                  </a:cubicBezTo>
                  <a:cubicBezTo>
                    <a:pt x="178" y="158"/>
                    <a:pt x="177" y="158"/>
                    <a:pt x="177" y="158"/>
                  </a:cubicBezTo>
                  <a:cubicBezTo>
                    <a:pt x="177" y="158"/>
                    <a:pt x="177" y="158"/>
                    <a:pt x="177" y="157"/>
                  </a:cubicBezTo>
                  <a:cubicBezTo>
                    <a:pt x="177" y="157"/>
                    <a:pt x="178" y="157"/>
                    <a:pt x="178" y="157"/>
                  </a:cubicBezTo>
                  <a:cubicBezTo>
                    <a:pt x="178" y="157"/>
                    <a:pt x="178" y="157"/>
                    <a:pt x="179" y="156"/>
                  </a:cubicBezTo>
                  <a:cubicBezTo>
                    <a:pt x="178" y="156"/>
                    <a:pt x="178" y="156"/>
                    <a:pt x="177" y="156"/>
                  </a:cubicBezTo>
                  <a:cubicBezTo>
                    <a:pt x="178" y="155"/>
                    <a:pt x="178" y="155"/>
                    <a:pt x="179" y="154"/>
                  </a:cubicBezTo>
                  <a:cubicBezTo>
                    <a:pt x="179" y="154"/>
                    <a:pt x="179" y="154"/>
                    <a:pt x="179" y="154"/>
                  </a:cubicBezTo>
                  <a:cubicBezTo>
                    <a:pt x="180" y="153"/>
                    <a:pt x="180" y="153"/>
                    <a:pt x="181" y="153"/>
                  </a:cubicBezTo>
                  <a:cubicBezTo>
                    <a:pt x="181" y="152"/>
                    <a:pt x="181" y="152"/>
                    <a:pt x="180" y="152"/>
                  </a:cubicBezTo>
                  <a:cubicBezTo>
                    <a:pt x="181" y="152"/>
                    <a:pt x="181" y="152"/>
                    <a:pt x="181" y="151"/>
                  </a:cubicBezTo>
                  <a:cubicBezTo>
                    <a:pt x="180" y="152"/>
                    <a:pt x="180" y="152"/>
                    <a:pt x="179" y="152"/>
                  </a:cubicBezTo>
                  <a:cubicBezTo>
                    <a:pt x="180" y="151"/>
                    <a:pt x="180" y="150"/>
                    <a:pt x="179" y="149"/>
                  </a:cubicBezTo>
                  <a:cubicBezTo>
                    <a:pt x="181" y="147"/>
                    <a:pt x="181" y="147"/>
                    <a:pt x="182" y="147"/>
                  </a:cubicBezTo>
                  <a:cubicBezTo>
                    <a:pt x="182" y="146"/>
                    <a:pt x="183" y="146"/>
                    <a:pt x="183" y="146"/>
                  </a:cubicBezTo>
                  <a:cubicBezTo>
                    <a:pt x="182" y="146"/>
                    <a:pt x="182" y="146"/>
                    <a:pt x="181" y="146"/>
                  </a:cubicBezTo>
                  <a:close/>
                  <a:moveTo>
                    <a:pt x="170" y="154"/>
                  </a:moveTo>
                  <a:cubicBezTo>
                    <a:pt x="170" y="154"/>
                    <a:pt x="170" y="154"/>
                    <a:pt x="171" y="153"/>
                  </a:cubicBezTo>
                  <a:cubicBezTo>
                    <a:pt x="172" y="153"/>
                    <a:pt x="172" y="152"/>
                    <a:pt x="173" y="152"/>
                  </a:cubicBezTo>
                  <a:cubicBezTo>
                    <a:pt x="173" y="152"/>
                    <a:pt x="173" y="151"/>
                    <a:pt x="173" y="151"/>
                  </a:cubicBezTo>
                  <a:cubicBezTo>
                    <a:pt x="173" y="151"/>
                    <a:pt x="173" y="151"/>
                    <a:pt x="174" y="151"/>
                  </a:cubicBezTo>
                  <a:cubicBezTo>
                    <a:pt x="174" y="150"/>
                    <a:pt x="175" y="150"/>
                    <a:pt x="175" y="149"/>
                  </a:cubicBezTo>
                  <a:cubicBezTo>
                    <a:pt x="174" y="149"/>
                    <a:pt x="174" y="149"/>
                    <a:pt x="175" y="148"/>
                  </a:cubicBezTo>
                  <a:cubicBezTo>
                    <a:pt x="175" y="148"/>
                    <a:pt x="175" y="148"/>
                    <a:pt x="175" y="148"/>
                  </a:cubicBezTo>
                  <a:cubicBezTo>
                    <a:pt x="175" y="148"/>
                    <a:pt x="175" y="147"/>
                    <a:pt x="175" y="147"/>
                  </a:cubicBezTo>
                  <a:cubicBezTo>
                    <a:pt x="175" y="147"/>
                    <a:pt x="177" y="147"/>
                    <a:pt x="178" y="147"/>
                  </a:cubicBezTo>
                  <a:cubicBezTo>
                    <a:pt x="178" y="146"/>
                    <a:pt x="179" y="144"/>
                    <a:pt x="180" y="145"/>
                  </a:cubicBezTo>
                  <a:cubicBezTo>
                    <a:pt x="179" y="146"/>
                    <a:pt x="179" y="146"/>
                    <a:pt x="178" y="146"/>
                  </a:cubicBezTo>
                  <a:cubicBezTo>
                    <a:pt x="178" y="146"/>
                    <a:pt x="178" y="147"/>
                    <a:pt x="178" y="147"/>
                  </a:cubicBezTo>
                  <a:cubicBezTo>
                    <a:pt x="177" y="147"/>
                    <a:pt x="178" y="148"/>
                    <a:pt x="178" y="148"/>
                  </a:cubicBezTo>
                  <a:cubicBezTo>
                    <a:pt x="178" y="148"/>
                    <a:pt x="178" y="148"/>
                    <a:pt x="177" y="149"/>
                  </a:cubicBezTo>
                  <a:cubicBezTo>
                    <a:pt x="172" y="154"/>
                    <a:pt x="172" y="154"/>
                    <a:pt x="171" y="155"/>
                  </a:cubicBezTo>
                  <a:cubicBezTo>
                    <a:pt x="170" y="155"/>
                    <a:pt x="169" y="155"/>
                    <a:pt x="170" y="154"/>
                  </a:cubicBezTo>
                  <a:cubicBezTo>
                    <a:pt x="170" y="154"/>
                    <a:pt x="170" y="154"/>
                    <a:pt x="170" y="154"/>
                  </a:cubicBezTo>
                  <a:close/>
                  <a:moveTo>
                    <a:pt x="168" y="161"/>
                  </a:moveTo>
                  <a:cubicBezTo>
                    <a:pt x="169" y="160"/>
                    <a:pt x="169" y="160"/>
                    <a:pt x="169" y="158"/>
                  </a:cubicBezTo>
                  <a:cubicBezTo>
                    <a:pt x="169" y="158"/>
                    <a:pt x="170" y="157"/>
                    <a:pt x="170" y="157"/>
                  </a:cubicBezTo>
                  <a:cubicBezTo>
                    <a:pt x="170" y="156"/>
                    <a:pt x="171" y="156"/>
                    <a:pt x="171" y="156"/>
                  </a:cubicBezTo>
                  <a:cubicBezTo>
                    <a:pt x="172" y="155"/>
                    <a:pt x="172" y="155"/>
                    <a:pt x="172" y="155"/>
                  </a:cubicBezTo>
                  <a:cubicBezTo>
                    <a:pt x="172" y="156"/>
                    <a:pt x="172" y="156"/>
                    <a:pt x="172" y="156"/>
                  </a:cubicBezTo>
                  <a:cubicBezTo>
                    <a:pt x="172" y="157"/>
                    <a:pt x="172" y="157"/>
                    <a:pt x="171" y="157"/>
                  </a:cubicBezTo>
                  <a:cubicBezTo>
                    <a:pt x="172" y="157"/>
                    <a:pt x="171" y="157"/>
                    <a:pt x="171" y="157"/>
                  </a:cubicBezTo>
                  <a:cubicBezTo>
                    <a:pt x="172" y="157"/>
                    <a:pt x="172" y="157"/>
                    <a:pt x="172" y="157"/>
                  </a:cubicBezTo>
                  <a:cubicBezTo>
                    <a:pt x="171" y="159"/>
                    <a:pt x="170" y="160"/>
                    <a:pt x="170" y="161"/>
                  </a:cubicBezTo>
                  <a:cubicBezTo>
                    <a:pt x="170" y="161"/>
                    <a:pt x="170" y="161"/>
                    <a:pt x="170" y="161"/>
                  </a:cubicBezTo>
                  <a:cubicBezTo>
                    <a:pt x="168" y="163"/>
                    <a:pt x="168" y="163"/>
                    <a:pt x="168" y="164"/>
                  </a:cubicBezTo>
                  <a:cubicBezTo>
                    <a:pt x="168" y="165"/>
                    <a:pt x="167" y="166"/>
                    <a:pt x="167" y="166"/>
                  </a:cubicBezTo>
                  <a:cubicBezTo>
                    <a:pt x="167" y="166"/>
                    <a:pt x="167" y="166"/>
                    <a:pt x="167" y="166"/>
                  </a:cubicBezTo>
                  <a:cubicBezTo>
                    <a:pt x="166" y="166"/>
                    <a:pt x="166" y="167"/>
                    <a:pt x="166" y="167"/>
                  </a:cubicBezTo>
                  <a:cubicBezTo>
                    <a:pt x="165" y="167"/>
                    <a:pt x="165" y="167"/>
                    <a:pt x="165" y="167"/>
                  </a:cubicBezTo>
                  <a:cubicBezTo>
                    <a:pt x="166" y="165"/>
                    <a:pt x="167" y="163"/>
                    <a:pt x="169" y="161"/>
                  </a:cubicBezTo>
                  <a:cubicBezTo>
                    <a:pt x="168" y="161"/>
                    <a:pt x="168" y="161"/>
                    <a:pt x="168" y="161"/>
                  </a:cubicBezTo>
                  <a:close/>
                  <a:moveTo>
                    <a:pt x="182" y="213"/>
                  </a:moveTo>
                  <a:cubicBezTo>
                    <a:pt x="181" y="213"/>
                    <a:pt x="181" y="213"/>
                    <a:pt x="177" y="220"/>
                  </a:cubicBezTo>
                  <a:cubicBezTo>
                    <a:pt x="177" y="220"/>
                    <a:pt x="177" y="220"/>
                    <a:pt x="178" y="220"/>
                  </a:cubicBezTo>
                  <a:cubicBezTo>
                    <a:pt x="177" y="220"/>
                    <a:pt x="177" y="220"/>
                    <a:pt x="177" y="221"/>
                  </a:cubicBezTo>
                  <a:cubicBezTo>
                    <a:pt x="177" y="221"/>
                    <a:pt x="177" y="221"/>
                    <a:pt x="177" y="221"/>
                  </a:cubicBezTo>
                  <a:cubicBezTo>
                    <a:pt x="177" y="222"/>
                    <a:pt x="176" y="223"/>
                    <a:pt x="175" y="224"/>
                  </a:cubicBezTo>
                  <a:cubicBezTo>
                    <a:pt x="175" y="224"/>
                    <a:pt x="175" y="224"/>
                    <a:pt x="175" y="224"/>
                  </a:cubicBezTo>
                  <a:cubicBezTo>
                    <a:pt x="175" y="224"/>
                    <a:pt x="175" y="225"/>
                    <a:pt x="174" y="225"/>
                  </a:cubicBezTo>
                  <a:cubicBezTo>
                    <a:pt x="174" y="225"/>
                    <a:pt x="174" y="225"/>
                    <a:pt x="171" y="228"/>
                  </a:cubicBezTo>
                  <a:cubicBezTo>
                    <a:pt x="171" y="228"/>
                    <a:pt x="171" y="228"/>
                    <a:pt x="171" y="228"/>
                  </a:cubicBezTo>
                  <a:cubicBezTo>
                    <a:pt x="171" y="229"/>
                    <a:pt x="170" y="229"/>
                    <a:pt x="170" y="230"/>
                  </a:cubicBezTo>
                  <a:cubicBezTo>
                    <a:pt x="170" y="230"/>
                    <a:pt x="169" y="230"/>
                    <a:pt x="169" y="230"/>
                  </a:cubicBezTo>
                  <a:cubicBezTo>
                    <a:pt x="167" y="232"/>
                    <a:pt x="166" y="232"/>
                    <a:pt x="165" y="230"/>
                  </a:cubicBezTo>
                  <a:cubicBezTo>
                    <a:pt x="166" y="229"/>
                    <a:pt x="166" y="228"/>
                    <a:pt x="167" y="227"/>
                  </a:cubicBezTo>
                  <a:cubicBezTo>
                    <a:pt x="167" y="227"/>
                    <a:pt x="167" y="227"/>
                    <a:pt x="166" y="227"/>
                  </a:cubicBezTo>
                  <a:cubicBezTo>
                    <a:pt x="167" y="226"/>
                    <a:pt x="168" y="225"/>
                    <a:pt x="168" y="224"/>
                  </a:cubicBezTo>
                  <a:cubicBezTo>
                    <a:pt x="168" y="224"/>
                    <a:pt x="168" y="224"/>
                    <a:pt x="168" y="224"/>
                  </a:cubicBezTo>
                  <a:cubicBezTo>
                    <a:pt x="168" y="223"/>
                    <a:pt x="168" y="223"/>
                    <a:pt x="168" y="223"/>
                  </a:cubicBezTo>
                  <a:cubicBezTo>
                    <a:pt x="168" y="223"/>
                    <a:pt x="168" y="223"/>
                    <a:pt x="168" y="223"/>
                  </a:cubicBezTo>
                  <a:cubicBezTo>
                    <a:pt x="168" y="222"/>
                    <a:pt x="169" y="221"/>
                    <a:pt x="169" y="221"/>
                  </a:cubicBezTo>
                  <a:cubicBezTo>
                    <a:pt x="169" y="221"/>
                    <a:pt x="170" y="221"/>
                    <a:pt x="170" y="221"/>
                  </a:cubicBezTo>
                  <a:cubicBezTo>
                    <a:pt x="170" y="220"/>
                    <a:pt x="170" y="220"/>
                    <a:pt x="170" y="220"/>
                  </a:cubicBezTo>
                  <a:cubicBezTo>
                    <a:pt x="170" y="220"/>
                    <a:pt x="170" y="220"/>
                    <a:pt x="170" y="220"/>
                  </a:cubicBezTo>
                  <a:cubicBezTo>
                    <a:pt x="171" y="219"/>
                    <a:pt x="171" y="218"/>
                    <a:pt x="171" y="218"/>
                  </a:cubicBezTo>
                  <a:cubicBezTo>
                    <a:pt x="171" y="218"/>
                    <a:pt x="172" y="218"/>
                    <a:pt x="172" y="218"/>
                  </a:cubicBezTo>
                  <a:cubicBezTo>
                    <a:pt x="173" y="217"/>
                    <a:pt x="173" y="216"/>
                    <a:pt x="174" y="214"/>
                  </a:cubicBezTo>
                  <a:cubicBezTo>
                    <a:pt x="174" y="214"/>
                    <a:pt x="174" y="214"/>
                    <a:pt x="174" y="214"/>
                  </a:cubicBezTo>
                  <a:cubicBezTo>
                    <a:pt x="175" y="214"/>
                    <a:pt x="175" y="214"/>
                    <a:pt x="175" y="214"/>
                  </a:cubicBezTo>
                  <a:cubicBezTo>
                    <a:pt x="176" y="213"/>
                    <a:pt x="176" y="213"/>
                    <a:pt x="179" y="210"/>
                  </a:cubicBezTo>
                  <a:cubicBezTo>
                    <a:pt x="179" y="210"/>
                    <a:pt x="179" y="210"/>
                    <a:pt x="179" y="210"/>
                  </a:cubicBezTo>
                  <a:cubicBezTo>
                    <a:pt x="180" y="209"/>
                    <a:pt x="180" y="208"/>
                    <a:pt x="181" y="207"/>
                  </a:cubicBezTo>
                  <a:cubicBezTo>
                    <a:pt x="179" y="207"/>
                    <a:pt x="179" y="208"/>
                    <a:pt x="176" y="211"/>
                  </a:cubicBezTo>
                  <a:cubicBezTo>
                    <a:pt x="176" y="211"/>
                    <a:pt x="175" y="211"/>
                    <a:pt x="175" y="211"/>
                  </a:cubicBezTo>
                  <a:cubicBezTo>
                    <a:pt x="177" y="208"/>
                    <a:pt x="179" y="207"/>
                    <a:pt x="181" y="205"/>
                  </a:cubicBezTo>
                  <a:cubicBezTo>
                    <a:pt x="181" y="205"/>
                    <a:pt x="181" y="205"/>
                    <a:pt x="182" y="205"/>
                  </a:cubicBezTo>
                  <a:cubicBezTo>
                    <a:pt x="182" y="204"/>
                    <a:pt x="183" y="203"/>
                    <a:pt x="184" y="202"/>
                  </a:cubicBezTo>
                  <a:cubicBezTo>
                    <a:pt x="184" y="202"/>
                    <a:pt x="184" y="202"/>
                    <a:pt x="184" y="202"/>
                  </a:cubicBezTo>
                  <a:cubicBezTo>
                    <a:pt x="185" y="202"/>
                    <a:pt x="185" y="202"/>
                    <a:pt x="186" y="201"/>
                  </a:cubicBezTo>
                  <a:cubicBezTo>
                    <a:pt x="186" y="201"/>
                    <a:pt x="187" y="201"/>
                    <a:pt x="187" y="201"/>
                  </a:cubicBezTo>
                  <a:cubicBezTo>
                    <a:pt x="187" y="201"/>
                    <a:pt x="187" y="201"/>
                    <a:pt x="186" y="202"/>
                  </a:cubicBezTo>
                  <a:cubicBezTo>
                    <a:pt x="187" y="202"/>
                    <a:pt x="187" y="202"/>
                    <a:pt x="187" y="202"/>
                  </a:cubicBezTo>
                  <a:cubicBezTo>
                    <a:pt x="187" y="201"/>
                    <a:pt x="188" y="201"/>
                    <a:pt x="188" y="201"/>
                  </a:cubicBezTo>
                  <a:cubicBezTo>
                    <a:pt x="189" y="200"/>
                    <a:pt x="189" y="200"/>
                    <a:pt x="190" y="200"/>
                  </a:cubicBezTo>
                  <a:cubicBezTo>
                    <a:pt x="190" y="200"/>
                    <a:pt x="190" y="200"/>
                    <a:pt x="191" y="200"/>
                  </a:cubicBezTo>
                  <a:cubicBezTo>
                    <a:pt x="191" y="200"/>
                    <a:pt x="192" y="200"/>
                    <a:pt x="192" y="200"/>
                  </a:cubicBezTo>
                  <a:cubicBezTo>
                    <a:pt x="192" y="200"/>
                    <a:pt x="192" y="200"/>
                    <a:pt x="192" y="200"/>
                  </a:cubicBezTo>
                  <a:cubicBezTo>
                    <a:pt x="193" y="199"/>
                    <a:pt x="193" y="199"/>
                    <a:pt x="194" y="199"/>
                  </a:cubicBezTo>
                  <a:cubicBezTo>
                    <a:pt x="195" y="199"/>
                    <a:pt x="196" y="200"/>
                    <a:pt x="198" y="200"/>
                  </a:cubicBezTo>
                  <a:cubicBezTo>
                    <a:pt x="198" y="200"/>
                    <a:pt x="198" y="199"/>
                    <a:pt x="198" y="199"/>
                  </a:cubicBezTo>
                  <a:cubicBezTo>
                    <a:pt x="199" y="199"/>
                    <a:pt x="199" y="199"/>
                    <a:pt x="199" y="199"/>
                  </a:cubicBezTo>
                  <a:cubicBezTo>
                    <a:pt x="199" y="199"/>
                    <a:pt x="199" y="199"/>
                    <a:pt x="199" y="200"/>
                  </a:cubicBezTo>
                  <a:cubicBezTo>
                    <a:pt x="201" y="200"/>
                    <a:pt x="201" y="200"/>
                    <a:pt x="201" y="200"/>
                  </a:cubicBezTo>
                  <a:cubicBezTo>
                    <a:pt x="201" y="199"/>
                    <a:pt x="201" y="199"/>
                    <a:pt x="201" y="197"/>
                  </a:cubicBezTo>
                  <a:cubicBezTo>
                    <a:pt x="200" y="197"/>
                    <a:pt x="199" y="197"/>
                    <a:pt x="198" y="197"/>
                  </a:cubicBezTo>
                  <a:cubicBezTo>
                    <a:pt x="198" y="196"/>
                    <a:pt x="199" y="195"/>
                    <a:pt x="200" y="194"/>
                  </a:cubicBezTo>
                  <a:cubicBezTo>
                    <a:pt x="200" y="194"/>
                    <a:pt x="200" y="194"/>
                    <a:pt x="199" y="194"/>
                  </a:cubicBezTo>
                  <a:cubicBezTo>
                    <a:pt x="200" y="194"/>
                    <a:pt x="200" y="194"/>
                    <a:pt x="200" y="194"/>
                  </a:cubicBezTo>
                  <a:cubicBezTo>
                    <a:pt x="199" y="194"/>
                    <a:pt x="199" y="194"/>
                    <a:pt x="198" y="194"/>
                  </a:cubicBezTo>
                  <a:cubicBezTo>
                    <a:pt x="198" y="194"/>
                    <a:pt x="198" y="194"/>
                    <a:pt x="198" y="194"/>
                  </a:cubicBezTo>
                  <a:cubicBezTo>
                    <a:pt x="198" y="194"/>
                    <a:pt x="198" y="194"/>
                    <a:pt x="197" y="194"/>
                  </a:cubicBezTo>
                  <a:cubicBezTo>
                    <a:pt x="197" y="194"/>
                    <a:pt x="197" y="195"/>
                    <a:pt x="197" y="195"/>
                  </a:cubicBezTo>
                  <a:cubicBezTo>
                    <a:pt x="195" y="195"/>
                    <a:pt x="192" y="196"/>
                    <a:pt x="190" y="196"/>
                  </a:cubicBezTo>
                  <a:cubicBezTo>
                    <a:pt x="190" y="196"/>
                    <a:pt x="189" y="196"/>
                    <a:pt x="189" y="197"/>
                  </a:cubicBezTo>
                  <a:cubicBezTo>
                    <a:pt x="189" y="197"/>
                    <a:pt x="189" y="197"/>
                    <a:pt x="189" y="196"/>
                  </a:cubicBezTo>
                  <a:cubicBezTo>
                    <a:pt x="189" y="196"/>
                    <a:pt x="189" y="196"/>
                    <a:pt x="189" y="196"/>
                  </a:cubicBezTo>
                  <a:cubicBezTo>
                    <a:pt x="188" y="196"/>
                    <a:pt x="188" y="196"/>
                    <a:pt x="187" y="196"/>
                  </a:cubicBezTo>
                  <a:cubicBezTo>
                    <a:pt x="187" y="195"/>
                    <a:pt x="188" y="194"/>
                    <a:pt x="188" y="194"/>
                  </a:cubicBezTo>
                  <a:cubicBezTo>
                    <a:pt x="188" y="194"/>
                    <a:pt x="188" y="194"/>
                    <a:pt x="188" y="194"/>
                  </a:cubicBezTo>
                  <a:cubicBezTo>
                    <a:pt x="188" y="193"/>
                    <a:pt x="188" y="193"/>
                    <a:pt x="188" y="192"/>
                  </a:cubicBezTo>
                  <a:cubicBezTo>
                    <a:pt x="187" y="192"/>
                    <a:pt x="186" y="193"/>
                    <a:pt x="184" y="193"/>
                  </a:cubicBezTo>
                  <a:cubicBezTo>
                    <a:pt x="184" y="193"/>
                    <a:pt x="184" y="193"/>
                    <a:pt x="184" y="193"/>
                  </a:cubicBezTo>
                  <a:cubicBezTo>
                    <a:pt x="184" y="193"/>
                    <a:pt x="184" y="193"/>
                    <a:pt x="184" y="193"/>
                  </a:cubicBezTo>
                  <a:cubicBezTo>
                    <a:pt x="185" y="192"/>
                    <a:pt x="185" y="192"/>
                    <a:pt x="186" y="191"/>
                  </a:cubicBezTo>
                  <a:cubicBezTo>
                    <a:pt x="186" y="191"/>
                    <a:pt x="186" y="191"/>
                    <a:pt x="186" y="191"/>
                  </a:cubicBezTo>
                  <a:cubicBezTo>
                    <a:pt x="186" y="191"/>
                    <a:pt x="186" y="191"/>
                    <a:pt x="186" y="191"/>
                  </a:cubicBezTo>
                  <a:cubicBezTo>
                    <a:pt x="187" y="191"/>
                    <a:pt x="190" y="189"/>
                    <a:pt x="190" y="189"/>
                  </a:cubicBezTo>
                  <a:cubicBezTo>
                    <a:pt x="190" y="189"/>
                    <a:pt x="190" y="189"/>
                    <a:pt x="190" y="189"/>
                  </a:cubicBezTo>
                  <a:cubicBezTo>
                    <a:pt x="190" y="189"/>
                    <a:pt x="190" y="189"/>
                    <a:pt x="191" y="188"/>
                  </a:cubicBezTo>
                  <a:cubicBezTo>
                    <a:pt x="189" y="188"/>
                    <a:pt x="186" y="189"/>
                    <a:pt x="184" y="191"/>
                  </a:cubicBezTo>
                  <a:cubicBezTo>
                    <a:pt x="184" y="191"/>
                    <a:pt x="184" y="191"/>
                    <a:pt x="184" y="191"/>
                  </a:cubicBezTo>
                  <a:cubicBezTo>
                    <a:pt x="181" y="193"/>
                    <a:pt x="181" y="193"/>
                    <a:pt x="178" y="193"/>
                  </a:cubicBezTo>
                  <a:cubicBezTo>
                    <a:pt x="177" y="194"/>
                    <a:pt x="177" y="194"/>
                    <a:pt x="176" y="195"/>
                  </a:cubicBezTo>
                  <a:cubicBezTo>
                    <a:pt x="175" y="195"/>
                    <a:pt x="175" y="195"/>
                    <a:pt x="174" y="195"/>
                  </a:cubicBezTo>
                  <a:cubicBezTo>
                    <a:pt x="174" y="194"/>
                    <a:pt x="174" y="194"/>
                    <a:pt x="174" y="194"/>
                  </a:cubicBezTo>
                  <a:cubicBezTo>
                    <a:pt x="174" y="194"/>
                    <a:pt x="174" y="194"/>
                    <a:pt x="174" y="194"/>
                  </a:cubicBezTo>
                  <a:cubicBezTo>
                    <a:pt x="174" y="193"/>
                    <a:pt x="174" y="193"/>
                    <a:pt x="174" y="193"/>
                  </a:cubicBezTo>
                  <a:cubicBezTo>
                    <a:pt x="173" y="193"/>
                    <a:pt x="172" y="193"/>
                    <a:pt x="170" y="194"/>
                  </a:cubicBezTo>
                  <a:cubicBezTo>
                    <a:pt x="170" y="193"/>
                    <a:pt x="170" y="193"/>
                    <a:pt x="171" y="193"/>
                  </a:cubicBezTo>
                  <a:cubicBezTo>
                    <a:pt x="170" y="193"/>
                    <a:pt x="170" y="193"/>
                    <a:pt x="169" y="193"/>
                  </a:cubicBezTo>
                  <a:cubicBezTo>
                    <a:pt x="170" y="193"/>
                    <a:pt x="171" y="192"/>
                    <a:pt x="171" y="192"/>
                  </a:cubicBezTo>
                  <a:cubicBezTo>
                    <a:pt x="172" y="192"/>
                    <a:pt x="172" y="192"/>
                    <a:pt x="172" y="192"/>
                  </a:cubicBezTo>
                  <a:cubicBezTo>
                    <a:pt x="179" y="187"/>
                    <a:pt x="180" y="187"/>
                    <a:pt x="182" y="187"/>
                  </a:cubicBezTo>
                  <a:cubicBezTo>
                    <a:pt x="182" y="186"/>
                    <a:pt x="182" y="186"/>
                    <a:pt x="182" y="186"/>
                  </a:cubicBezTo>
                  <a:cubicBezTo>
                    <a:pt x="183" y="186"/>
                    <a:pt x="183" y="186"/>
                    <a:pt x="185" y="185"/>
                  </a:cubicBezTo>
                  <a:cubicBezTo>
                    <a:pt x="185" y="185"/>
                    <a:pt x="186" y="185"/>
                    <a:pt x="186" y="185"/>
                  </a:cubicBezTo>
                  <a:cubicBezTo>
                    <a:pt x="187" y="184"/>
                    <a:pt x="187" y="184"/>
                    <a:pt x="188" y="183"/>
                  </a:cubicBezTo>
                  <a:cubicBezTo>
                    <a:pt x="188" y="183"/>
                    <a:pt x="189" y="182"/>
                    <a:pt x="189" y="181"/>
                  </a:cubicBezTo>
                  <a:cubicBezTo>
                    <a:pt x="189" y="181"/>
                    <a:pt x="190" y="181"/>
                    <a:pt x="190" y="181"/>
                  </a:cubicBezTo>
                  <a:cubicBezTo>
                    <a:pt x="190" y="181"/>
                    <a:pt x="190" y="181"/>
                    <a:pt x="190" y="181"/>
                  </a:cubicBezTo>
                  <a:cubicBezTo>
                    <a:pt x="190" y="181"/>
                    <a:pt x="191" y="181"/>
                    <a:pt x="191" y="181"/>
                  </a:cubicBezTo>
                  <a:cubicBezTo>
                    <a:pt x="191" y="181"/>
                    <a:pt x="191" y="181"/>
                    <a:pt x="192" y="181"/>
                  </a:cubicBezTo>
                  <a:cubicBezTo>
                    <a:pt x="193" y="180"/>
                    <a:pt x="193" y="180"/>
                    <a:pt x="193" y="180"/>
                  </a:cubicBezTo>
                  <a:cubicBezTo>
                    <a:pt x="194" y="180"/>
                    <a:pt x="194" y="179"/>
                    <a:pt x="194" y="179"/>
                  </a:cubicBezTo>
                  <a:cubicBezTo>
                    <a:pt x="194" y="179"/>
                    <a:pt x="195" y="179"/>
                    <a:pt x="195" y="179"/>
                  </a:cubicBezTo>
                  <a:cubicBezTo>
                    <a:pt x="195" y="179"/>
                    <a:pt x="195" y="179"/>
                    <a:pt x="195" y="178"/>
                  </a:cubicBezTo>
                  <a:cubicBezTo>
                    <a:pt x="195" y="179"/>
                    <a:pt x="195" y="179"/>
                    <a:pt x="195" y="179"/>
                  </a:cubicBezTo>
                  <a:cubicBezTo>
                    <a:pt x="194" y="180"/>
                    <a:pt x="194" y="180"/>
                    <a:pt x="194" y="180"/>
                  </a:cubicBezTo>
                  <a:cubicBezTo>
                    <a:pt x="195" y="180"/>
                    <a:pt x="195" y="180"/>
                    <a:pt x="195" y="180"/>
                  </a:cubicBezTo>
                  <a:cubicBezTo>
                    <a:pt x="195" y="180"/>
                    <a:pt x="195" y="180"/>
                    <a:pt x="195" y="180"/>
                  </a:cubicBezTo>
                  <a:cubicBezTo>
                    <a:pt x="195" y="180"/>
                    <a:pt x="196" y="179"/>
                    <a:pt x="196" y="179"/>
                  </a:cubicBezTo>
                  <a:cubicBezTo>
                    <a:pt x="196" y="179"/>
                    <a:pt x="196" y="179"/>
                    <a:pt x="196" y="178"/>
                  </a:cubicBezTo>
                  <a:cubicBezTo>
                    <a:pt x="197" y="178"/>
                    <a:pt x="197" y="178"/>
                    <a:pt x="197" y="178"/>
                  </a:cubicBezTo>
                  <a:cubicBezTo>
                    <a:pt x="197" y="178"/>
                    <a:pt x="197" y="177"/>
                    <a:pt x="197" y="177"/>
                  </a:cubicBezTo>
                  <a:cubicBezTo>
                    <a:pt x="198" y="177"/>
                    <a:pt x="199" y="178"/>
                    <a:pt x="199" y="178"/>
                  </a:cubicBezTo>
                  <a:cubicBezTo>
                    <a:pt x="199" y="178"/>
                    <a:pt x="199" y="178"/>
                    <a:pt x="199" y="178"/>
                  </a:cubicBezTo>
                  <a:cubicBezTo>
                    <a:pt x="200" y="177"/>
                    <a:pt x="201" y="177"/>
                    <a:pt x="201" y="177"/>
                  </a:cubicBezTo>
                  <a:cubicBezTo>
                    <a:pt x="201" y="178"/>
                    <a:pt x="201" y="178"/>
                    <a:pt x="201" y="178"/>
                  </a:cubicBezTo>
                  <a:cubicBezTo>
                    <a:pt x="202" y="178"/>
                    <a:pt x="202" y="178"/>
                    <a:pt x="203" y="178"/>
                  </a:cubicBezTo>
                  <a:cubicBezTo>
                    <a:pt x="203" y="178"/>
                    <a:pt x="203" y="178"/>
                    <a:pt x="204" y="178"/>
                  </a:cubicBezTo>
                  <a:cubicBezTo>
                    <a:pt x="203" y="178"/>
                    <a:pt x="203" y="179"/>
                    <a:pt x="203" y="180"/>
                  </a:cubicBezTo>
                  <a:cubicBezTo>
                    <a:pt x="203" y="180"/>
                    <a:pt x="203" y="180"/>
                    <a:pt x="203" y="180"/>
                  </a:cubicBezTo>
                  <a:cubicBezTo>
                    <a:pt x="203" y="180"/>
                    <a:pt x="202" y="181"/>
                    <a:pt x="202" y="181"/>
                  </a:cubicBezTo>
                  <a:cubicBezTo>
                    <a:pt x="202" y="181"/>
                    <a:pt x="202" y="181"/>
                    <a:pt x="202" y="181"/>
                  </a:cubicBezTo>
                  <a:cubicBezTo>
                    <a:pt x="202" y="182"/>
                    <a:pt x="202" y="182"/>
                    <a:pt x="202" y="182"/>
                  </a:cubicBezTo>
                  <a:cubicBezTo>
                    <a:pt x="202" y="182"/>
                    <a:pt x="202" y="182"/>
                    <a:pt x="202" y="182"/>
                  </a:cubicBezTo>
                  <a:cubicBezTo>
                    <a:pt x="202" y="183"/>
                    <a:pt x="202" y="184"/>
                    <a:pt x="202" y="184"/>
                  </a:cubicBezTo>
                  <a:cubicBezTo>
                    <a:pt x="202" y="184"/>
                    <a:pt x="202" y="185"/>
                    <a:pt x="202" y="185"/>
                  </a:cubicBezTo>
                  <a:cubicBezTo>
                    <a:pt x="203" y="185"/>
                    <a:pt x="203" y="185"/>
                    <a:pt x="204" y="185"/>
                  </a:cubicBezTo>
                  <a:cubicBezTo>
                    <a:pt x="204" y="185"/>
                    <a:pt x="204" y="185"/>
                    <a:pt x="204" y="185"/>
                  </a:cubicBezTo>
                  <a:cubicBezTo>
                    <a:pt x="205" y="185"/>
                    <a:pt x="205" y="185"/>
                    <a:pt x="206" y="185"/>
                  </a:cubicBezTo>
                  <a:cubicBezTo>
                    <a:pt x="205" y="185"/>
                    <a:pt x="205" y="185"/>
                    <a:pt x="205" y="185"/>
                  </a:cubicBezTo>
                  <a:cubicBezTo>
                    <a:pt x="205" y="186"/>
                    <a:pt x="205" y="186"/>
                    <a:pt x="205" y="186"/>
                  </a:cubicBezTo>
                  <a:cubicBezTo>
                    <a:pt x="203" y="188"/>
                    <a:pt x="204" y="188"/>
                    <a:pt x="205" y="189"/>
                  </a:cubicBezTo>
                  <a:cubicBezTo>
                    <a:pt x="205" y="190"/>
                    <a:pt x="204" y="190"/>
                    <a:pt x="204" y="190"/>
                  </a:cubicBezTo>
                  <a:cubicBezTo>
                    <a:pt x="203" y="191"/>
                    <a:pt x="203" y="191"/>
                    <a:pt x="203" y="192"/>
                  </a:cubicBezTo>
                  <a:cubicBezTo>
                    <a:pt x="203" y="192"/>
                    <a:pt x="203" y="192"/>
                    <a:pt x="203" y="192"/>
                  </a:cubicBezTo>
                  <a:cubicBezTo>
                    <a:pt x="202" y="193"/>
                    <a:pt x="202" y="194"/>
                    <a:pt x="201" y="195"/>
                  </a:cubicBezTo>
                  <a:cubicBezTo>
                    <a:pt x="202" y="196"/>
                    <a:pt x="203" y="196"/>
                    <a:pt x="203" y="196"/>
                  </a:cubicBezTo>
                  <a:cubicBezTo>
                    <a:pt x="203" y="196"/>
                    <a:pt x="203" y="197"/>
                    <a:pt x="203" y="197"/>
                  </a:cubicBezTo>
                  <a:cubicBezTo>
                    <a:pt x="204" y="197"/>
                    <a:pt x="204" y="197"/>
                    <a:pt x="205" y="197"/>
                  </a:cubicBezTo>
                  <a:cubicBezTo>
                    <a:pt x="205" y="198"/>
                    <a:pt x="205" y="198"/>
                    <a:pt x="204" y="198"/>
                  </a:cubicBezTo>
                  <a:cubicBezTo>
                    <a:pt x="205" y="198"/>
                    <a:pt x="205" y="198"/>
                    <a:pt x="205" y="198"/>
                  </a:cubicBezTo>
                  <a:cubicBezTo>
                    <a:pt x="205" y="198"/>
                    <a:pt x="205" y="198"/>
                    <a:pt x="205" y="198"/>
                  </a:cubicBezTo>
                  <a:cubicBezTo>
                    <a:pt x="205" y="198"/>
                    <a:pt x="205" y="198"/>
                    <a:pt x="205" y="198"/>
                  </a:cubicBezTo>
                  <a:cubicBezTo>
                    <a:pt x="205" y="198"/>
                    <a:pt x="205" y="198"/>
                    <a:pt x="205" y="198"/>
                  </a:cubicBezTo>
                  <a:cubicBezTo>
                    <a:pt x="206" y="198"/>
                    <a:pt x="207" y="198"/>
                    <a:pt x="209" y="198"/>
                  </a:cubicBezTo>
                  <a:cubicBezTo>
                    <a:pt x="209" y="198"/>
                    <a:pt x="208" y="198"/>
                    <a:pt x="208" y="199"/>
                  </a:cubicBezTo>
                  <a:cubicBezTo>
                    <a:pt x="209" y="199"/>
                    <a:pt x="209" y="199"/>
                    <a:pt x="209" y="199"/>
                  </a:cubicBezTo>
                  <a:cubicBezTo>
                    <a:pt x="209" y="199"/>
                    <a:pt x="209" y="199"/>
                    <a:pt x="209" y="199"/>
                  </a:cubicBezTo>
                  <a:cubicBezTo>
                    <a:pt x="210" y="199"/>
                    <a:pt x="211" y="199"/>
                    <a:pt x="212" y="199"/>
                  </a:cubicBezTo>
                  <a:cubicBezTo>
                    <a:pt x="212" y="199"/>
                    <a:pt x="212" y="200"/>
                    <a:pt x="212" y="200"/>
                  </a:cubicBezTo>
                  <a:cubicBezTo>
                    <a:pt x="212" y="200"/>
                    <a:pt x="212" y="200"/>
                    <a:pt x="217" y="199"/>
                  </a:cubicBezTo>
                  <a:cubicBezTo>
                    <a:pt x="217" y="200"/>
                    <a:pt x="217" y="200"/>
                    <a:pt x="217" y="201"/>
                  </a:cubicBezTo>
                  <a:cubicBezTo>
                    <a:pt x="217" y="201"/>
                    <a:pt x="217" y="201"/>
                    <a:pt x="217" y="201"/>
                  </a:cubicBezTo>
                  <a:cubicBezTo>
                    <a:pt x="217" y="201"/>
                    <a:pt x="218" y="201"/>
                    <a:pt x="218" y="201"/>
                  </a:cubicBezTo>
                  <a:cubicBezTo>
                    <a:pt x="218" y="202"/>
                    <a:pt x="218" y="202"/>
                    <a:pt x="218" y="202"/>
                  </a:cubicBezTo>
                  <a:cubicBezTo>
                    <a:pt x="218" y="202"/>
                    <a:pt x="218" y="202"/>
                    <a:pt x="218" y="202"/>
                  </a:cubicBezTo>
                  <a:cubicBezTo>
                    <a:pt x="218" y="202"/>
                    <a:pt x="219" y="202"/>
                    <a:pt x="220" y="202"/>
                  </a:cubicBezTo>
                  <a:cubicBezTo>
                    <a:pt x="217" y="206"/>
                    <a:pt x="217" y="207"/>
                    <a:pt x="219" y="208"/>
                  </a:cubicBezTo>
                  <a:cubicBezTo>
                    <a:pt x="218" y="209"/>
                    <a:pt x="218" y="209"/>
                    <a:pt x="217" y="210"/>
                  </a:cubicBezTo>
                  <a:cubicBezTo>
                    <a:pt x="217" y="210"/>
                    <a:pt x="217" y="209"/>
                    <a:pt x="217" y="209"/>
                  </a:cubicBezTo>
                  <a:cubicBezTo>
                    <a:pt x="216" y="209"/>
                    <a:pt x="216" y="209"/>
                    <a:pt x="216" y="210"/>
                  </a:cubicBezTo>
                  <a:cubicBezTo>
                    <a:pt x="216" y="210"/>
                    <a:pt x="215" y="210"/>
                    <a:pt x="215" y="210"/>
                  </a:cubicBezTo>
                  <a:cubicBezTo>
                    <a:pt x="215" y="210"/>
                    <a:pt x="215" y="210"/>
                    <a:pt x="215" y="210"/>
                  </a:cubicBezTo>
                  <a:cubicBezTo>
                    <a:pt x="215" y="210"/>
                    <a:pt x="215" y="210"/>
                    <a:pt x="215" y="210"/>
                  </a:cubicBezTo>
                  <a:cubicBezTo>
                    <a:pt x="215" y="210"/>
                    <a:pt x="215" y="211"/>
                    <a:pt x="215" y="211"/>
                  </a:cubicBezTo>
                  <a:cubicBezTo>
                    <a:pt x="215" y="211"/>
                    <a:pt x="215" y="211"/>
                    <a:pt x="215" y="211"/>
                  </a:cubicBezTo>
                  <a:cubicBezTo>
                    <a:pt x="214" y="212"/>
                    <a:pt x="214" y="212"/>
                    <a:pt x="214" y="212"/>
                  </a:cubicBezTo>
                  <a:cubicBezTo>
                    <a:pt x="213" y="212"/>
                    <a:pt x="213" y="212"/>
                    <a:pt x="213" y="212"/>
                  </a:cubicBezTo>
                  <a:cubicBezTo>
                    <a:pt x="213" y="211"/>
                    <a:pt x="213" y="211"/>
                    <a:pt x="213" y="211"/>
                  </a:cubicBezTo>
                  <a:cubicBezTo>
                    <a:pt x="212" y="211"/>
                    <a:pt x="212" y="211"/>
                    <a:pt x="211" y="210"/>
                  </a:cubicBezTo>
                  <a:cubicBezTo>
                    <a:pt x="211" y="210"/>
                    <a:pt x="211" y="210"/>
                    <a:pt x="211" y="210"/>
                  </a:cubicBezTo>
                  <a:cubicBezTo>
                    <a:pt x="211" y="210"/>
                    <a:pt x="210" y="210"/>
                    <a:pt x="210" y="210"/>
                  </a:cubicBezTo>
                  <a:cubicBezTo>
                    <a:pt x="210" y="210"/>
                    <a:pt x="210" y="210"/>
                    <a:pt x="211" y="209"/>
                  </a:cubicBezTo>
                  <a:cubicBezTo>
                    <a:pt x="211" y="209"/>
                    <a:pt x="210" y="209"/>
                    <a:pt x="210" y="209"/>
                  </a:cubicBezTo>
                  <a:cubicBezTo>
                    <a:pt x="210" y="209"/>
                    <a:pt x="210" y="209"/>
                    <a:pt x="210" y="209"/>
                  </a:cubicBezTo>
                  <a:cubicBezTo>
                    <a:pt x="210" y="209"/>
                    <a:pt x="210" y="209"/>
                    <a:pt x="210" y="209"/>
                  </a:cubicBezTo>
                  <a:cubicBezTo>
                    <a:pt x="209" y="209"/>
                    <a:pt x="209" y="210"/>
                    <a:pt x="209" y="210"/>
                  </a:cubicBezTo>
                  <a:cubicBezTo>
                    <a:pt x="208" y="210"/>
                    <a:pt x="208" y="210"/>
                    <a:pt x="208" y="210"/>
                  </a:cubicBezTo>
                  <a:cubicBezTo>
                    <a:pt x="207" y="211"/>
                    <a:pt x="207" y="211"/>
                    <a:pt x="205" y="212"/>
                  </a:cubicBezTo>
                  <a:cubicBezTo>
                    <a:pt x="205" y="212"/>
                    <a:pt x="205" y="212"/>
                    <a:pt x="204" y="212"/>
                  </a:cubicBezTo>
                  <a:cubicBezTo>
                    <a:pt x="204" y="214"/>
                    <a:pt x="203" y="215"/>
                    <a:pt x="202" y="216"/>
                  </a:cubicBezTo>
                  <a:cubicBezTo>
                    <a:pt x="202" y="216"/>
                    <a:pt x="202" y="216"/>
                    <a:pt x="202" y="216"/>
                  </a:cubicBezTo>
                  <a:cubicBezTo>
                    <a:pt x="202" y="217"/>
                    <a:pt x="201" y="219"/>
                    <a:pt x="200" y="220"/>
                  </a:cubicBezTo>
                  <a:cubicBezTo>
                    <a:pt x="199" y="221"/>
                    <a:pt x="197" y="221"/>
                    <a:pt x="196" y="222"/>
                  </a:cubicBezTo>
                  <a:cubicBezTo>
                    <a:pt x="196" y="222"/>
                    <a:pt x="196" y="222"/>
                    <a:pt x="198" y="215"/>
                  </a:cubicBezTo>
                  <a:cubicBezTo>
                    <a:pt x="198" y="215"/>
                    <a:pt x="197" y="215"/>
                    <a:pt x="197" y="215"/>
                  </a:cubicBezTo>
                  <a:cubicBezTo>
                    <a:pt x="197" y="215"/>
                    <a:pt x="196" y="215"/>
                    <a:pt x="195" y="215"/>
                  </a:cubicBezTo>
                  <a:cubicBezTo>
                    <a:pt x="194" y="216"/>
                    <a:pt x="194" y="216"/>
                    <a:pt x="192" y="217"/>
                  </a:cubicBezTo>
                  <a:cubicBezTo>
                    <a:pt x="192" y="217"/>
                    <a:pt x="192" y="217"/>
                    <a:pt x="191" y="217"/>
                  </a:cubicBezTo>
                  <a:cubicBezTo>
                    <a:pt x="194" y="214"/>
                    <a:pt x="197" y="212"/>
                    <a:pt x="199" y="208"/>
                  </a:cubicBezTo>
                  <a:cubicBezTo>
                    <a:pt x="199" y="208"/>
                    <a:pt x="198" y="208"/>
                    <a:pt x="198" y="208"/>
                  </a:cubicBezTo>
                  <a:cubicBezTo>
                    <a:pt x="198" y="208"/>
                    <a:pt x="199" y="208"/>
                    <a:pt x="199" y="208"/>
                  </a:cubicBezTo>
                  <a:cubicBezTo>
                    <a:pt x="199" y="208"/>
                    <a:pt x="198" y="207"/>
                    <a:pt x="198" y="207"/>
                  </a:cubicBezTo>
                  <a:cubicBezTo>
                    <a:pt x="199" y="206"/>
                    <a:pt x="199" y="206"/>
                    <a:pt x="200" y="205"/>
                  </a:cubicBezTo>
                  <a:cubicBezTo>
                    <a:pt x="200" y="205"/>
                    <a:pt x="200" y="205"/>
                    <a:pt x="199" y="205"/>
                  </a:cubicBezTo>
                  <a:cubicBezTo>
                    <a:pt x="200" y="204"/>
                    <a:pt x="200" y="204"/>
                    <a:pt x="198" y="203"/>
                  </a:cubicBezTo>
                  <a:cubicBezTo>
                    <a:pt x="198" y="203"/>
                    <a:pt x="198" y="203"/>
                    <a:pt x="197" y="203"/>
                  </a:cubicBezTo>
                  <a:cubicBezTo>
                    <a:pt x="197" y="203"/>
                    <a:pt x="197" y="202"/>
                    <a:pt x="197" y="201"/>
                  </a:cubicBezTo>
                  <a:cubicBezTo>
                    <a:pt x="196" y="201"/>
                    <a:pt x="196" y="201"/>
                    <a:pt x="195" y="202"/>
                  </a:cubicBezTo>
                  <a:cubicBezTo>
                    <a:pt x="195" y="202"/>
                    <a:pt x="194" y="202"/>
                    <a:pt x="194" y="202"/>
                  </a:cubicBezTo>
                  <a:cubicBezTo>
                    <a:pt x="194" y="203"/>
                    <a:pt x="194" y="204"/>
                    <a:pt x="193" y="204"/>
                  </a:cubicBezTo>
                  <a:cubicBezTo>
                    <a:pt x="193" y="204"/>
                    <a:pt x="193" y="204"/>
                    <a:pt x="192" y="204"/>
                  </a:cubicBezTo>
                  <a:cubicBezTo>
                    <a:pt x="190" y="204"/>
                    <a:pt x="189" y="207"/>
                    <a:pt x="188" y="208"/>
                  </a:cubicBezTo>
                  <a:cubicBezTo>
                    <a:pt x="187" y="208"/>
                    <a:pt x="187" y="207"/>
                    <a:pt x="187" y="207"/>
                  </a:cubicBezTo>
                  <a:cubicBezTo>
                    <a:pt x="186" y="207"/>
                    <a:pt x="186" y="208"/>
                    <a:pt x="186" y="208"/>
                  </a:cubicBezTo>
                  <a:cubicBezTo>
                    <a:pt x="185" y="209"/>
                    <a:pt x="184" y="210"/>
                    <a:pt x="182" y="213"/>
                  </a:cubicBezTo>
                  <a:close/>
                  <a:moveTo>
                    <a:pt x="234" y="216"/>
                  </a:moveTo>
                  <a:cubicBezTo>
                    <a:pt x="233" y="216"/>
                    <a:pt x="232" y="217"/>
                    <a:pt x="232" y="217"/>
                  </a:cubicBezTo>
                  <a:cubicBezTo>
                    <a:pt x="231" y="221"/>
                    <a:pt x="220" y="221"/>
                    <a:pt x="220" y="221"/>
                  </a:cubicBezTo>
                  <a:cubicBezTo>
                    <a:pt x="220" y="220"/>
                    <a:pt x="220" y="220"/>
                    <a:pt x="220" y="220"/>
                  </a:cubicBezTo>
                  <a:cubicBezTo>
                    <a:pt x="218" y="220"/>
                    <a:pt x="217" y="221"/>
                    <a:pt x="215" y="221"/>
                  </a:cubicBezTo>
                  <a:cubicBezTo>
                    <a:pt x="214" y="221"/>
                    <a:pt x="214" y="221"/>
                    <a:pt x="213" y="221"/>
                  </a:cubicBezTo>
                  <a:cubicBezTo>
                    <a:pt x="213" y="222"/>
                    <a:pt x="213" y="223"/>
                    <a:pt x="213" y="223"/>
                  </a:cubicBezTo>
                  <a:cubicBezTo>
                    <a:pt x="213" y="223"/>
                    <a:pt x="212" y="224"/>
                    <a:pt x="212" y="224"/>
                  </a:cubicBezTo>
                  <a:cubicBezTo>
                    <a:pt x="211" y="225"/>
                    <a:pt x="211" y="225"/>
                    <a:pt x="210" y="225"/>
                  </a:cubicBezTo>
                  <a:cubicBezTo>
                    <a:pt x="210" y="226"/>
                    <a:pt x="209" y="226"/>
                    <a:pt x="209" y="226"/>
                  </a:cubicBezTo>
                  <a:cubicBezTo>
                    <a:pt x="208" y="227"/>
                    <a:pt x="207" y="227"/>
                    <a:pt x="207" y="227"/>
                  </a:cubicBezTo>
                  <a:cubicBezTo>
                    <a:pt x="206" y="228"/>
                    <a:pt x="205" y="228"/>
                    <a:pt x="205" y="228"/>
                  </a:cubicBezTo>
                  <a:cubicBezTo>
                    <a:pt x="205" y="228"/>
                    <a:pt x="205" y="228"/>
                    <a:pt x="205" y="228"/>
                  </a:cubicBezTo>
                  <a:cubicBezTo>
                    <a:pt x="204" y="228"/>
                    <a:pt x="204" y="228"/>
                    <a:pt x="204" y="228"/>
                  </a:cubicBezTo>
                  <a:cubicBezTo>
                    <a:pt x="202" y="229"/>
                    <a:pt x="202" y="229"/>
                    <a:pt x="202" y="229"/>
                  </a:cubicBezTo>
                  <a:cubicBezTo>
                    <a:pt x="202" y="229"/>
                    <a:pt x="202" y="229"/>
                    <a:pt x="202" y="230"/>
                  </a:cubicBezTo>
                  <a:cubicBezTo>
                    <a:pt x="201" y="230"/>
                    <a:pt x="201" y="230"/>
                    <a:pt x="201" y="230"/>
                  </a:cubicBezTo>
                  <a:cubicBezTo>
                    <a:pt x="201" y="230"/>
                    <a:pt x="201" y="230"/>
                    <a:pt x="201" y="230"/>
                  </a:cubicBezTo>
                  <a:cubicBezTo>
                    <a:pt x="198" y="230"/>
                    <a:pt x="198" y="230"/>
                    <a:pt x="193" y="233"/>
                  </a:cubicBezTo>
                  <a:cubicBezTo>
                    <a:pt x="191" y="234"/>
                    <a:pt x="191" y="234"/>
                    <a:pt x="191" y="234"/>
                  </a:cubicBezTo>
                  <a:cubicBezTo>
                    <a:pt x="191" y="234"/>
                    <a:pt x="190" y="234"/>
                    <a:pt x="190" y="234"/>
                  </a:cubicBezTo>
                  <a:cubicBezTo>
                    <a:pt x="189" y="234"/>
                    <a:pt x="189" y="234"/>
                    <a:pt x="189" y="235"/>
                  </a:cubicBezTo>
                  <a:cubicBezTo>
                    <a:pt x="188" y="235"/>
                    <a:pt x="187" y="235"/>
                    <a:pt x="186" y="235"/>
                  </a:cubicBezTo>
                  <a:cubicBezTo>
                    <a:pt x="186" y="234"/>
                    <a:pt x="186" y="234"/>
                    <a:pt x="186" y="234"/>
                  </a:cubicBezTo>
                  <a:cubicBezTo>
                    <a:pt x="186" y="234"/>
                    <a:pt x="186" y="234"/>
                    <a:pt x="186" y="234"/>
                  </a:cubicBezTo>
                  <a:cubicBezTo>
                    <a:pt x="186" y="234"/>
                    <a:pt x="186" y="234"/>
                    <a:pt x="186" y="234"/>
                  </a:cubicBezTo>
                  <a:cubicBezTo>
                    <a:pt x="187" y="234"/>
                    <a:pt x="187" y="234"/>
                    <a:pt x="187" y="234"/>
                  </a:cubicBezTo>
                  <a:cubicBezTo>
                    <a:pt x="187" y="233"/>
                    <a:pt x="188" y="233"/>
                    <a:pt x="188" y="233"/>
                  </a:cubicBezTo>
                  <a:cubicBezTo>
                    <a:pt x="187" y="233"/>
                    <a:pt x="187" y="233"/>
                    <a:pt x="187" y="233"/>
                  </a:cubicBezTo>
                  <a:cubicBezTo>
                    <a:pt x="187" y="232"/>
                    <a:pt x="187" y="232"/>
                    <a:pt x="187" y="232"/>
                  </a:cubicBezTo>
                  <a:cubicBezTo>
                    <a:pt x="186" y="232"/>
                    <a:pt x="185" y="232"/>
                    <a:pt x="185" y="232"/>
                  </a:cubicBezTo>
                  <a:cubicBezTo>
                    <a:pt x="186" y="230"/>
                    <a:pt x="189" y="229"/>
                    <a:pt x="191" y="227"/>
                  </a:cubicBezTo>
                  <a:cubicBezTo>
                    <a:pt x="192" y="225"/>
                    <a:pt x="192" y="225"/>
                    <a:pt x="192" y="224"/>
                  </a:cubicBezTo>
                  <a:cubicBezTo>
                    <a:pt x="193" y="224"/>
                    <a:pt x="193" y="224"/>
                    <a:pt x="193" y="224"/>
                  </a:cubicBezTo>
                  <a:cubicBezTo>
                    <a:pt x="193" y="224"/>
                    <a:pt x="193" y="224"/>
                    <a:pt x="193" y="224"/>
                  </a:cubicBezTo>
                  <a:cubicBezTo>
                    <a:pt x="193" y="224"/>
                    <a:pt x="194" y="224"/>
                    <a:pt x="194" y="224"/>
                  </a:cubicBezTo>
                  <a:cubicBezTo>
                    <a:pt x="194" y="225"/>
                    <a:pt x="192" y="226"/>
                    <a:pt x="191" y="227"/>
                  </a:cubicBezTo>
                  <a:cubicBezTo>
                    <a:pt x="190" y="228"/>
                    <a:pt x="190" y="228"/>
                    <a:pt x="189" y="229"/>
                  </a:cubicBezTo>
                  <a:cubicBezTo>
                    <a:pt x="190" y="229"/>
                    <a:pt x="191" y="229"/>
                    <a:pt x="193" y="229"/>
                  </a:cubicBezTo>
                  <a:cubicBezTo>
                    <a:pt x="194" y="228"/>
                    <a:pt x="194" y="228"/>
                    <a:pt x="194" y="228"/>
                  </a:cubicBezTo>
                  <a:cubicBezTo>
                    <a:pt x="194" y="228"/>
                    <a:pt x="194" y="228"/>
                    <a:pt x="194" y="228"/>
                  </a:cubicBezTo>
                  <a:cubicBezTo>
                    <a:pt x="195" y="228"/>
                    <a:pt x="196" y="227"/>
                    <a:pt x="196" y="227"/>
                  </a:cubicBezTo>
                  <a:cubicBezTo>
                    <a:pt x="197" y="227"/>
                    <a:pt x="197" y="227"/>
                    <a:pt x="197" y="227"/>
                  </a:cubicBezTo>
                  <a:cubicBezTo>
                    <a:pt x="198" y="226"/>
                    <a:pt x="198" y="226"/>
                    <a:pt x="198" y="226"/>
                  </a:cubicBezTo>
                  <a:cubicBezTo>
                    <a:pt x="198" y="226"/>
                    <a:pt x="198" y="226"/>
                    <a:pt x="199" y="226"/>
                  </a:cubicBezTo>
                  <a:cubicBezTo>
                    <a:pt x="201" y="224"/>
                    <a:pt x="205" y="223"/>
                    <a:pt x="208" y="222"/>
                  </a:cubicBezTo>
                  <a:cubicBezTo>
                    <a:pt x="209" y="222"/>
                    <a:pt x="210" y="222"/>
                    <a:pt x="211" y="222"/>
                  </a:cubicBezTo>
                  <a:cubicBezTo>
                    <a:pt x="211" y="222"/>
                    <a:pt x="211" y="222"/>
                    <a:pt x="211" y="222"/>
                  </a:cubicBezTo>
                  <a:cubicBezTo>
                    <a:pt x="211" y="222"/>
                    <a:pt x="212" y="222"/>
                    <a:pt x="212" y="222"/>
                  </a:cubicBezTo>
                  <a:cubicBezTo>
                    <a:pt x="213" y="221"/>
                    <a:pt x="213" y="221"/>
                    <a:pt x="213" y="220"/>
                  </a:cubicBezTo>
                  <a:cubicBezTo>
                    <a:pt x="212" y="220"/>
                    <a:pt x="212" y="220"/>
                    <a:pt x="211" y="220"/>
                  </a:cubicBezTo>
                  <a:cubicBezTo>
                    <a:pt x="212" y="219"/>
                    <a:pt x="212" y="219"/>
                    <a:pt x="212" y="219"/>
                  </a:cubicBezTo>
                  <a:cubicBezTo>
                    <a:pt x="212" y="219"/>
                    <a:pt x="213" y="218"/>
                    <a:pt x="213" y="218"/>
                  </a:cubicBezTo>
                  <a:cubicBezTo>
                    <a:pt x="214" y="218"/>
                    <a:pt x="214" y="217"/>
                    <a:pt x="214" y="217"/>
                  </a:cubicBezTo>
                  <a:cubicBezTo>
                    <a:pt x="215" y="217"/>
                    <a:pt x="216" y="217"/>
                    <a:pt x="216" y="217"/>
                  </a:cubicBezTo>
                  <a:cubicBezTo>
                    <a:pt x="216" y="217"/>
                    <a:pt x="217" y="217"/>
                    <a:pt x="217" y="217"/>
                  </a:cubicBezTo>
                  <a:cubicBezTo>
                    <a:pt x="217" y="217"/>
                    <a:pt x="217" y="216"/>
                    <a:pt x="217" y="216"/>
                  </a:cubicBezTo>
                  <a:cubicBezTo>
                    <a:pt x="220" y="216"/>
                    <a:pt x="222" y="216"/>
                    <a:pt x="224" y="216"/>
                  </a:cubicBezTo>
                  <a:cubicBezTo>
                    <a:pt x="224" y="216"/>
                    <a:pt x="224" y="216"/>
                    <a:pt x="224" y="216"/>
                  </a:cubicBezTo>
                  <a:cubicBezTo>
                    <a:pt x="225" y="217"/>
                    <a:pt x="226" y="217"/>
                    <a:pt x="226" y="217"/>
                  </a:cubicBezTo>
                  <a:cubicBezTo>
                    <a:pt x="227" y="217"/>
                    <a:pt x="228" y="216"/>
                    <a:pt x="228" y="216"/>
                  </a:cubicBezTo>
                  <a:cubicBezTo>
                    <a:pt x="229" y="216"/>
                    <a:pt x="229" y="215"/>
                    <a:pt x="229" y="215"/>
                  </a:cubicBezTo>
                  <a:cubicBezTo>
                    <a:pt x="228" y="215"/>
                    <a:pt x="228" y="216"/>
                    <a:pt x="227" y="216"/>
                  </a:cubicBezTo>
                  <a:cubicBezTo>
                    <a:pt x="227" y="215"/>
                    <a:pt x="227" y="215"/>
                    <a:pt x="227" y="214"/>
                  </a:cubicBezTo>
                  <a:cubicBezTo>
                    <a:pt x="226" y="214"/>
                    <a:pt x="225" y="214"/>
                    <a:pt x="225" y="214"/>
                  </a:cubicBezTo>
                  <a:cubicBezTo>
                    <a:pt x="225" y="214"/>
                    <a:pt x="225" y="214"/>
                    <a:pt x="225" y="214"/>
                  </a:cubicBezTo>
                  <a:cubicBezTo>
                    <a:pt x="225" y="214"/>
                    <a:pt x="225" y="213"/>
                    <a:pt x="225" y="213"/>
                  </a:cubicBezTo>
                  <a:cubicBezTo>
                    <a:pt x="226" y="213"/>
                    <a:pt x="227" y="213"/>
                    <a:pt x="229" y="213"/>
                  </a:cubicBezTo>
                  <a:cubicBezTo>
                    <a:pt x="229" y="213"/>
                    <a:pt x="229" y="213"/>
                    <a:pt x="228" y="213"/>
                  </a:cubicBezTo>
                  <a:cubicBezTo>
                    <a:pt x="229" y="213"/>
                    <a:pt x="229" y="213"/>
                    <a:pt x="229" y="213"/>
                  </a:cubicBezTo>
                  <a:cubicBezTo>
                    <a:pt x="229" y="213"/>
                    <a:pt x="229" y="214"/>
                    <a:pt x="229" y="214"/>
                  </a:cubicBezTo>
                  <a:cubicBezTo>
                    <a:pt x="230" y="214"/>
                    <a:pt x="231" y="214"/>
                    <a:pt x="232" y="214"/>
                  </a:cubicBezTo>
                  <a:cubicBezTo>
                    <a:pt x="234" y="213"/>
                    <a:pt x="236" y="212"/>
                    <a:pt x="238" y="210"/>
                  </a:cubicBezTo>
                  <a:cubicBezTo>
                    <a:pt x="238" y="210"/>
                    <a:pt x="238" y="210"/>
                    <a:pt x="238" y="210"/>
                  </a:cubicBezTo>
                  <a:cubicBezTo>
                    <a:pt x="237" y="212"/>
                    <a:pt x="234" y="213"/>
                    <a:pt x="234" y="216"/>
                  </a:cubicBezTo>
                  <a:close/>
                  <a:moveTo>
                    <a:pt x="253" y="210"/>
                  </a:moveTo>
                  <a:cubicBezTo>
                    <a:pt x="253" y="211"/>
                    <a:pt x="252" y="212"/>
                    <a:pt x="252" y="212"/>
                  </a:cubicBezTo>
                  <a:cubicBezTo>
                    <a:pt x="251" y="212"/>
                    <a:pt x="251" y="212"/>
                    <a:pt x="251" y="212"/>
                  </a:cubicBezTo>
                  <a:cubicBezTo>
                    <a:pt x="251" y="211"/>
                    <a:pt x="252" y="210"/>
                    <a:pt x="253" y="208"/>
                  </a:cubicBezTo>
                  <a:cubicBezTo>
                    <a:pt x="253" y="208"/>
                    <a:pt x="253" y="208"/>
                    <a:pt x="253" y="208"/>
                  </a:cubicBezTo>
                  <a:cubicBezTo>
                    <a:pt x="253" y="209"/>
                    <a:pt x="253" y="209"/>
                    <a:pt x="253" y="210"/>
                  </a:cubicBezTo>
                  <a:close/>
                  <a:moveTo>
                    <a:pt x="254" y="204"/>
                  </a:moveTo>
                  <a:cubicBezTo>
                    <a:pt x="252" y="205"/>
                    <a:pt x="250" y="205"/>
                    <a:pt x="248" y="206"/>
                  </a:cubicBezTo>
                  <a:cubicBezTo>
                    <a:pt x="248" y="206"/>
                    <a:pt x="247" y="206"/>
                    <a:pt x="247" y="206"/>
                  </a:cubicBezTo>
                  <a:cubicBezTo>
                    <a:pt x="247" y="206"/>
                    <a:pt x="247" y="206"/>
                    <a:pt x="247" y="206"/>
                  </a:cubicBezTo>
                  <a:cubicBezTo>
                    <a:pt x="250" y="205"/>
                    <a:pt x="250" y="205"/>
                    <a:pt x="251" y="204"/>
                  </a:cubicBezTo>
                  <a:cubicBezTo>
                    <a:pt x="250" y="204"/>
                    <a:pt x="250" y="204"/>
                    <a:pt x="249" y="204"/>
                  </a:cubicBezTo>
                  <a:cubicBezTo>
                    <a:pt x="249" y="204"/>
                    <a:pt x="249" y="203"/>
                    <a:pt x="249" y="203"/>
                  </a:cubicBezTo>
                  <a:cubicBezTo>
                    <a:pt x="249" y="203"/>
                    <a:pt x="250" y="203"/>
                    <a:pt x="250" y="203"/>
                  </a:cubicBezTo>
                  <a:cubicBezTo>
                    <a:pt x="250" y="203"/>
                    <a:pt x="250" y="203"/>
                    <a:pt x="250" y="203"/>
                  </a:cubicBezTo>
                  <a:cubicBezTo>
                    <a:pt x="251" y="203"/>
                    <a:pt x="252" y="203"/>
                    <a:pt x="252" y="204"/>
                  </a:cubicBezTo>
                  <a:cubicBezTo>
                    <a:pt x="252" y="204"/>
                    <a:pt x="252" y="204"/>
                    <a:pt x="252" y="204"/>
                  </a:cubicBezTo>
                  <a:cubicBezTo>
                    <a:pt x="253" y="204"/>
                    <a:pt x="253" y="204"/>
                    <a:pt x="254" y="204"/>
                  </a:cubicBezTo>
                  <a:close/>
                  <a:moveTo>
                    <a:pt x="288" y="200"/>
                  </a:moveTo>
                  <a:cubicBezTo>
                    <a:pt x="288" y="200"/>
                    <a:pt x="288" y="200"/>
                    <a:pt x="288" y="200"/>
                  </a:cubicBezTo>
                  <a:cubicBezTo>
                    <a:pt x="288" y="200"/>
                    <a:pt x="288" y="200"/>
                    <a:pt x="288" y="201"/>
                  </a:cubicBezTo>
                  <a:cubicBezTo>
                    <a:pt x="288" y="201"/>
                    <a:pt x="288" y="201"/>
                    <a:pt x="288" y="201"/>
                  </a:cubicBezTo>
                  <a:cubicBezTo>
                    <a:pt x="288" y="200"/>
                    <a:pt x="288" y="200"/>
                    <a:pt x="288" y="200"/>
                  </a:cubicBezTo>
                  <a:close/>
                  <a:moveTo>
                    <a:pt x="274" y="194"/>
                  </a:moveTo>
                  <a:cubicBezTo>
                    <a:pt x="273" y="194"/>
                    <a:pt x="273" y="194"/>
                    <a:pt x="272" y="194"/>
                  </a:cubicBezTo>
                  <a:cubicBezTo>
                    <a:pt x="273" y="193"/>
                    <a:pt x="274" y="193"/>
                    <a:pt x="274" y="192"/>
                  </a:cubicBezTo>
                  <a:cubicBezTo>
                    <a:pt x="275" y="192"/>
                    <a:pt x="275" y="192"/>
                    <a:pt x="275" y="192"/>
                  </a:cubicBezTo>
                  <a:cubicBezTo>
                    <a:pt x="275" y="192"/>
                    <a:pt x="276" y="192"/>
                    <a:pt x="276" y="192"/>
                  </a:cubicBezTo>
                  <a:cubicBezTo>
                    <a:pt x="276" y="192"/>
                    <a:pt x="276" y="192"/>
                    <a:pt x="277" y="192"/>
                  </a:cubicBezTo>
                  <a:cubicBezTo>
                    <a:pt x="276" y="192"/>
                    <a:pt x="275" y="193"/>
                    <a:pt x="274" y="194"/>
                  </a:cubicBezTo>
                  <a:close/>
                  <a:moveTo>
                    <a:pt x="281" y="163"/>
                  </a:moveTo>
                  <a:cubicBezTo>
                    <a:pt x="281" y="163"/>
                    <a:pt x="281" y="163"/>
                    <a:pt x="280" y="164"/>
                  </a:cubicBezTo>
                  <a:cubicBezTo>
                    <a:pt x="279" y="164"/>
                    <a:pt x="279" y="164"/>
                    <a:pt x="279" y="164"/>
                  </a:cubicBezTo>
                  <a:cubicBezTo>
                    <a:pt x="279" y="164"/>
                    <a:pt x="279" y="164"/>
                    <a:pt x="279" y="164"/>
                  </a:cubicBezTo>
                  <a:cubicBezTo>
                    <a:pt x="277" y="165"/>
                    <a:pt x="277" y="165"/>
                    <a:pt x="277" y="165"/>
                  </a:cubicBezTo>
                  <a:cubicBezTo>
                    <a:pt x="276" y="165"/>
                    <a:pt x="276" y="165"/>
                    <a:pt x="275" y="165"/>
                  </a:cubicBezTo>
                  <a:cubicBezTo>
                    <a:pt x="275" y="165"/>
                    <a:pt x="275" y="164"/>
                    <a:pt x="275" y="164"/>
                  </a:cubicBezTo>
                  <a:cubicBezTo>
                    <a:pt x="276" y="164"/>
                    <a:pt x="276" y="164"/>
                    <a:pt x="276" y="164"/>
                  </a:cubicBezTo>
                  <a:cubicBezTo>
                    <a:pt x="277" y="164"/>
                    <a:pt x="277" y="164"/>
                    <a:pt x="277" y="164"/>
                  </a:cubicBezTo>
                  <a:cubicBezTo>
                    <a:pt x="278" y="163"/>
                    <a:pt x="279" y="162"/>
                    <a:pt x="280" y="162"/>
                  </a:cubicBezTo>
                  <a:cubicBezTo>
                    <a:pt x="283" y="160"/>
                    <a:pt x="283" y="160"/>
                    <a:pt x="284" y="160"/>
                  </a:cubicBezTo>
                  <a:cubicBezTo>
                    <a:pt x="284" y="160"/>
                    <a:pt x="284" y="160"/>
                    <a:pt x="285" y="160"/>
                  </a:cubicBezTo>
                  <a:cubicBezTo>
                    <a:pt x="285" y="160"/>
                    <a:pt x="285" y="160"/>
                    <a:pt x="285" y="160"/>
                  </a:cubicBezTo>
                  <a:cubicBezTo>
                    <a:pt x="285" y="160"/>
                    <a:pt x="285" y="160"/>
                    <a:pt x="284" y="160"/>
                  </a:cubicBezTo>
                  <a:cubicBezTo>
                    <a:pt x="283" y="162"/>
                    <a:pt x="283" y="162"/>
                    <a:pt x="281" y="163"/>
                  </a:cubicBezTo>
                  <a:close/>
                  <a:moveTo>
                    <a:pt x="286" y="162"/>
                  </a:moveTo>
                  <a:cubicBezTo>
                    <a:pt x="285" y="162"/>
                    <a:pt x="285" y="162"/>
                    <a:pt x="284" y="163"/>
                  </a:cubicBezTo>
                  <a:cubicBezTo>
                    <a:pt x="283" y="163"/>
                    <a:pt x="283" y="163"/>
                    <a:pt x="283" y="163"/>
                  </a:cubicBezTo>
                  <a:cubicBezTo>
                    <a:pt x="283" y="163"/>
                    <a:pt x="284" y="163"/>
                    <a:pt x="284" y="162"/>
                  </a:cubicBezTo>
                  <a:cubicBezTo>
                    <a:pt x="284" y="162"/>
                    <a:pt x="284" y="162"/>
                    <a:pt x="284" y="162"/>
                  </a:cubicBezTo>
                  <a:cubicBezTo>
                    <a:pt x="285" y="162"/>
                    <a:pt x="285" y="162"/>
                    <a:pt x="285" y="162"/>
                  </a:cubicBezTo>
                  <a:cubicBezTo>
                    <a:pt x="285" y="162"/>
                    <a:pt x="285" y="162"/>
                    <a:pt x="286" y="162"/>
                  </a:cubicBezTo>
                  <a:cubicBezTo>
                    <a:pt x="286" y="162"/>
                    <a:pt x="286" y="161"/>
                    <a:pt x="287" y="161"/>
                  </a:cubicBezTo>
                  <a:cubicBezTo>
                    <a:pt x="286" y="162"/>
                    <a:pt x="286" y="162"/>
                    <a:pt x="286" y="162"/>
                  </a:cubicBezTo>
                  <a:close/>
                  <a:moveTo>
                    <a:pt x="296" y="137"/>
                  </a:moveTo>
                  <a:cubicBezTo>
                    <a:pt x="296" y="137"/>
                    <a:pt x="295" y="137"/>
                    <a:pt x="295" y="137"/>
                  </a:cubicBezTo>
                  <a:cubicBezTo>
                    <a:pt x="295" y="137"/>
                    <a:pt x="294" y="137"/>
                    <a:pt x="295" y="137"/>
                  </a:cubicBezTo>
                  <a:cubicBezTo>
                    <a:pt x="295" y="137"/>
                    <a:pt x="295" y="137"/>
                    <a:pt x="295" y="137"/>
                  </a:cubicBezTo>
                  <a:cubicBezTo>
                    <a:pt x="295" y="137"/>
                    <a:pt x="295" y="137"/>
                    <a:pt x="295" y="137"/>
                  </a:cubicBezTo>
                  <a:cubicBezTo>
                    <a:pt x="295" y="137"/>
                    <a:pt x="295" y="136"/>
                    <a:pt x="295" y="136"/>
                  </a:cubicBezTo>
                  <a:cubicBezTo>
                    <a:pt x="296" y="136"/>
                    <a:pt x="296" y="136"/>
                    <a:pt x="296" y="136"/>
                  </a:cubicBezTo>
                  <a:cubicBezTo>
                    <a:pt x="296" y="137"/>
                    <a:pt x="296" y="137"/>
                    <a:pt x="296" y="137"/>
                  </a:cubicBezTo>
                  <a:close/>
                  <a:moveTo>
                    <a:pt x="296" y="127"/>
                  </a:moveTo>
                  <a:cubicBezTo>
                    <a:pt x="297" y="127"/>
                    <a:pt x="297" y="127"/>
                    <a:pt x="297" y="127"/>
                  </a:cubicBezTo>
                  <a:cubicBezTo>
                    <a:pt x="296" y="127"/>
                    <a:pt x="295" y="127"/>
                    <a:pt x="295" y="127"/>
                  </a:cubicBezTo>
                  <a:cubicBezTo>
                    <a:pt x="296" y="126"/>
                    <a:pt x="296" y="126"/>
                    <a:pt x="296" y="126"/>
                  </a:cubicBezTo>
                  <a:cubicBezTo>
                    <a:pt x="296" y="126"/>
                    <a:pt x="297" y="125"/>
                    <a:pt x="298" y="126"/>
                  </a:cubicBezTo>
                  <a:cubicBezTo>
                    <a:pt x="298" y="126"/>
                    <a:pt x="298" y="126"/>
                    <a:pt x="298" y="126"/>
                  </a:cubicBezTo>
                  <a:cubicBezTo>
                    <a:pt x="298" y="127"/>
                    <a:pt x="298" y="127"/>
                    <a:pt x="298" y="127"/>
                  </a:cubicBezTo>
                  <a:cubicBezTo>
                    <a:pt x="297" y="127"/>
                    <a:pt x="297" y="127"/>
                    <a:pt x="296" y="127"/>
                  </a:cubicBezTo>
                  <a:close/>
                  <a:moveTo>
                    <a:pt x="300" y="130"/>
                  </a:moveTo>
                  <a:cubicBezTo>
                    <a:pt x="300" y="130"/>
                    <a:pt x="299" y="130"/>
                    <a:pt x="299" y="130"/>
                  </a:cubicBezTo>
                  <a:cubicBezTo>
                    <a:pt x="299" y="130"/>
                    <a:pt x="299" y="130"/>
                    <a:pt x="299" y="130"/>
                  </a:cubicBezTo>
                  <a:cubicBezTo>
                    <a:pt x="299" y="131"/>
                    <a:pt x="298" y="131"/>
                    <a:pt x="298" y="131"/>
                  </a:cubicBezTo>
                  <a:cubicBezTo>
                    <a:pt x="298" y="131"/>
                    <a:pt x="298" y="131"/>
                    <a:pt x="298" y="131"/>
                  </a:cubicBezTo>
                  <a:cubicBezTo>
                    <a:pt x="298" y="130"/>
                    <a:pt x="298" y="130"/>
                    <a:pt x="299" y="130"/>
                  </a:cubicBezTo>
                  <a:cubicBezTo>
                    <a:pt x="299" y="130"/>
                    <a:pt x="299" y="130"/>
                    <a:pt x="299" y="130"/>
                  </a:cubicBezTo>
                  <a:cubicBezTo>
                    <a:pt x="300" y="129"/>
                    <a:pt x="300" y="129"/>
                    <a:pt x="301" y="129"/>
                  </a:cubicBezTo>
                  <a:cubicBezTo>
                    <a:pt x="300" y="129"/>
                    <a:pt x="300" y="130"/>
                    <a:pt x="300" y="130"/>
                  </a:cubicBezTo>
                  <a:close/>
                  <a:moveTo>
                    <a:pt x="307" y="149"/>
                  </a:moveTo>
                  <a:cubicBezTo>
                    <a:pt x="306" y="151"/>
                    <a:pt x="306" y="151"/>
                    <a:pt x="305" y="152"/>
                  </a:cubicBezTo>
                  <a:cubicBezTo>
                    <a:pt x="305" y="152"/>
                    <a:pt x="305" y="152"/>
                    <a:pt x="305" y="152"/>
                  </a:cubicBezTo>
                  <a:cubicBezTo>
                    <a:pt x="304" y="152"/>
                    <a:pt x="304" y="152"/>
                    <a:pt x="304" y="152"/>
                  </a:cubicBezTo>
                  <a:cubicBezTo>
                    <a:pt x="303" y="153"/>
                    <a:pt x="302" y="153"/>
                    <a:pt x="302" y="153"/>
                  </a:cubicBezTo>
                  <a:cubicBezTo>
                    <a:pt x="302" y="153"/>
                    <a:pt x="302" y="153"/>
                    <a:pt x="302" y="153"/>
                  </a:cubicBezTo>
                  <a:cubicBezTo>
                    <a:pt x="302" y="152"/>
                    <a:pt x="303" y="151"/>
                    <a:pt x="303" y="151"/>
                  </a:cubicBezTo>
                  <a:cubicBezTo>
                    <a:pt x="304" y="150"/>
                    <a:pt x="306" y="149"/>
                    <a:pt x="307" y="148"/>
                  </a:cubicBezTo>
                  <a:cubicBezTo>
                    <a:pt x="307" y="149"/>
                    <a:pt x="307" y="149"/>
                    <a:pt x="307" y="149"/>
                  </a:cubicBezTo>
                  <a:cubicBezTo>
                    <a:pt x="307" y="149"/>
                    <a:pt x="307" y="149"/>
                    <a:pt x="307" y="149"/>
                  </a:cubicBezTo>
                  <a:close/>
                  <a:moveTo>
                    <a:pt x="316" y="142"/>
                  </a:moveTo>
                  <a:cubicBezTo>
                    <a:pt x="315" y="142"/>
                    <a:pt x="315" y="142"/>
                    <a:pt x="315" y="142"/>
                  </a:cubicBezTo>
                  <a:cubicBezTo>
                    <a:pt x="315" y="143"/>
                    <a:pt x="315" y="143"/>
                    <a:pt x="314" y="144"/>
                  </a:cubicBezTo>
                  <a:cubicBezTo>
                    <a:pt x="314" y="144"/>
                    <a:pt x="313" y="144"/>
                    <a:pt x="313" y="144"/>
                  </a:cubicBezTo>
                  <a:cubicBezTo>
                    <a:pt x="313" y="144"/>
                    <a:pt x="313" y="144"/>
                    <a:pt x="313" y="144"/>
                  </a:cubicBezTo>
                  <a:cubicBezTo>
                    <a:pt x="312" y="144"/>
                    <a:pt x="312" y="144"/>
                    <a:pt x="312" y="144"/>
                  </a:cubicBezTo>
                  <a:cubicBezTo>
                    <a:pt x="313" y="143"/>
                    <a:pt x="313" y="143"/>
                    <a:pt x="314" y="142"/>
                  </a:cubicBezTo>
                  <a:cubicBezTo>
                    <a:pt x="314" y="142"/>
                    <a:pt x="315" y="141"/>
                    <a:pt x="316" y="141"/>
                  </a:cubicBezTo>
                  <a:cubicBezTo>
                    <a:pt x="316" y="141"/>
                    <a:pt x="316" y="140"/>
                    <a:pt x="316" y="140"/>
                  </a:cubicBezTo>
                  <a:cubicBezTo>
                    <a:pt x="317" y="140"/>
                    <a:pt x="317" y="140"/>
                    <a:pt x="317" y="140"/>
                  </a:cubicBezTo>
                  <a:cubicBezTo>
                    <a:pt x="317" y="140"/>
                    <a:pt x="317" y="140"/>
                    <a:pt x="317" y="139"/>
                  </a:cubicBezTo>
                  <a:cubicBezTo>
                    <a:pt x="317" y="139"/>
                    <a:pt x="317" y="139"/>
                    <a:pt x="317" y="139"/>
                  </a:cubicBezTo>
                  <a:cubicBezTo>
                    <a:pt x="317" y="140"/>
                    <a:pt x="316" y="141"/>
                    <a:pt x="316" y="142"/>
                  </a:cubicBezTo>
                  <a:close/>
                  <a:moveTo>
                    <a:pt x="331" y="135"/>
                  </a:moveTo>
                  <a:cubicBezTo>
                    <a:pt x="330" y="135"/>
                    <a:pt x="330" y="135"/>
                    <a:pt x="330" y="135"/>
                  </a:cubicBezTo>
                  <a:cubicBezTo>
                    <a:pt x="330" y="135"/>
                    <a:pt x="330" y="134"/>
                    <a:pt x="330" y="134"/>
                  </a:cubicBezTo>
                  <a:cubicBezTo>
                    <a:pt x="330" y="134"/>
                    <a:pt x="330" y="134"/>
                    <a:pt x="331" y="134"/>
                  </a:cubicBezTo>
                  <a:cubicBezTo>
                    <a:pt x="331" y="134"/>
                    <a:pt x="331" y="134"/>
                    <a:pt x="331" y="134"/>
                  </a:cubicBezTo>
                  <a:cubicBezTo>
                    <a:pt x="331" y="135"/>
                    <a:pt x="331" y="135"/>
                    <a:pt x="331" y="135"/>
                  </a:cubicBezTo>
                  <a:close/>
                  <a:moveTo>
                    <a:pt x="336" y="147"/>
                  </a:moveTo>
                  <a:cubicBezTo>
                    <a:pt x="334" y="148"/>
                    <a:pt x="334" y="148"/>
                    <a:pt x="333" y="148"/>
                  </a:cubicBezTo>
                  <a:cubicBezTo>
                    <a:pt x="334" y="147"/>
                    <a:pt x="334" y="147"/>
                    <a:pt x="333" y="146"/>
                  </a:cubicBezTo>
                  <a:cubicBezTo>
                    <a:pt x="333" y="146"/>
                    <a:pt x="333" y="145"/>
                    <a:pt x="334" y="145"/>
                  </a:cubicBezTo>
                  <a:cubicBezTo>
                    <a:pt x="335" y="145"/>
                    <a:pt x="335" y="145"/>
                    <a:pt x="335" y="145"/>
                  </a:cubicBezTo>
                  <a:cubicBezTo>
                    <a:pt x="335" y="146"/>
                    <a:pt x="336" y="146"/>
                    <a:pt x="336" y="146"/>
                  </a:cubicBezTo>
                  <a:cubicBezTo>
                    <a:pt x="336" y="146"/>
                    <a:pt x="336" y="147"/>
                    <a:pt x="336" y="147"/>
                  </a:cubicBezTo>
                  <a:close/>
                  <a:moveTo>
                    <a:pt x="495" y="656"/>
                  </a:moveTo>
                  <a:cubicBezTo>
                    <a:pt x="495" y="654"/>
                    <a:pt x="495" y="654"/>
                    <a:pt x="495" y="654"/>
                  </a:cubicBezTo>
                  <a:cubicBezTo>
                    <a:pt x="495" y="654"/>
                    <a:pt x="495" y="654"/>
                    <a:pt x="495" y="654"/>
                  </a:cubicBezTo>
                  <a:cubicBezTo>
                    <a:pt x="495" y="653"/>
                    <a:pt x="495" y="653"/>
                    <a:pt x="496" y="653"/>
                  </a:cubicBezTo>
                  <a:cubicBezTo>
                    <a:pt x="496" y="651"/>
                    <a:pt x="495" y="649"/>
                    <a:pt x="495" y="648"/>
                  </a:cubicBezTo>
                  <a:cubicBezTo>
                    <a:pt x="494" y="647"/>
                    <a:pt x="494" y="647"/>
                    <a:pt x="493" y="647"/>
                  </a:cubicBezTo>
                  <a:cubicBezTo>
                    <a:pt x="495" y="642"/>
                    <a:pt x="493" y="640"/>
                    <a:pt x="492" y="639"/>
                  </a:cubicBezTo>
                  <a:cubicBezTo>
                    <a:pt x="490" y="638"/>
                    <a:pt x="490" y="637"/>
                    <a:pt x="490" y="637"/>
                  </a:cubicBezTo>
                  <a:cubicBezTo>
                    <a:pt x="489" y="636"/>
                    <a:pt x="489" y="635"/>
                    <a:pt x="489" y="635"/>
                  </a:cubicBezTo>
                  <a:cubicBezTo>
                    <a:pt x="489" y="635"/>
                    <a:pt x="489" y="635"/>
                    <a:pt x="488" y="635"/>
                  </a:cubicBezTo>
                  <a:cubicBezTo>
                    <a:pt x="488" y="634"/>
                    <a:pt x="488" y="633"/>
                    <a:pt x="488" y="633"/>
                  </a:cubicBezTo>
                  <a:cubicBezTo>
                    <a:pt x="488" y="633"/>
                    <a:pt x="488" y="633"/>
                    <a:pt x="488" y="633"/>
                  </a:cubicBezTo>
                  <a:cubicBezTo>
                    <a:pt x="488" y="633"/>
                    <a:pt x="488" y="632"/>
                    <a:pt x="488" y="632"/>
                  </a:cubicBezTo>
                  <a:cubicBezTo>
                    <a:pt x="487" y="632"/>
                    <a:pt x="487" y="632"/>
                    <a:pt x="487" y="632"/>
                  </a:cubicBezTo>
                  <a:cubicBezTo>
                    <a:pt x="487" y="631"/>
                    <a:pt x="487" y="631"/>
                    <a:pt x="487" y="631"/>
                  </a:cubicBezTo>
                  <a:cubicBezTo>
                    <a:pt x="484" y="629"/>
                    <a:pt x="484" y="629"/>
                    <a:pt x="481" y="628"/>
                  </a:cubicBezTo>
                  <a:cubicBezTo>
                    <a:pt x="479" y="630"/>
                    <a:pt x="479" y="630"/>
                    <a:pt x="479" y="630"/>
                  </a:cubicBezTo>
                  <a:cubicBezTo>
                    <a:pt x="479" y="629"/>
                    <a:pt x="479" y="628"/>
                    <a:pt x="479" y="628"/>
                  </a:cubicBezTo>
                  <a:cubicBezTo>
                    <a:pt x="476" y="627"/>
                    <a:pt x="475" y="626"/>
                    <a:pt x="473" y="628"/>
                  </a:cubicBezTo>
                  <a:cubicBezTo>
                    <a:pt x="472" y="628"/>
                    <a:pt x="472" y="628"/>
                    <a:pt x="472" y="628"/>
                  </a:cubicBezTo>
                  <a:cubicBezTo>
                    <a:pt x="472" y="628"/>
                    <a:pt x="472" y="627"/>
                    <a:pt x="472" y="627"/>
                  </a:cubicBezTo>
                  <a:cubicBezTo>
                    <a:pt x="471" y="626"/>
                    <a:pt x="470" y="625"/>
                    <a:pt x="469" y="624"/>
                  </a:cubicBezTo>
                  <a:cubicBezTo>
                    <a:pt x="468" y="622"/>
                    <a:pt x="468" y="622"/>
                    <a:pt x="467" y="622"/>
                  </a:cubicBezTo>
                  <a:cubicBezTo>
                    <a:pt x="465" y="620"/>
                    <a:pt x="462" y="619"/>
                    <a:pt x="460" y="617"/>
                  </a:cubicBezTo>
                  <a:cubicBezTo>
                    <a:pt x="459" y="616"/>
                    <a:pt x="459" y="616"/>
                    <a:pt x="458" y="616"/>
                  </a:cubicBezTo>
                  <a:cubicBezTo>
                    <a:pt x="458" y="616"/>
                    <a:pt x="457" y="615"/>
                    <a:pt x="457" y="615"/>
                  </a:cubicBezTo>
                  <a:cubicBezTo>
                    <a:pt x="456" y="615"/>
                    <a:pt x="456" y="615"/>
                    <a:pt x="455" y="615"/>
                  </a:cubicBezTo>
                  <a:cubicBezTo>
                    <a:pt x="454" y="614"/>
                    <a:pt x="454" y="614"/>
                    <a:pt x="453" y="614"/>
                  </a:cubicBezTo>
                  <a:cubicBezTo>
                    <a:pt x="453" y="613"/>
                    <a:pt x="453" y="613"/>
                    <a:pt x="453" y="613"/>
                  </a:cubicBezTo>
                  <a:cubicBezTo>
                    <a:pt x="453" y="613"/>
                    <a:pt x="452" y="613"/>
                    <a:pt x="452" y="613"/>
                  </a:cubicBezTo>
                  <a:cubicBezTo>
                    <a:pt x="452" y="613"/>
                    <a:pt x="452" y="613"/>
                    <a:pt x="452" y="612"/>
                  </a:cubicBezTo>
                  <a:cubicBezTo>
                    <a:pt x="451" y="612"/>
                    <a:pt x="451" y="612"/>
                    <a:pt x="450" y="612"/>
                  </a:cubicBezTo>
                  <a:cubicBezTo>
                    <a:pt x="450" y="612"/>
                    <a:pt x="450" y="612"/>
                    <a:pt x="450" y="612"/>
                  </a:cubicBezTo>
                  <a:cubicBezTo>
                    <a:pt x="449" y="612"/>
                    <a:pt x="448" y="611"/>
                    <a:pt x="447" y="610"/>
                  </a:cubicBezTo>
                  <a:cubicBezTo>
                    <a:pt x="446" y="610"/>
                    <a:pt x="445" y="610"/>
                    <a:pt x="443" y="610"/>
                  </a:cubicBezTo>
                  <a:cubicBezTo>
                    <a:pt x="441" y="611"/>
                    <a:pt x="441" y="611"/>
                    <a:pt x="441" y="611"/>
                  </a:cubicBezTo>
                  <a:cubicBezTo>
                    <a:pt x="441" y="611"/>
                    <a:pt x="441" y="610"/>
                    <a:pt x="441" y="610"/>
                  </a:cubicBezTo>
                  <a:cubicBezTo>
                    <a:pt x="440" y="610"/>
                    <a:pt x="439" y="610"/>
                    <a:pt x="438" y="610"/>
                  </a:cubicBezTo>
                  <a:cubicBezTo>
                    <a:pt x="438" y="610"/>
                    <a:pt x="438" y="610"/>
                    <a:pt x="438" y="610"/>
                  </a:cubicBezTo>
                  <a:cubicBezTo>
                    <a:pt x="436" y="610"/>
                    <a:pt x="434" y="610"/>
                    <a:pt x="433" y="610"/>
                  </a:cubicBezTo>
                  <a:cubicBezTo>
                    <a:pt x="432" y="609"/>
                    <a:pt x="431" y="609"/>
                    <a:pt x="431" y="609"/>
                  </a:cubicBezTo>
                  <a:cubicBezTo>
                    <a:pt x="431" y="608"/>
                    <a:pt x="431" y="608"/>
                    <a:pt x="431" y="608"/>
                  </a:cubicBezTo>
                  <a:cubicBezTo>
                    <a:pt x="430" y="608"/>
                    <a:pt x="429" y="608"/>
                    <a:pt x="427" y="608"/>
                  </a:cubicBezTo>
                  <a:cubicBezTo>
                    <a:pt x="427" y="609"/>
                    <a:pt x="427" y="609"/>
                    <a:pt x="426" y="609"/>
                  </a:cubicBezTo>
                  <a:cubicBezTo>
                    <a:pt x="425" y="607"/>
                    <a:pt x="425" y="607"/>
                    <a:pt x="425" y="607"/>
                  </a:cubicBezTo>
                  <a:cubicBezTo>
                    <a:pt x="424" y="607"/>
                    <a:pt x="424" y="606"/>
                    <a:pt x="423" y="606"/>
                  </a:cubicBezTo>
                  <a:cubicBezTo>
                    <a:pt x="421" y="605"/>
                    <a:pt x="420" y="605"/>
                    <a:pt x="419" y="605"/>
                  </a:cubicBezTo>
                  <a:cubicBezTo>
                    <a:pt x="419" y="605"/>
                    <a:pt x="419" y="606"/>
                    <a:pt x="419" y="606"/>
                  </a:cubicBezTo>
                  <a:cubicBezTo>
                    <a:pt x="418" y="606"/>
                    <a:pt x="418" y="606"/>
                    <a:pt x="418" y="606"/>
                  </a:cubicBezTo>
                  <a:cubicBezTo>
                    <a:pt x="418" y="606"/>
                    <a:pt x="418" y="605"/>
                    <a:pt x="418" y="605"/>
                  </a:cubicBezTo>
                  <a:cubicBezTo>
                    <a:pt x="417" y="605"/>
                    <a:pt x="417" y="605"/>
                    <a:pt x="416" y="605"/>
                  </a:cubicBezTo>
                  <a:cubicBezTo>
                    <a:pt x="413" y="610"/>
                    <a:pt x="413" y="610"/>
                    <a:pt x="410" y="610"/>
                  </a:cubicBezTo>
                  <a:cubicBezTo>
                    <a:pt x="410" y="609"/>
                    <a:pt x="409" y="609"/>
                    <a:pt x="409" y="608"/>
                  </a:cubicBezTo>
                  <a:cubicBezTo>
                    <a:pt x="410" y="607"/>
                    <a:pt x="410" y="606"/>
                    <a:pt x="410" y="606"/>
                  </a:cubicBezTo>
                  <a:cubicBezTo>
                    <a:pt x="410" y="606"/>
                    <a:pt x="409" y="606"/>
                    <a:pt x="409" y="606"/>
                  </a:cubicBezTo>
                  <a:cubicBezTo>
                    <a:pt x="409" y="606"/>
                    <a:pt x="409" y="605"/>
                    <a:pt x="409" y="605"/>
                  </a:cubicBezTo>
                  <a:cubicBezTo>
                    <a:pt x="408" y="605"/>
                    <a:pt x="408" y="605"/>
                    <a:pt x="407" y="605"/>
                  </a:cubicBezTo>
                  <a:cubicBezTo>
                    <a:pt x="407" y="605"/>
                    <a:pt x="408" y="604"/>
                    <a:pt x="408" y="604"/>
                  </a:cubicBezTo>
                  <a:cubicBezTo>
                    <a:pt x="408" y="603"/>
                    <a:pt x="408" y="602"/>
                    <a:pt x="408" y="602"/>
                  </a:cubicBezTo>
                  <a:cubicBezTo>
                    <a:pt x="407" y="601"/>
                    <a:pt x="406" y="601"/>
                    <a:pt x="406" y="601"/>
                  </a:cubicBezTo>
                  <a:cubicBezTo>
                    <a:pt x="406" y="600"/>
                    <a:pt x="406" y="599"/>
                    <a:pt x="406" y="598"/>
                  </a:cubicBezTo>
                  <a:cubicBezTo>
                    <a:pt x="404" y="597"/>
                    <a:pt x="403" y="596"/>
                    <a:pt x="400" y="598"/>
                  </a:cubicBezTo>
                  <a:cubicBezTo>
                    <a:pt x="400" y="599"/>
                    <a:pt x="400" y="599"/>
                    <a:pt x="400" y="599"/>
                  </a:cubicBezTo>
                  <a:cubicBezTo>
                    <a:pt x="399" y="599"/>
                    <a:pt x="399" y="599"/>
                    <a:pt x="399" y="599"/>
                  </a:cubicBezTo>
                  <a:cubicBezTo>
                    <a:pt x="399" y="598"/>
                    <a:pt x="400" y="596"/>
                    <a:pt x="400" y="595"/>
                  </a:cubicBezTo>
                  <a:cubicBezTo>
                    <a:pt x="399" y="595"/>
                    <a:pt x="399" y="595"/>
                    <a:pt x="399" y="595"/>
                  </a:cubicBezTo>
                  <a:cubicBezTo>
                    <a:pt x="398" y="595"/>
                    <a:pt x="396" y="595"/>
                    <a:pt x="395" y="594"/>
                  </a:cubicBezTo>
                  <a:cubicBezTo>
                    <a:pt x="395" y="593"/>
                    <a:pt x="395" y="593"/>
                    <a:pt x="395" y="592"/>
                  </a:cubicBezTo>
                  <a:cubicBezTo>
                    <a:pt x="393" y="593"/>
                    <a:pt x="392" y="593"/>
                    <a:pt x="391" y="593"/>
                  </a:cubicBezTo>
                  <a:cubicBezTo>
                    <a:pt x="391" y="592"/>
                    <a:pt x="391" y="592"/>
                    <a:pt x="390" y="591"/>
                  </a:cubicBezTo>
                  <a:cubicBezTo>
                    <a:pt x="390" y="591"/>
                    <a:pt x="389" y="591"/>
                    <a:pt x="389" y="591"/>
                  </a:cubicBezTo>
                  <a:cubicBezTo>
                    <a:pt x="386" y="588"/>
                    <a:pt x="386" y="588"/>
                    <a:pt x="378" y="589"/>
                  </a:cubicBezTo>
                  <a:cubicBezTo>
                    <a:pt x="378" y="589"/>
                    <a:pt x="378" y="589"/>
                    <a:pt x="378" y="590"/>
                  </a:cubicBezTo>
                  <a:cubicBezTo>
                    <a:pt x="377" y="591"/>
                    <a:pt x="375" y="592"/>
                    <a:pt x="373" y="593"/>
                  </a:cubicBezTo>
                  <a:cubicBezTo>
                    <a:pt x="373" y="593"/>
                    <a:pt x="374" y="594"/>
                    <a:pt x="374" y="594"/>
                  </a:cubicBezTo>
                  <a:cubicBezTo>
                    <a:pt x="375" y="595"/>
                    <a:pt x="375" y="595"/>
                    <a:pt x="375" y="596"/>
                  </a:cubicBezTo>
                  <a:cubicBezTo>
                    <a:pt x="374" y="596"/>
                    <a:pt x="373" y="596"/>
                    <a:pt x="371" y="596"/>
                  </a:cubicBezTo>
                  <a:cubicBezTo>
                    <a:pt x="371" y="597"/>
                    <a:pt x="370" y="598"/>
                    <a:pt x="369" y="599"/>
                  </a:cubicBezTo>
                  <a:cubicBezTo>
                    <a:pt x="368" y="599"/>
                    <a:pt x="368" y="600"/>
                    <a:pt x="368" y="600"/>
                  </a:cubicBezTo>
                  <a:cubicBezTo>
                    <a:pt x="368" y="600"/>
                    <a:pt x="367" y="600"/>
                    <a:pt x="367" y="600"/>
                  </a:cubicBezTo>
                  <a:cubicBezTo>
                    <a:pt x="367" y="600"/>
                    <a:pt x="367" y="599"/>
                    <a:pt x="367" y="599"/>
                  </a:cubicBezTo>
                  <a:cubicBezTo>
                    <a:pt x="366" y="599"/>
                    <a:pt x="365" y="599"/>
                    <a:pt x="364" y="599"/>
                  </a:cubicBezTo>
                  <a:cubicBezTo>
                    <a:pt x="363" y="599"/>
                    <a:pt x="363" y="599"/>
                    <a:pt x="363" y="599"/>
                  </a:cubicBezTo>
                  <a:cubicBezTo>
                    <a:pt x="362" y="599"/>
                    <a:pt x="361" y="599"/>
                    <a:pt x="360" y="599"/>
                  </a:cubicBezTo>
                  <a:cubicBezTo>
                    <a:pt x="360" y="599"/>
                    <a:pt x="360" y="600"/>
                    <a:pt x="360" y="600"/>
                  </a:cubicBezTo>
                  <a:cubicBezTo>
                    <a:pt x="358" y="600"/>
                    <a:pt x="357" y="600"/>
                    <a:pt x="356" y="600"/>
                  </a:cubicBezTo>
                  <a:cubicBezTo>
                    <a:pt x="355" y="599"/>
                    <a:pt x="354" y="598"/>
                    <a:pt x="353" y="597"/>
                  </a:cubicBezTo>
                  <a:cubicBezTo>
                    <a:pt x="352" y="595"/>
                    <a:pt x="352" y="595"/>
                    <a:pt x="352" y="595"/>
                  </a:cubicBezTo>
                  <a:cubicBezTo>
                    <a:pt x="352" y="595"/>
                    <a:pt x="352" y="595"/>
                    <a:pt x="352" y="595"/>
                  </a:cubicBezTo>
                  <a:cubicBezTo>
                    <a:pt x="352" y="594"/>
                    <a:pt x="352" y="593"/>
                    <a:pt x="352" y="592"/>
                  </a:cubicBezTo>
                  <a:cubicBezTo>
                    <a:pt x="351" y="592"/>
                    <a:pt x="351" y="592"/>
                    <a:pt x="351" y="592"/>
                  </a:cubicBezTo>
                  <a:cubicBezTo>
                    <a:pt x="351" y="592"/>
                    <a:pt x="351" y="592"/>
                    <a:pt x="351" y="592"/>
                  </a:cubicBezTo>
                  <a:cubicBezTo>
                    <a:pt x="350" y="592"/>
                    <a:pt x="350" y="592"/>
                    <a:pt x="350" y="592"/>
                  </a:cubicBezTo>
                  <a:cubicBezTo>
                    <a:pt x="350" y="592"/>
                    <a:pt x="350" y="592"/>
                    <a:pt x="350" y="592"/>
                  </a:cubicBezTo>
                  <a:cubicBezTo>
                    <a:pt x="349" y="593"/>
                    <a:pt x="347" y="594"/>
                    <a:pt x="346" y="595"/>
                  </a:cubicBezTo>
                  <a:cubicBezTo>
                    <a:pt x="346" y="595"/>
                    <a:pt x="346" y="595"/>
                    <a:pt x="346" y="595"/>
                  </a:cubicBezTo>
                  <a:cubicBezTo>
                    <a:pt x="346" y="596"/>
                    <a:pt x="346" y="596"/>
                    <a:pt x="346" y="596"/>
                  </a:cubicBezTo>
                  <a:cubicBezTo>
                    <a:pt x="346" y="598"/>
                    <a:pt x="346" y="599"/>
                    <a:pt x="346" y="601"/>
                  </a:cubicBezTo>
                  <a:cubicBezTo>
                    <a:pt x="345" y="601"/>
                    <a:pt x="345" y="601"/>
                    <a:pt x="345" y="601"/>
                  </a:cubicBezTo>
                  <a:cubicBezTo>
                    <a:pt x="345" y="602"/>
                    <a:pt x="344" y="603"/>
                    <a:pt x="344" y="603"/>
                  </a:cubicBezTo>
                  <a:cubicBezTo>
                    <a:pt x="343" y="604"/>
                    <a:pt x="343" y="604"/>
                    <a:pt x="343" y="604"/>
                  </a:cubicBezTo>
                  <a:cubicBezTo>
                    <a:pt x="343" y="603"/>
                    <a:pt x="343" y="602"/>
                    <a:pt x="344" y="602"/>
                  </a:cubicBezTo>
                  <a:cubicBezTo>
                    <a:pt x="344" y="601"/>
                    <a:pt x="344" y="601"/>
                    <a:pt x="344" y="601"/>
                  </a:cubicBezTo>
                  <a:cubicBezTo>
                    <a:pt x="345" y="596"/>
                    <a:pt x="344" y="595"/>
                    <a:pt x="342" y="594"/>
                  </a:cubicBezTo>
                  <a:cubicBezTo>
                    <a:pt x="341" y="594"/>
                    <a:pt x="339" y="594"/>
                    <a:pt x="338" y="595"/>
                  </a:cubicBezTo>
                  <a:cubicBezTo>
                    <a:pt x="337" y="595"/>
                    <a:pt x="337" y="595"/>
                    <a:pt x="336" y="595"/>
                  </a:cubicBezTo>
                  <a:cubicBezTo>
                    <a:pt x="336" y="595"/>
                    <a:pt x="336" y="596"/>
                    <a:pt x="336" y="596"/>
                  </a:cubicBezTo>
                  <a:cubicBezTo>
                    <a:pt x="336" y="596"/>
                    <a:pt x="336" y="596"/>
                    <a:pt x="335" y="596"/>
                  </a:cubicBezTo>
                  <a:cubicBezTo>
                    <a:pt x="335" y="596"/>
                    <a:pt x="335" y="596"/>
                    <a:pt x="335" y="596"/>
                  </a:cubicBezTo>
                  <a:cubicBezTo>
                    <a:pt x="334" y="596"/>
                    <a:pt x="332" y="597"/>
                    <a:pt x="331" y="597"/>
                  </a:cubicBezTo>
                  <a:cubicBezTo>
                    <a:pt x="330" y="597"/>
                    <a:pt x="330" y="597"/>
                    <a:pt x="330" y="597"/>
                  </a:cubicBezTo>
                  <a:cubicBezTo>
                    <a:pt x="329" y="597"/>
                    <a:pt x="329" y="597"/>
                    <a:pt x="329" y="597"/>
                  </a:cubicBezTo>
                  <a:cubicBezTo>
                    <a:pt x="329" y="598"/>
                    <a:pt x="329" y="598"/>
                    <a:pt x="329" y="598"/>
                  </a:cubicBezTo>
                  <a:cubicBezTo>
                    <a:pt x="328" y="598"/>
                    <a:pt x="327" y="598"/>
                    <a:pt x="327" y="598"/>
                  </a:cubicBezTo>
                  <a:cubicBezTo>
                    <a:pt x="327" y="599"/>
                    <a:pt x="327" y="600"/>
                    <a:pt x="327" y="600"/>
                  </a:cubicBezTo>
                  <a:cubicBezTo>
                    <a:pt x="326" y="601"/>
                    <a:pt x="324" y="602"/>
                    <a:pt x="323" y="604"/>
                  </a:cubicBezTo>
                  <a:cubicBezTo>
                    <a:pt x="313" y="603"/>
                    <a:pt x="313" y="603"/>
                    <a:pt x="310" y="604"/>
                  </a:cubicBezTo>
                  <a:cubicBezTo>
                    <a:pt x="309" y="604"/>
                    <a:pt x="308" y="604"/>
                    <a:pt x="308" y="604"/>
                  </a:cubicBezTo>
                  <a:cubicBezTo>
                    <a:pt x="308" y="604"/>
                    <a:pt x="308" y="604"/>
                    <a:pt x="308" y="604"/>
                  </a:cubicBezTo>
                  <a:cubicBezTo>
                    <a:pt x="313" y="602"/>
                    <a:pt x="313" y="602"/>
                    <a:pt x="316" y="603"/>
                  </a:cubicBezTo>
                  <a:cubicBezTo>
                    <a:pt x="318" y="603"/>
                    <a:pt x="320" y="603"/>
                    <a:pt x="323" y="603"/>
                  </a:cubicBezTo>
                  <a:cubicBezTo>
                    <a:pt x="323" y="603"/>
                    <a:pt x="323" y="603"/>
                    <a:pt x="323" y="602"/>
                  </a:cubicBezTo>
                  <a:cubicBezTo>
                    <a:pt x="324" y="602"/>
                    <a:pt x="325" y="600"/>
                    <a:pt x="326" y="600"/>
                  </a:cubicBezTo>
                  <a:cubicBezTo>
                    <a:pt x="326" y="599"/>
                    <a:pt x="326" y="598"/>
                    <a:pt x="326" y="598"/>
                  </a:cubicBezTo>
                  <a:cubicBezTo>
                    <a:pt x="327" y="598"/>
                    <a:pt x="327" y="598"/>
                    <a:pt x="328" y="597"/>
                  </a:cubicBezTo>
                  <a:cubicBezTo>
                    <a:pt x="328" y="597"/>
                    <a:pt x="328" y="597"/>
                    <a:pt x="328" y="597"/>
                  </a:cubicBezTo>
                  <a:cubicBezTo>
                    <a:pt x="329" y="597"/>
                    <a:pt x="329" y="597"/>
                    <a:pt x="330" y="596"/>
                  </a:cubicBezTo>
                  <a:cubicBezTo>
                    <a:pt x="331" y="596"/>
                    <a:pt x="331" y="596"/>
                    <a:pt x="331" y="596"/>
                  </a:cubicBezTo>
                  <a:cubicBezTo>
                    <a:pt x="332" y="596"/>
                    <a:pt x="333" y="596"/>
                    <a:pt x="334" y="596"/>
                  </a:cubicBezTo>
                  <a:cubicBezTo>
                    <a:pt x="334" y="596"/>
                    <a:pt x="334" y="595"/>
                    <a:pt x="334" y="595"/>
                  </a:cubicBezTo>
                  <a:cubicBezTo>
                    <a:pt x="335" y="595"/>
                    <a:pt x="335" y="595"/>
                    <a:pt x="336" y="595"/>
                  </a:cubicBezTo>
                  <a:cubicBezTo>
                    <a:pt x="339" y="593"/>
                    <a:pt x="339" y="593"/>
                    <a:pt x="342" y="593"/>
                  </a:cubicBezTo>
                  <a:cubicBezTo>
                    <a:pt x="343" y="589"/>
                    <a:pt x="343" y="589"/>
                    <a:pt x="345" y="588"/>
                  </a:cubicBezTo>
                  <a:cubicBezTo>
                    <a:pt x="346" y="587"/>
                    <a:pt x="346" y="586"/>
                    <a:pt x="346" y="586"/>
                  </a:cubicBezTo>
                  <a:cubicBezTo>
                    <a:pt x="346" y="586"/>
                    <a:pt x="346" y="586"/>
                    <a:pt x="346" y="586"/>
                  </a:cubicBezTo>
                  <a:cubicBezTo>
                    <a:pt x="346" y="585"/>
                    <a:pt x="346" y="585"/>
                    <a:pt x="346" y="585"/>
                  </a:cubicBezTo>
                  <a:cubicBezTo>
                    <a:pt x="346" y="585"/>
                    <a:pt x="346" y="585"/>
                    <a:pt x="346" y="584"/>
                  </a:cubicBezTo>
                  <a:cubicBezTo>
                    <a:pt x="346" y="584"/>
                    <a:pt x="347" y="584"/>
                    <a:pt x="347" y="584"/>
                  </a:cubicBezTo>
                  <a:cubicBezTo>
                    <a:pt x="347" y="584"/>
                    <a:pt x="347" y="583"/>
                    <a:pt x="347" y="583"/>
                  </a:cubicBezTo>
                  <a:cubicBezTo>
                    <a:pt x="347" y="583"/>
                    <a:pt x="347" y="583"/>
                    <a:pt x="348" y="583"/>
                  </a:cubicBezTo>
                  <a:cubicBezTo>
                    <a:pt x="349" y="582"/>
                    <a:pt x="349" y="582"/>
                    <a:pt x="350" y="582"/>
                  </a:cubicBezTo>
                  <a:cubicBezTo>
                    <a:pt x="350" y="581"/>
                    <a:pt x="351" y="580"/>
                    <a:pt x="352" y="579"/>
                  </a:cubicBezTo>
                  <a:cubicBezTo>
                    <a:pt x="353" y="578"/>
                    <a:pt x="353" y="578"/>
                    <a:pt x="354" y="578"/>
                  </a:cubicBezTo>
                  <a:cubicBezTo>
                    <a:pt x="353" y="579"/>
                    <a:pt x="353" y="581"/>
                    <a:pt x="353" y="582"/>
                  </a:cubicBezTo>
                  <a:cubicBezTo>
                    <a:pt x="355" y="582"/>
                    <a:pt x="356" y="583"/>
                    <a:pt x="358" y="582"/>
                  </a:cubicBezTo>
                  <a:cubicBezTo>
                    <a:pt x="359" y="582"/>
                    <a:pt x="359" y="582"/>
                    <a:pt x="359" y="582"/>
                  </a:cubicBezTo>
                  <a:cubicBezTo>
                    <a:pt x="359" y="582"/>
                    <a:pt x="359" y="582"/>
                    <a:pt x="359" y="582"/>
                  </a:cubicBezTo>
                  <a:cubicBezTo>
                    <a:pt x="359" y="581"/>
                    <a:pt x="359" y="581"/>
                    <a:pt x="359" y="581"/>
                  </a:cubicBezTo>
                  <a:cubicBezTo>
                    <a:pt x="359" y="581"/>
                    <a:pt x="358" y="580"/>
                    <a:pt x="358" y="580"/>
                  </a:cubicBezTo>
                  <a:cubicBezTo>
                    <a:pt x="357" y="579"/>
                    <a:pt x="357" y="578"/>
                    <a:pt x="357" y="577"/>
                  </a:cubicBezTo>
                  <a:cubicBezTo>
                    <a:pt x="357" y="577"/>
                    <a:pt x="357" y="577"/>
                    <a:pt x="357" y="577"/>
                  </a:cubicBezTo>
                  <a:cubicBezTo>
                    <a:pt x="357" y="577"/>
                    <a:pt x="357" y="577"/>
                    <a:pt x="357" y="577"/>
                  </a:cubicBezTo>
                  <a:cubicBezTo>
                    <a:pt x="357" y="577"/>
                    <a:pt x="358" y="577"/>
                    <a:pt x="359" y="578"/>
                  </a:cubicBezTo>
                  <a:cubicBezTo>
                    <a:pt x="359" y="577"/>
                    <a:pt x="360" y="575"/>
                    <a:pt x="360" y="574"/>
                  </a:cubicBezTo>
                  <a:cubicBezTo>
                    <a:pt x="360" y="574"/>
                    <a:pt x="359" y="573"/>
                    <a:pt x="359" y="573"/>
                  </a:cubicBezTo>
                  <a:cubicBezTo>
                    <a:pt x="358" y="573"/>
                    <a:pt x="357" y="574"/>
                    <a:pt x="357" y="574"/>
                  </a:cubicBezTo>
                  <a:cubicBezTo>
                    <a:pt x="357" y="574"/>
                    <a:pt x="356" y="574"/>
                    <a:pt x="356" y="574"/>
                  </a:cubicBezTo>
                  <a:cubicBezTo>
                    <a:pt x="356" y="576"/>
                    <a:pt x="355" y="576"/>
                    <a:pt x="354" y="576"/>
                  </a:cubicBezTo>
                  <a:cubicBezTo>
                    <a:pt x="355" y="575"/>
                    <a:pt x="356" y="574"/>
                    <a:pt x="357" y="573"/>
                  </a:cubicBezTo>
                  <a:cubicBezTo>
                    <a:pt x="357" y="572"/>
                    <a:pt x="357" y="571"/>
                    <a:pt x="356" y="571"/>
                  </a:cubicBezTo>
                  <a:cubicBezTo>
                    <a:pt x="356" y="571"/>
                    <a:pt x="355" y="571"/>
                    <a:pt x="354" y="570"/>
                  </a:cubicBezTo>
                  <a:cubicBezTo>
                    <a:pt x="354" y="570"/>
                    <a:pt x="354" y="570"/>
                    <a:pt x="354" y="570"/>
                  </a:cubicBezTo>
                  <a:cubicBezTo>
                    <a:pt x="359" y="568"/>
                    <a:pt x="359" y="568"/>
                    <a:pt x="359" y="566"/>
                  </a:cubicBezTo>
                  <a:cubicBezTo>
                    <a:pt x="358" y="564"/>
                    <a:pt x="356" y="564"/>
                    <a:pt x="355" y="564"/>
                  </a:cubicBezTo>
                  <a:cubicBezTo>
                    <a:pt x="355" y="565"/>
                    <a:pt x="355" y="565"/>
                    <a:pt x="355" y="565"/>
                  </a:cubicBezTo>
                  <a:cubicBezTo>
                    <a:pt x="354" y="565"/>
                    <a:pt x="354" y="565"/>
                    <a:pt x="354" y="565"/>
                  </a:cubicBezTo>
                  <a:cubicBezTo>
                    <a:pt x="354" y="563"/>
                    <a:pt x="354" y="563"/>
                    <a:pt x="354" y="559"/>
                  </a:cubicBezTo>
                  <a:cubicBezTo>
                    <a:pt x="352" y="558"/>
                    <a:pt x="352" y="557"/>
                    <a:pt x="352" y="557"/>
                  </a:cubicBezTo>
                  <a:cubicBezTo>
                    <a:pt x="352" y="557"/>
                    <a:pt x="352" y="557"/>
                    <a:pt x="352" y="557"/>
                  </a:cubicBezTo>
                  <a:cubicBezTo>
                    <a:pt x="352" y="556"/>
                    <a:pt x="352" y="554"/>
                    <a:pt x="352" y="553"/>
                  </a:cubicBezTo>
                  <a:cubicBezTo>
                    <a:pt x="352" y="553"/>
                    <a:pt x="352" y="553"/>
                    <a:pt x="352" y="553"/>
                  </a:cubicBezTo>
                  <a:cubicBezTo>
                    <a:pt x="352" y="553"/>
                    <a:pt x="352" y="552"/>
                    <a:pt x="352" y="552"/>
                  </a:cubicBezTo>
                  <a:cubicBezTo>
                    <a:pt x="352" y="552"/>
                    <a:pt x="351" y="552"/>
                    <a:pt x="351" y="552"/>
                  </a:cubicBezTo>
                  <a:cubicBezTo>
                    <a:pt x="351" y="551"/>
                    <a:pt x="351" y="550"/>
                    <a:pt x="351" y="550"/>
                  </a:cubicBezTo>
                  <a:cubicBezTo>
                    <a:pt x="350" y="549"/>
                    <a:pt x="350" y="549"/>
                    <a:pt x="350" y="549"/>
                  </a:cubicBezTo>
                  <a:cubicBezTo>
                    <a:pt x="350" y="549"/>
                    <a:pt x="350" y="548"/>
                    <a:pt x="349" y="547"/>
                  </a:cubicBezTo>
                  <a:cubicBezTo>
                    <a:pt x="349" y="547"/>
                    <a:pt x="349" y="547"/>
                    <a:pt x="349" y="547"/>
                  </a:cubicBezTo>
                  <a:cubicBezTo>
                    <a:pt x="349" y="546"/>
                    <a:pt x="349" y="545"/>
                    <a:pt x="349" y="544"/>
                  </a:cubicBezTo>
                  <a:cubicBezTo>
                    <a:pt x="346" y="544"/>
                    <a:pt x="346" y="544"/>
                    <a:pt x="345" y="540"/>
                  </a:cubicBezTo>
                  <a:cubicBezTo>
                    <a:pt x="344" y="540"/>
                    <a:pt x="342" y="539"/>
                    <a:pt x="341" y="538"/>
                  </a:cubicBezTo>
                  <a:cubicBezTo>
                    <a:pt x="341" y="538"/>
                    <a:pt x="341" y="538"/>
                    <a:pt x="341" y="537"/>
                  </a:cubicBezTo>
                  <a:cubicBezTo>
                    <a:pt x="340" y="537"/>
                    <a:pt x="340" y="537"/>
                    <a:pt x="340" y="537"/>
                  </a:cubicBezTo>
                  <a:cubicBezTo>
                    <a:pt x="339" y="536"/>
                    <a:pt x="339" y="536"/>
                    <a:pt x="338" y="536"/>
                  </a:cubicBezTo>
                  <a:cubicBezTo>
                    <a:pt x="338" y="535"/>
                    <a:pt x="338" y="535"/>
                    <a:pt x="338" y="534"/>
                  </a:cubicBezTo>
                  <a:cubicBezTo>
                    <a:pt x="338" y="534"/>
                    <a:pt x="338" y="534"/>
                    <a:pt x="338" y="534"/>
                  </a:cubicBezTo>
                  <a:cubicBezTo>
                    <a:pt x="338" y="534"/>
                    <a:pt x="338" y="533"/>
                    <a:pt x="338" y="533"/>
                  </a:cubicBezTo>
                  <a:cubicBezTo>
                    <a:pt x="338" y="533"/>
                    <a:pt x="337" y="533"/>
                    <a:pt x="337" y="533"/>
                  </a:cubicBezTo>
                  <a:cubicBezTo>
                    <a:pt x="335" y="532"/>
                    <a:pt x="335" y="532"/>
                    <a:pt x="331" y="530"/>
                  </a:cubicBezTo>
                  <a:cubicBezTo>
                    <a:pt x="331" y="530"/>
                    <a:pt x="331" y="530"/>
                    <a:pt x="331" y="530"/>
                  </a:cubicBezTo>
                  <a:cubicBezTo>
                    <a:pt x="330" y="530"/>
                    <a:pt x="330" y="530"/>
                    <a:pt x="329" y="530"/>
                  </a:cubicBezTo>
                  <a:cubicBezTo>
                    <a:pt x="329" y="529"/>
                    <a:pt x="329" y="529"/>
                    <a:pt x="329" y="529"/>
                  </a:cubicBezTo>
                  <a:cubicBezTo>
                    <a:pt x="328" y="529"/>
                    <a:pt x="327" y="529"/>
                    <a:pt x="326" y="530"/>
                  </a:cubicBezTo>
                  <a:cubicBezTo>
                    <a:pt x="325" y="529"/>
                    <a:pt x="325" y="528"/>
                    <a:pt x="324" y="528"/>
                  </a:cubicBezTo>
                  <a:cubicBezTo>
                    <a:pt x="324" y="528"/>
                    <a:pt x="324" y="528"/>
                    <a:pt x="324" y="528"/>
                  </a:cubicBezTo>
                  <a:cubicBezTo>
                    <a:pt x="324" y="528"/>
                    <a:pt x="324" y="529"/>
                    <a:pt x="324" y="530"/>
                  </a:cubicBezTo>
                  <a:cubicBezTo>
                    <a:pt x="323" y="530"/>
                    <a:pt x="323" y="530"/>
                    <a:pt x="323" y="530"/>
                  </a:cubicBezTo>
                  <a:cubicBezTo>
                    <a:pt x="323" y="529"/>
                    <a:pt x="323" y="528"/>
                    <a:pt x="323" y="527"/>
                  </a:cubicBezTo>
                  <a:cubicBezTo>
                    <a:pt x="321" y="526"/>
                    <a:pt x="321" y="526"/>
                    <a:pt x="317" y="525"/>
                  </a:cubicBezTo>
                  <a:cubicBezTo>
                    <a:pt x="317" y="526"/>
                    <a:pt x="317" y="526"/>
                    <a:pt x="317" y="526"/>
                  </a:cubicBezTo>
                  <a:cubicBezTo>
                    <a:pt x="317" y="526"/>
                    <a:pt x="316" y="526"/>
                    <a:pt x="315" y="526"/>
                  </a:cubicBezTo>
                  <a:cubicBezTo>
                    <a:pt x="315" y="526"/>
                    <a:pt x="315" y="526"/>
                    <a:pt x="315" y="527"/>
                  </a:cubicBezTo>
                  <a:cubicBezTo>
                    <a:pt x="314" y="527"/>
                    <a:pt x="312" y="527"/>
                    <a:pt x="311" y="527"/>
                  </a:cubicBezTo>
                  <a:cubicBezTo>
                    <a:pt x="310" y="527"/>
                    <a:pt x="310" y="527"/>
                    <a:pt x="310" y="527"/>
                  </a:cubicBezTo>
                  <a:cubicBezTo>
                    <a:pt x="308" y="527"/>
                    <a:pt x="307" y="527"/>
                    <a:pt x="306" y="527"/>
                  </a:cubicBezTo>
                  <a:cubicBezTo>
                    <a:pt x="306" y="527"/>
                    <a:pt x="306" y="526"/>
                    <a:pt x="306" y="526"/>
                  </a:cubicBezTo>
                  <a:cubicBezTo>
                    <a:pt x="305" y="527"/>
                    <a:pt x="304" y="527"/>
                    <a:pt x="303" y="526"/>
                  </a:cubicBezTo>
                  <a:cubicBezTo>
                    <a:pt x="303" y="527"/>
                    <a:pt x="302" y="528"/>
                    <a:pt x="302" y="528"/>
                  </a:cubicBezTo>
                  <a:cubicBezTo>
                    <a:pt x="302" y="530"/>
                    <a:pt x="301" y="530"/>
                    <a:pt x="301" y="530"/>
                  </a:cubicBezTo>
                  <a:cubicBezTo>
                    <a:pt x="300" y="525"/>
                    <a:pt x="300" y="525"/>
                    <a:pt x="300" y="525"/>
                  </a:cubicBezTo>
                  <a:cubicBezTo>
                    <a:pt x="299" y="524"/>
                    <a:pt x="298" y="523"/>
                    <a:pt x="297" y="523"/>
                  </a:cubicBezTo>
                  <a:cubicBezTo>
                    <a:pt x="295" y="522"/>
                    <a:pt x="295" y="522"/>
                    <a:pt x="295" y="522"/>
                  </a:cubicBezTo>
                  <a:cubicBezTo>
                    <a:pt x="295" y="522"/>
                    <a:pt x="294" y="521"/>
                    <a:pt x="293" y="521"/>
                  </a:cubicBezTo>
                  <a:cubicBezTo>
                    <a:pt x="293" y="521"/>
                    <a:pt x="293" y="520"/>
                    <a:pt x="293" y="520"/>
                  </a:cubicBezTo>
                  <a:cubicBezTo>
                    <a:pt x="291" y="520"/>
                    <a:pt x="290" y="521"/>
                    <a:pt x="289" y="521"/>
                  </a:cubicBezTo>
                  <a:cubicBezTo>
                    <a:pt x="288" y="522"/>
                    <a:pt x="288" y="524"/>
                    <a:pt x="287" y="525"/>
                  </a:cubicBezTo>
                  <a:cubicBezTo>
                    <a:pt x="287" y="526"/>
                    <a:pt x="287" y="526"/>
                    <a:pt x="287" y="526"/>
                  </a:cubicBezTo>
                  <a:cubicBezTo>
                    <a:pt x="287" y="526"/>
                    <a:pt x="287" y="525"/>
                    <a:pt x="287" y="525"/>
                  </a:cubicBezTo>
                  <a:cubicBezTo>
                    <a:pt x="287" y="525"/>
                    <a:pt x="286" y="525"/>
                    <a:pt x="286" y="525"/>
                  </a:cubicBezTo>
                  <a:cubicBezTo>
                    <a:pt x="286" y="524"/>
                    <a:pt x="286" y="524"/>
                    <a:pt x="286" y="524"/>
                  </a:cubicBezTo>
                  <a:cubicBezTo>
                    <a:pt x="286" y="525"/>
                    <a:pt x="285" y="525"/>
                    <a:pt x="285" y="526"/>
                  </a:cubicBezTo>
                  <a:cubicBezTo>
                    <a:pt x="285" y="526"/>
                    <a:pt x="284" y="526"/>
                    <a:pt x="284" y="526"/>
                  </a:cubicBezTo>
                  <a:cubicBezTo>
                    <a:pt x="284" y="523"/>
                    <a:pt x="286" y="521"/>
                    <a:pt x="287" y="519"/>
                  </a:cubicBezTo>
                  <a:cubicBezTo>
                    <a:pt x="288" y="517"/>
                    <a:pt x="288" y="516"/>
                    <a:pt x="288" y="514"/>
                  </a:cubicBezTo>
                  <a:cubicBezTo>
                    <a:pt x="288" y="514"/>
                    <a:pt x="287" y="514"/>
                    <a:pt x="287" y="514"/>
                  </a:cubicBezTo>
                  <a:cubicBezTo>
                    <a:pt x="286" y="514"/>
                    <a:pt x="286" y="513"/>
                    <a:pt x="286" y="513"/>
                  </a:cubicBezTo>
                  <a:cubicBezTo>
                    <a:pt x="285" y="512"/>
                    <a:pt x="285" y="512"/>
                    <a:pt x="285" y="512"/>
                  </a:cubicBezTo>
                  <a:cubicBezTo>
                    <a:pt x="285" y="512"/>
                    <a:pt x="284" y="512"/>
                    <a:pt x="284" y="512"/>
                  </a:cubicBezTo>
                  <a:cubicBezTo>
                    <a:pt x="284" y="511"/>
                    <a:pt x="283" y="510"/>
                    <a:pt x="283" y="510"/>
                  </a:cubicBezTo>
                  <a:cubicBezTo>
                    <a:pt x="282" y="510"/>
                    <a:pt x="282" y="510"/>
                    <a:pt x="281" y="510"/>
                  </a:cubicBezTo>
                  <a:cubicBezTo>
                    <a:pt x="281" y="509"/>
                    <a:pt x="281" y="509"/>
                    <a:pt x="281" y="508"/>
                  </a:cubicBezTo>
                  <a:cubicBezTo>
                    <a:pt x="280" y="508"/>
                    <a:pt x="280" y="508"/>
                    <a:pt x="279" y="508"/>
                  </a:cubicBezTo>
                  <a:cubicBezTo>
                    <a:pt x="279" y="507"/>
                    <a:pt x="279" y="507"/>
                    <a:pt x="279" y="507"/>
                  </a:cubicBezTo>
                  <a:cubicBezTo>
                    <a:pt x="278" y="507"/>
                    <a:pt x="278" y="507"/>
                    <a:pt x="277" y="507"/>
                  </a:cubicBezTo>
                  <a:cubicBezTo>
                    <a:pt x="276" y="507"/>
                    <a:pt x="276" y="507"/>
                    <a:pt x="276" y="507"/>
                  </a:cubicBezTo>
                  <a:cubicBezTo>
                    <a:pt x="276" y="507"/>
                    <a:pt x="275" y="507"/>
                    <a:pt x="275" y="507"/>
                  </a:cubicBezTo>
                  <a:cubicBezTo>
                    <a:pt x="273" y="506"/>
                    <a:pt x="272" y="506"/>
                    <a:pt x="271" y="506"/>
                  </a:cubicBezTo>
                  <a:cubicBezTo>
                    <a:pt x="270" y="506"/>
                    <a:pt x="269" y="506"/>
                    <a:pt x="267" y="506"/>
                  </a:cubicBezTo>
                  <a:cubicBezTo>
                    <a:pt x="266" y="506"/>
                    <a:pt x="266" y="506"/>
                    <a:pt x="266" y="507"/>
                  </a:cubicBezTo>
                  <a:cubicBezTo>
                    <a:pt x="266" y="507"/>
                    <a:pt x="266" y="507"/>
                    <a:pt x="265" y="507"/>
                  </a:cubicBezTo>
                  <a:cubicBezTo>
                    <a:pt x="265" y="507"/>
                    <a:pt x="265" y="507"/>
                    <a:pt x="265" y="507"/>
                  </a:cubicBezTo>
                  <a:cubicBezTo>
                    <a:pt x="264" y="507"/>
                    <a:pt x="263" y="507"/>
                    <a:pt x="261" y="507"/>
                  </a:cubicBezTo>
                  <a:cubicBezTo>
                    <a:pt x="260" y="508"/>
                    <a:pt x="259" y="508"/>
                    <a:pt x="257" y="509"/>
                  </a:cubicBezTo>
                  <a:cubicBezTo>
                    <a:pt x="257" y="509"/>
                    <a:pt x="257" y="509"/>
                    <a:pt x="256" y="509"/>
                  </a:cubicBezTo>
                  <a:cubicBezTo>
                    <a:pt x="257" y="508"/>
                    <a:pt x="258" y="507"/>
                    <a:pt x="258" y="506"/>
                  </a:cubicBezTo>
                  <a:cubicBezTo>
                    <a:pt x="262" y="506"/>
                    <a:pt x="264" y="506"/>
                    <a:pt x="266" y="506"/>
                  </a:cubicBezTo>
                  <a:cubicBezTo>
                    <a:pt x="266" y="505"/>
                    <a:pt x="266" y="505"/>
                    <a:pt x="266" y="505"/>
                  </a:cubicBezTo>
                  <a:cubicBezTo>
                    <a:pt x="267" y="504"/>
                    <a:pt x="268" y="504"/>
                    <a:pt x="268" y="504"/>
                  </a:cubicBezTo>
                  <a:cubicBezTo>
                    <a:pt x="268" y="503"/>
                    <a:pt x="268" y="502"/>
                    <a:pt x="268" y="501"/>
                  </a:cubicBezTo>
                  <a:cubicBezTo>
                    <a:pt x="268" y="501"/>
                    <a:pt x="268" y="501"/>
                    <a:pt x="269" y="501"/>
                  </a:cubicBezTo>
                  <a:cubicBezTo>
                    <a:pt x="269" y="500"/>
                    <a:pt x="270" y="499"/>
                    <a:pt x="270" y="497"/>
                  </a:cubicBezTo>
                  <a:cubicBezTo>
                    <a:pt x="268" y="496"/>
                    <a:pt x="266" y="496"/>
                    <a:pt x="265" y="496"/>
                  </a:cubicBezTo>
                  <a:cubicBezTo>
                    <a:pt x="265" y="496"/>
                    <a:pt x="264" y="496"/>
                    <a:pt x="263" y="496"/>
                  </a:cubicBezTo>
                  <a:cubicBezTo>
                    <a:pt x="262" y="495"/>
                    <a:pt x="262" y="495"/>
                    <a:pt x="262" y="495"/>
                  </a:cubicBezTo>
                  <a:cubicBezTo>
                    <a:pt x="262" y="495"/>
                    <a:pt x="261" y="495"/>
                    <a:pt x="260" y="495"/>
                  </a:cubicBezTo>
                  <a:cubicBezTo>
                    <a:pt x="260" y="495"/>
                    <a:pt x="260" y="496"/>
                    <a:pt x="260" y="496"/>
                  </a:cubicBezTo>
                  <a:cubicBezTo>
                    <a:pt x="260" y="496"/>
                    <a:pt x="259" y="496"/>
                    <a:pt x="258" y="496"/>
                  </a:cubicBezTo>
                  <a:cubicBezTo>
                    <a:pt x="258" y="496"/>
                    <a:pt x="258" y="495"/>
                    <a:pt x="258" y="494"/>
                  </a:cubicBezTo>
                  <a:cubicBezTo>
                    <a:pt x="258" y="494"/>
                    <a:pt x="258" y="494"/>
                    <a:pt x="257" y="494"/>
                  </a:cubicBezTo>
                  <a:cubicBezTo>
                    <a:pt x="257" y="493"/>
                    <a:pt x="257" y="493"/>
                    <a:pt x="256" y="492"/>
                  </a:cubicBezTo>
                  <a:cubicBezTo>
                    <a:pt x="257" y="491"/>
                    <a:pt x="258" y="491"/>
                    <a:pt x="260" y="491"/>
                  </a:cubicBezTo>
                  <a:cubicBezTo>
                    <a:pt x="260" y="490"/>
                    <a:pt x="260" y="490"/>
                    <a:pt x="260" y="490"/>
                  </a:cubicBezTo>
                  <a:cubicBezTo>
                    <a:pt x="260" y="489"/>
                    <a:pt x="259" y="489"/>
                    <a:pt x="259" y="488"/>
                  </a:cubicBezTo>
                  <a:cubicBezTo>
                    <a:pt x="258" y="488"/>
                    <a:pt x="256" y="488"/>
                    <a:pt x="255" y="489"/>
                  </a:cubicBezTo>
                  <a:cubicBezTo>
                    <a:pt x="253" y="489"/>
                    <a:pt x="251" y="489"/>
                    <a:pt x="249" y="489"/>
                  </a:cubicBezTo>
                  <a:cubicBezTo>
                    <a:pt x="249" y="489"/>
                    <a:pt x="250" y="490"/>
                    <a:pt x="250" y="490"/>
                  </a:cubicBezTo>
                  <a:cubicBezTo>
                    <a:pt x="250" y="490"/>
                    <a:pt x="250" y="490"/>
                    <a:pt x="250" y="490"/>
                  </a:cubicBezTo>
                  <a:cubicBezTo>
                    <a:pt x="249" y="491"/>
                    <a:pt x="248" y="490"/>
                    <a:pt x="247" y="490"/>
                  </a:cubicBezTo>
                  <a:cubicBezTo>
                    <a:pt x="246" y="490"/>
                    <a:pt x="246" y="490"/>
                    <a:pt x="246" y="490"/>
                  </a:cubicBezTo>
                  <a:cubicBezTo>
                    <a:pt x="246" y="490"/>
                    <a:pt x="245" y="490"/>
                    <a:pt x="245" y="490"/>
                  </a:cubicBezTo>
                  <a:cubicBezTo>
                    <a:pt x="245" y="491"/>
                    <a:pt x="245" y="491"/>
                    <a:pt x="245" y="491"/>
                  </a:cubicBezTo>
                  <a:cubicBezTo>
                    <a:pt x="244" y="491"/>
                    <a:pt x="243" y="491"/>
                    <a:pt x="243" y="491"/>
                  </a:cubicBezTo>
                  <a:cubicBezTo>
                    <a:pt x="242" y="492"/>
                    <a:pt x="242" y="492"/>
                    <a:pt x="242" y="493"/>
                  </a:cubicBezTo>
                  <a:cubicBezTo>
                    <a:pt x="239" y="493"/>
                    <a:pt x="236" y="493"/>
                    <a:pt x="233" y="493"/>
                  </a:cubicBezTo>
                  <a:cubicBezTo>
                    <a:pt x="233" y="493"/>
                    <a:pt x="233" y="493"/>
                    <a:pt x="233" y="493"/>
                  </a:cubicBezTo>
                  <a:cubicBezTo>
                    <a:pt x="233" y="492"/>
                    <a:pt x="232" y="492"/>
                    <a:pt x="231" y="492"/>
                  </a:cubicBezTo>
                  <a:cubicBezTo>
                    <a:pt x="230" y="491"/>
                    <a:pt x="230" y="490"/>
                    <a:pt x="230" y="489"/>
                  </a:cubicBezTo>
                  <a:cubicBezTo>
                    <a:pt x="225" y="489"/>
                    <a:pt x="219" y="490"/>
                    <a:pt x="214" y="490"/>
                  </a:cubicBezTo>
                  <a:cubicBezTo>
                    <a:pt x="214" y="489"/>
                    <a:pt x="213" y="489"/>
                    <a:pt x="213" y="488"/>
                  </a:cubicBezTo>
                  <a:cubicBezTo>
                    <a:pt x="213" y="488"/>
                    <a:pt x="214" y="488"/>
                    <a:pt x="214" y="488"/>
                  </a:cubicBezTo>
                  <a:cubicBezTo>
                    <a:pt x="216" y="480"/>
                    <a:pt x="205" y="481"/>
                    <a:pt x="201" y="477"/>
                  </a:cubicBezTo>
                  <a:cubicBezTo>
                    <a:pt x="201" y="477"/>
                    <a:pt x="200" y="477"/>
                    <a:pt x="199" y="477"/>
                  </a:cubicBezTo>
                  <a:cubicBezTo>
                    <a:pt x="199" y="478"/>
                    <a:pt x="199" y="479"/>
                    <a:pt x="199" y="480"/>
                  </a:cubicBezTo>
                  <a:cubicBezTo>
                    <a:pt x="200" y="480"/>
                    <a:pt x="200" y="480"/>
                    <a:pt x="201" y="480"/>
                  </a:cubicBezTo>
                  <a:cubicBezTo>
                    <a:pt x="201" y="480"/>
                    <a:pt x="201" y="481"/>
                    <a:pt x="200" y="481"/>
                  </a:cubicBezTo>
                  <a:cubicBezTo>
                    <a:pt x="201" y="481"/>
                    <a:pt x="202" y="481"/>
                    <a:pt x="202" y="481"/>
                  </a:cubicBezTo>
                  <a:cubicBezTo>
                    <a:pt x="203" y="482"/>
                    <a:pt x="203" y="483"/>
                    <a:pt x="203" y="483"/>
                  </a:cubicBezTo>
                  <a:cubicBezTo>
                    <a:pt x="200" y="483"/>
                    <a:pt x="200" y="483"/>
                    <a:pt x="193" y="485"/>
                  </a:cubicBezTo>
                  <a:cubicBezTo>
                    <a:pt x="191" y="487"/>
                    <a:pt x="191" y="488"/>
                    <a:pt x="191" y="489"/>
                  </a:cubicBezTo>
                  <a:cubicBezTo>
                    <a:pt x="191" y="489"/>
                    <a:pt x="191" y="489"/>
                    <a:pt x="191" y="489"/>
                  </a:cubicBezTo>
                  <a:cubicBezTo>
                    <a:pt x="191" y="490"/>
                    <a:pt x="191" y="492"/>
                    <a:pt x="192" y="493"/>
                  </a:cubicBezTo>
                  <a:cubicBezTo>
                    <a:pt x="192" y="493"/>
                    <a:pt x="192" y="493"/>
                    <a:pt x="193" y="493"/>
                  </a:cubicBezTo>
                  <a:cubicBezTo>
                    <a:pt x="193" y="493"/>
                    <a:pt x="193" y="494"/>
                    <a:pt x="194" y="494"/>
                  </a:cubicBezTo>
                  <a:cubicBezTo>
                    <a:pt x="193" y="495"/>
                    <a:pt x="193" y="496"/>
                    <a:pt x="193" y="496"/>
                  </a:cubicBezTo>
                  <a:cubicBezTo>
                    <a:pt x="193" y="497"/>
                    <a:pt x="193" y="497"/>
                    <a:pt x="193" y="497"/>
                  </a:cubicBezTo>
                  <a:cubicBezTo>
                    <a:pt x="193" y="498"/>
                    <a:pt x="194" y="500"/>
                    <a:pt x="194" y="501"/>
                  </a:cubicBezTo>
                  <a:cubicBezTo>
                    <a:pt x="192" y="501"/>
                    <a:pt x="191" y="502"/>
                    <a:pt x="190" y="502"/>
                  </a:cubicBezTo>
                  <a:cubicBezTo>
                    <a:pt x="189" y="503"/>
                    <a:pt x="189" y="503"/>
                    <a:pt x="189" y="503"/>
                  </a:cubicBezTo>
                  <a:cubicBezTo>
                    <a:pt x="188" y="503"/>
                    <a:pt x="188" y="503"/>
                    <a:pt x="188" y="503"/>
                  </a:cubicBezTo>
                  <a:cubicBezTo>
                    <a:pt x="188" y="503"/>
                    <a:pt x="188" y="502"/>
                    <a:pt x="188" y="501"/>
                  </a:cubicBezTo>
                  <a:cubicBezTo>
                    <a:pt x="187" y="501"/>
                    <a:pt x="187" y="501"/>
                    <a:pt x="187" y="501"/>
                  </a:cubicBezTo>
                  <a:cubicBezTo>
                    <a:pt x="186" y="500"/>
                    <a:pt x="186" y="499"/>
                    <a:pt x="186" y="497"/>
                  </a:cubicBezTo>
                  <a:cubicBezTo>
                    <a:pt x="186" y="497"/>
                    <a:pt x="185" y="497"/>
                    <a:pt x="185" y="497"/>
                  </a:cubicBezTo>
                  <a:cubicBezTo>
                    <a:pt x="185" y="497"/>
                    <a:pt x="185" y="497"/>
                    <a:pt x="185" y="496"/>
                  </a:cubicBezTo>
                  <a:cubicBezTo>
                    <a:pt x="185" y="496"/>
                    <a:pt x="185" y="496"/>
                    <a:pt x="185" y="496"/>
                  </a:cubicBezTo>
                  <a:cubicBezTo>
                    <a:pt x="185" y="493"/>
                    <a:pt x="188" y="491"/>
                    <a:pt x="189" y="489"/>
                  </a:cubicBezTo>
                  <a:cubicBezTo>
                    <a:pt x="189" y="489"/>
                    <a:pt x="188" y="488"/>
                    <a:pt x="188" y="488"/>
                  </a:cubicBezTo>
                  <a:cubicBezTo>
                    <a:pt x="188" y="487"/>
                    <a:pt x="188" y="486"/>
                    <a:pt x="189" y="486"/>
                  </a:cubicBezTo>
                  <a:cubicBezTo>
                    <a:pt x="187" y="485"/>
                    <a:pt x="186" y="485"/>
                    <a:pt x="185" y="485"/>
                  </a:cubicBezTo>
                  <a:cubicBezTo>
                    <a:pt x="186" y="483"/>
                    <a:pt x="187" y="482"/>
                    <a:pt x="188" y="481"/>
                  </a:cubicBezTo>
                  <a:cubicBezTo>
                    <a:pt x="189" y="481"/>
                    <a:pt x="189" y="481"/>
                    <a:pt x="190" y="481"/>
                  </a:cubicBezTo>
                  <a:cubicBezTo>
                    <a:pt x="190" y="480"/>
                    <a:pt x="190" y="480"/>
                    <a:pt x="190" y="479"/>
                  </a:cubicBezTo>
                  <a:cubicBezTo>
                    <a:pt x="190" y="479"/>
                    <a:pt x="191" y="479"/>
                    <a:pt x="192" y="479"/>
                  </a:cubicBezTo>
                  <a:cubicBezTo>
                    <a:pt x="193" y="478"/>
                    <a:pt x="193" y="477"/>
                    <a:pt x="193" y="477"/>
                  </a:cubicBezTo>
                  <a:cubicBezTo>
                    <a:pt x="192" y="476"/>
                    <a:pt x="192" y="476"/>
                    <a:pt x="191" y="476"/>
                  </a:cubicBezTo>
                  <a:cubicBezTo>
                    <a:pt x="191" y="475"/>
                    <a:pt x="191" y="475"/>
                    <a:pt x="191" y="475"/>
                  </a:cubicBezTo>
                  <a:cubicBezTo>
                    <a:pt x="190" y="475"/>
                    <a:pt x="190" y="475"/>
                    <a:pt x="190" y="475"/>
                  </a:cubicBezTo>
                  <a:cubicBezTo>
                    <a:pt x="190" y="475"/>
                    <a:pt x="190" y="475"/>
                    <a:pt x="190" y="474"/>
                  </a:cubicBezTo>
                  <a:cubicBezTo>
                    <a:pt x="190" y="474"/>
                    <a:pt x="189" y="474"/>
                    <a:pt x="189" y="474"/>
                  </a:cubicBezTo>
                  <a:cubicBezTo>
                    <a:pt x="189" y="475"/>
                    <a:pt x="189" y="475"/>
                    <a:pt x="189" y="475"/>
                  </a:cubicBezTo>
                  <a:cubicBezTo>
                    <a:pt x="189" y="475"/>
                    <a:pt x="188" y="475"/>
                    <a:pt x="187" y="475"/>
                  </a:cubicBezTo>
                  <a:cubicBezTo>
                    <a:pt x="186" y="476"/>
                    <a:pt x="186" y="476"/>
                    <a:pt x="186" y="476"/>
                  </a:cubicBezTo>
                  <a:cubicBezTo>
                    <a:pt x="186" y="477"/>
                    <a:pt x="186" y="477"/>
                    <a:pt x="185" y="478"/>
                  </a:cubicBezTo>
                  <a:cubicBezTo>
                    <a:pt x="185" y="478"/>
                    <a:pt x="185" y="478"/>
                    <a:pt x="185" y="478"/>
                  </a:cubicBezTo>
                  <a:cubicBezTo>
                    <a:pt x="185" y="479"/>
                    <a:pt x="184" y="479"/>
                    <a:pt x="184" y="480"/>
                  </a:cubicBezTo>
                  <a:cubicBezTo>
                    <a:pt x="183" y="480"/>
                    <a:pt x="183" y="480"/>
                    <a:pt x="183" y="480"/>
                  </a:cubicBezTo>
                  <a:cubicBezTo>
                    <a:pt x="183" y="480"/>
                    <a:pt x="182" y="480"/>
                    <a:pt x="182" y="480"/>
                  </a:cubicBezTo>
                  <a:cubicBezTo>
                    <a:pt x="182" y="480"/>
                    <a:pt x="182" y="481"/>
                    <a:pt x="182" y="481"/>
                  </a:cubicBezTo>
                  <a:cubicBezTo>
                    <a:pt x="181" y="481"/>
                    <a:pt x="181" y="481"/>
                    <a:pt x="181" y="481"/>
                  </a:cubicBezTo>
                  <a:cubicBezTo>
                    <a:pt x="181" y="481"/>
                    <a:pt x="181" y="481"/>
                    <a:pt x="181" y="481"/>
                  </a:cubicBezTo>
                  <a:cubicBezTo>
                    <a:pt x="180" y="481"/>
                    <a:pt x="180" y="481"/>
                    <a:pt x="179" y="481"/>
                  </a:cubicBezTo>
                  <a:cubicBezTo>
                    <a:pt x="179" y="482"/>
                    <a:pt x="179" y="482"/>
                    <a:pt x="179" y="482"/>
                  </a:cubicBezTo>
                  <a:cubicBezTo>
                    <a:pt x="179" y="482"/>
                    <a:pt x="178" y="482"/>
                    <a:pt x="178" y="482"/>
                  </a:cubicBezTo>
                  <a:cubicBezTo>
                    <a:pt x="175" y="485"/>
                    <a:pt x="169" y="484"/>
                    <a:pt x="167" y="489"/>
                  </a:cubicBezTo>
                  <a:cubicBezTo>
                    <a:pt x="165" y="488"/>
                    <a:pt x="165" y="488"/>
                    <a:pt x="164" y="488"/>
                  </a:cubicBezTo>
                  <a:cubicBezTo>
                    <a:pt x="164" y="488"/>
                    <a:pt x="164" y="488"/>
                    <a:pt x="164" y="488"/>
                  </a:cubicBezTo>
                  <a:cubicBezTo>
                    <a:pt x="161" y="490"/>
                    <a:pt x="161" y="491"/>
                    <a:pt x="160" y="496"/>
                  </a:cubicBezTo>
                  <a:cubicBezTo>
                    <a:pt x="158" y="498"/>
                    <a:pt x="158" y="498"/>
                    <a:pt x="158" y="501"/>
                  </a:cubicBezTo>
                  <a:cubicBezTo>
                    <a:pt x="158" y="501"/>
                    <a:pt x="157" y="501"/>
                    <a:pt x="157" y="501"/>
                  </a:cubicBezTo>
                  <a:cubicBezTo>
                    <a:pt x="157" y="501"/>
                    <a:pt x="157" y="502"/>
                    <a:pt x="157" y="502"/>
                  </a:cubicBezTo>
                  <a:cubicBezTo>
                    <a:pt x="157" y="502"/>
                    <a:pt x="156" y="501"/>
                    <a:pt x="155" y="501"/>
                  </a:cubicBezTo>
                  <a:cubicBezTo>
                    <a:pt x="153" y="504"/>
                    <a:pt x="153" y="504"/>
                    <a:pt x="152" y="507"/>
                  </a:cubicBezTo>
                  <a:cubicBezTo>
                    <a:pt x="152" y="509"/>
                    <a:pt x="152" y="509"/>
                    <a:pt x="152" y="509"/>
                  </a:cubicBezTo>
                  <a:cubicBezTo>
                    <a:pt x="151" y="510"/>
                    <a:pt x="151" y="512"/>
                    <a:pt x="151" y="513"/>
                  </a:cubicBezTo>
                  <a:cubicBezTo>
                    <a:pt x="150" y="513"/>
                    <a:pt x="150" y="513"/>
                    <a:pt x="149" y="513"/>
                  </a:cubicBezTo>
                  <a:cubicBezTo>
                    <a:pt x="149" y="513"/>
                    <a:pt x="149" y="513"/>
                    <a:pt x="149" y="513"/>
                  </a:cubicBezTo>
                  <a:cubicBezTo>
                    <a:pt x="148" y="512"/>
                    <a:pt x="148" y="510"/>
                    <a:pt x="147" y="509"/>
                  </a:cubicBezTo>
                  <a:cubicBezTo>
                    <a:pt x="146" y="508"/>
                    <a:pt x="145" y="507"/>
                    <a:pt x="144" y="507"/>
                  </a:cubicBezTo>
                  <a:cubicBezTo>
                    <a:pt x="143" y="505"/>
                    <a:pt x="143" y="505"/>
                    <a:pt x="143" y="504"/>
                  </a:cubicBezTo>
                  <a:cubicBezTo>
                    <a:pt x="142" y="503"/>
                    <a:pt x="140" y="503"/>
                    <a:pt x="140" y="502"/>
                  </a:cubicBezTo>
                  <a:cubicBezTo>
                    <a:pt x="139" y="501"/>
                    <a:pt x="139" y="499"/>
                    <a:pt x="139" y="498"/>
                  </a:cubicBezTo>
                  <a:cubicBezTo>
                    <a:pt x="139" y="498"/>
                    <a:pt x="138" y="498"/>
                    <a:pt x="137" y="498"/>
                  </a:cubicBezTo>
                  <a:cubicBezTo>
                    <a:pt x="136" y="500"/>
                    <a:pt x="135" y="503"/>
                    <a:pt x="135" y="505"/>
                  </a:cubicBezTo>
                  <a:cubicBezTo>
                    <a:pt x="135" y="506"/>
                    <a:pt x="135" y="507"/>
                    <a:pt x="135" y="507"/>
                  </a:cubicBezTo>
                  <a:cubicBezTo>
                    <a:pt x="136" y="507"/>
                    <a:pt x="136" y="507"/>
                    <a:pt x="136" y="507"/>
                  </a:cubicBezTo>
                  <a:cubicBezTo>
                    <a:pt x="136" y="508"/>
                    <a:pt x="137" y="509"/>
                    <a:pt x="137" y="509"/>
                  </a:cubicBezTo>
                  <a:cubicBezTo>
                    <a:pt x="138" y="509"/>
                    <a:pt x="140" y="509"/>
                    <a:pt x="141" y="508"/>
                  </a:cubicBezTo>
                  <a:cubicBezTo>
                    <a:pt x="141" y="509"/>
                    <a:pt x="141" y="510"/>
                    <a:pt x="141" y="510"/>
                  </a:cubicBezTo>
                  <a:cubicBezTo>
                    <a:pt x="140" y="510"/>
                    <a:pt x="140" y="510"/>
                    <a:pt x="139" y="510"/>
                  </a:cubicBezTo>
                  <a:cubicBezTo>
                    <a:pt x="139" y="511"/>
                    <a:pt x="139" y="512"/>
                    <a:pt x="139" y="512"/>
                  </a:cubicBezTo>
                  <a:cubicBezTo>
                    <a:pt x="138" y="514"/>
                    <a:pt x="138" y="515"/>
                    <a:pt x="138" y="516"/>
                  </a:cubicBezTo>
                  <a:cubicBezTo>
                    <a:pt x="138" y="516"/>
                    <a:pt x="138" y="516"/>
                    <a:pt x="138" y="516"/>
                  </a:cubicBezTo>
                  <a:cubicBezTo>
                    <a:pt x="139" y="517"/>
                    <a:pt x="140" y="518"/>
                    <a:pt x="141" y="519"/>
                  </a:cubicBezTo>
                  <a:cubicBezTo>
                    <a:pt x="141" y="519"/>
                    <a:pt x="141" y="520"/>
                    <a:pt x="141" y="520"/>
                  </a:cubicBezTo>
                  <a:cubicBezTo>
                    <a:pt x="142" y="520"/>
                    <a:pt x="143" y="520"/>
                    <a:pt x="144" y="520"/>
                  </a:cubicBezTo>
                  <a:cubicBezTo>
                    <a:pt x="144" y="520"/>
                    <a:pt x="144" y="520"/>
                    <a:pt x="144" y="520"/>
                  </a:cubicBezTo>
                  <a:cubicBezTo>
                    <a:pt x="144" y="520"/>
                    <a:pt x="144" y="520"/>
                    <a:pt x="144" y="520"/>
                  </a:cubicBezTo>
                  <a:cubicBezTo>
                    <a:pt x="144" y="521"/>
                    <a:pt x="144" y="522"/>
                    <a:pt x="144" y="522"/>
                  </a:cubicBezTo>
                  <a:cubicBezTo>
                    <a:pt x="144" y="524"/>
                    <a:pt x="144" y="525"/>
                    <a:pt x="145" y="526"/>
                  </a:cubicBezTo>
                  <a:cubicBezTo>
                    <a:pt x="144" y="526"/>
                    <a:pt x="144" y="526"/>
                    <a:pt x="144" y="526"/>
                  </a:cubicBezTo>
                  <a:cubicBezTo>
                    <a:pt x="144" y="528"/>
                    <a:pt x="144" y="530"/>
                    <a:pt x="144" y="532"/>
                  </a:cubicBezTo>
                  <a:cubicBezTo>
                    <a:pt x="143" y="532"/>
                    <a:pt x="143" y="533"/>
                    <a:pt x="142" y="533"/>
                  </a:cubicBezTo>
                  <a:cubicBezTo>
                    <a:pt x="143" y="534"/>
                    <a:pt x="143" y="536"/>
                    <a:pt x="143" y="537"/>
                  </a:cubicBezTo>
                  <a:cubicBezTo>
                    <a:pt x="142" y="538"/>
                    <a:pt x="142" y="538"/>
                    <a:pt x="142" y="538"/>
                  </a:cubicBezTo>
                  <a:cubicBezTo>
                    <a:pt x="143" y="544"/>
                    <a:pt x="140" y="545"/>
                    <a:pt x="139" y="546"/>
                  </a:cubicBezTo>
                  <a:cubicBezTo>
                    <a:pt x="140" y="549"/>
                    <a:pt x="141" y="550"/>
                    <a:pt x="143" y="549"/>
                  </a:cubicBezTo>
                  <a:cubicBezTo>
                    <a:pt x="143" y="550"/>
                    <a:pt x="142" y="552"/>
                    <a:pt x="141" y="553"/>
                  </a:cubicBezTo>
                  <a:cubicBezTo>
                    <a:pt x="140" y="553"/>
                    <a:pt x="140" y="553"/>
                    <a:pt x="140" y="553"/>
                  </a:cubicBezTo>
                  <a:cubicBezTo>
                    <a:pt x="140" y="554"/>
                    <a:pt x="140" y="554"/>
                    <a:pt x="140" y="555"/>
                  </a:cubicBezTo>
                  <a:cubicBezTo>
                    <a:pt x="140" y="555"/>
                    <a:pt x="140" y="555"/>
                    <a:pt x="139" y="555"/>
                  </a:cubicBezTo>
                  <a:cubicBezTo>
                    <a:pt x="139" y="555"/>
                    <a:pt x="139" y="556"/>
                    <a:pt x="139" y="557"/>
                  </a:cubicBezTo>
                  <a:cubicBezTo>
                    <a:pt x="138" y="557"/>
                    <a:pt x="137" y="557"/>
                    <a:pt x="137" y="557"/>
                  </a:cubicBezTo>
                  <a:cubicBezTo>
                    <a:pt x="136" y="558"/>
                    <a:pt x="136" y="558"/>
                    <a:pt x="136" y="558"/>
                  </a:cubicBezTo>
                  <a:cubicBezTo>
                    <a:pt x="135" y="558"/>
                    <a:pt x="135" y="558"/>
                    <a:pt x="134" y="558"/>
                  </a:cubicBezTo>
                  <a:cubicBezTo>
                    <a:pt x="134" y="559"/>
                    <a:pt x="134" y="559"/>
                    <a:pt x="133" y="560"/>
                  </a:cubicBezTo>
                  <a:cubicBezTo>
                    <a:pt x="133" y="560"/>
                    <a:pt x="132" y="560"/>
                    <a:pt x="132" y="560"/>
                  </a:cubicBezTo>
                  <a:cubicBezTo>
                    <a:pt x="132" y="561"/>
                    <a:pt x="132" y="562"/>
                    <a:pt x="132" y="562"/>
                  </a:cubicBezTo>
                  <a:cubicBezTo>
                    <a:pt x="132" y="564"/>
                    <a:pt x="132" y="564"/>
                    <a:pt x="132" y="565"/>
                  </a:cubicBezTo>
                  <a:cubicBezTo>
                    <a:pt x="133" y="566"/>
                    <a:pt x="133" y="566"/>
                    <a:pt x="133" y="567"/>
                  </a:cubicBezTo>
                  <a:cubicBezTo>
                    <a:pt x="133" y="567"/>
                    <a:pt x="132" y="567"/>
                    <a:pt x="132" y="567"/>
                  </a:cubicBezTo>
                  <a:cubicBezTo>
                    <a:pt x="131" y="567"/>
                    <a:pt x="130" y="567"/>
                    <a:pt x="130" y="567"/>
                  </a:cubicBezTo>
                  <a:cubicBezTo>
                    <a:pt x="130" y="567"/>
                    <a:pt x="129" y="568"/>
                    <a:pt x="129" y="568"/>
                  </a:cubicBezTo>
                  <a:cubicBezTo>
                    <a:pt x="130" y="568"/>
                    <a:pt x="130" y="568"/>
                    <a:pt x="130" y="568"/>
                  </a:cubicBezTo>
                  <a:cubicBezTo>
                    <a:pt x="129" y="570"/>
                    <a:pt x="127" y="572"/>
                    <a:pt x="126" y="573"/>
                  </a:cubicBezTo>
                  <a:cubicBezTo>
                    <a:pt x="126" y="573"/>
                    <a:pt x="125" y="573"/>
                    <a:pt x="125" y="573"/>
                  </a:cubicBezTo>
                  <a:cubicBezTo>
                    <a:pt x="125" y="574"/>
                    <a:pt x="125" y="574"/>
                    <a:pt x="125" y="574"/>
                  </a:cubicBezTo>
                  <a:cubicBezTo>
                    <a:pt x="124" y="574"/>
                    <a:pt x="124" y="574"/>
                    <a:pt x="124" y="574"/>
                  </a:cubicBezTo>
                  <a:cubicBezTo>
                    <a:pt x="123" y="575"/>
                    <a:pt x="123" y="575"/>
                    <a:pt x="123" y="576"/>
                  </a:cubicBezTo>
                  <a:cubicBezTo>
                    <a:pt x="123" y="577"/>
                    <a:pt x="123" y="577"/>
                    <a:pt x="124" y="577"/>
                  </a:cubicBezTo>
                  <a:cubicBezTo>
                    <a:pt x="124" y="577"/>
                    <a:pt x="124" y="577"/>
                    <a:pt x="124" y="578"/>
                  </a:cubicBezTo>
                  <a:cubicBezTo>
                    <a:pt x="124" y="578"/>
                    <a:pt x="124" y="578"/>
                    <a:pt x="124" y="578"/>
                  </a:cubicBezTo>
                  <a:cubicBezTo>
                    <a:pt x="124" y="579"/>
                    <a:pt x="124" y="580"/>
                    <a:pt x="124" y="581"/>
                  </a:cubicBezTo>
                  <a:cubicBezTo>
                    <a:pt x="124" y="581"/>
                    <a:pt x="125" y="581"/>
                    <a:pt x="125" y="582"/>
                  </a:cubicBezTo>
                  <a:cubicBezTo>
                    <a:pt x="124" y="582"/>
                    <a:pt x="124" y="583"/>
                    <a:pt x="123" y="584"/>
                  </a:cubicBezTo>
                  <a:cubicBezTo>
                    <a:pt x="123" y="584"/>
                    <a:pt x="122" y="584"/>
                    <a:pt x="121" y="584"/>
                  </a:cubicBezTo>
                  <a:cubicBezTo>
                    <a:pt x="121" y="586"/>
                    <a:pt x="121" y="587"/>
                    <a:pt x="120" y="589"/>
                  </a:cubicBezTo>
                  <a:cubicBezTo>
                    <a:pt x="121" y="590"/>
                    <a:pt x="121" y="590"/>
                    <a:pt x="122" y="591"/>
                  </a:cubicBezTo>
                  <a:cubicBezTo>
                    <a:pt x="121" y="592"/>
                    <a:pt x="121" y="592"/>
                    <a:pt x="120" y="592"/>
                  </a:cubicBezTo>
                  <a:cubicBezTo>
                    <a:pt x="120" y="593"/>
                    <a:pt x="120" y="594"/>
                    <a:pt x="118" y="595"/>
                  </a:cubicBezTo>
                  <a:cubicBezTo>
                    <a:pt x="118" y="596"/>
                    <a:pt x="119" y="597"/>
                    <a:pt x="119" y="599"/>
                  </a:cubicBezTo>
                  <a:cubicBezTo>
                    <a:pt x="119" y="599"/>
                    <a:pt x="119" y="599"/>
                    <a:pt x="118" y="599"/>
                  </a:cubicBezTo>
                  <a:cubicBezTo>
                    <a:pt x="118" y="599"/>
                    <a:pt x="118" y="600"/>
                    <a:pt x="118" y="600"/>
                  </a:cubicBezTo>
                  <a:cubicBezTo>
                    <a:pt x="118" y="601"/>
                    <a:pt x="118" y="601"/>
                    <a:pt x="117" y="601"/>
                  </a:cubicBezTo>
                  <a:cubicBezTo>
                    <a:pt x="118" y="602"/>
                    <a:pt x="118" y="603"/>
                    <a:pt x="119" y="604"/>
                  </a:cubicBezTo>
                  <a:cubicBezTo>
                    <a:pt x="119" y="604"/>
                    <a:pt x="119" y="604"/>
                    <a:pt x="120" y="604"/>
                  </a:cubicBezTo>
                  <a:cubicBezTo>
                    <a:pt x="120" y="605"/>
                    <a:pt x="120" y="606"/>
                    <a:pt x="120" y="606"/>
                  </a:cubicBezTo>
                  <a:cubicBezTo>
                    <a:pt x="119" y="606"/>
                    <a:pt x="119" y="606"/>
                    <a:pt x="117" y="608"/>
                  </a:cubicBezTo>
                  <a:cubicBezTo>
                    <a:pt x="119" y="609"/>
                    <a:pt x="121" y="609"/>
                    <a:pt x="122" y="611"/>
                  </a:cubicBezTo>
                  <a:cubicBezTo>
                    <a:pt x="122" y="611"/>
                    <a:pt x="122" y="611"/>
                    <a:pt x="122" y="611"/>
                  </a:cubicBezTo>
                  <a:cubicBezTo>
                    <a:pt x="124" y="610"/>
                    <a:pt x="124" y="610"/>
                    <a:pt x="125" y="609"/>
                  </a:cubicBezTo>
                  <a:cubicBezTo>
                    <a:pt x="125" y="608"/>
                    <a:pt x="125" y="608"/>
                    <a:pt x="125" y="608"/>
                  </a:cubicBezTo>
                  <a:cubicBezTo>
                    <a:pt x="125" y="608"/>
                    <a:pt x="125" y="608"/>
                    <a:pt x="125" y="608"/>
                  </a:cubicBezTo>
                  <a:cubicBezTo>
                    <a:pt x="125" y="609"/>
                    <a:pt x="125" y="610"/>
                    <a:pt x="125" y="611"/>
                  </a:cubicBezTo>
                  <a:cubicBezTo>
                    <a:pt x="125" y="611"/>
                    <a:pt x="124" y="611"/>
                    <a:pt x="123" y="611"/>
                  </a:cubicBezTo>
                  <a:cubicBezTo>
                    <a:pt x="123" y="611"/>
                    <a:pt x="123" y="611"/>
                    <a:pt x="123" y="611"/>
                  </a:cubicBezTo>
                  <a:cubicBezTo>
                    <a:pt x="123" y="611"/>
                    <a:pt x="123" y="611"/>
                    <a:pt x="123" y="611"/>
                  </a:cubicBezTo>
                  <a:cubicBezTo>
                    <a:pt x="123" y="612"/>
                    <a:pt x="123" y="612"/>
                    <a:pt x="123" y="613"/>
                  </a:cubicBezTo>
                  <a:cubicBezTo>
                    <a:pt x="123" y="613"/>
                    <a:pt x="124" y="613"/>
                    <a:pt x="124" y="614"/>
                  </a:cubicBezTo>
                  <a:cubicBezTo>
                    <a:pt x="117" y="619"/>
                    <a:pt x="116" y="622"/>
                    <a:pt x="115" y="627"/>
                  </a:cubicBezTo>
                  <a:cubicBezTo>
                    <a:pt x="116" y="627"/>
                    <a:pt x="116" y="627"/>
                    <a:pt x="116" y="627"/>
                  </a:cubicBezTo>
                  <a:cubicBezTo>
                    <a:pt x="116" y="628"/>
                    <a:pt x="116" y="628"/>
                    <a:pt x="116" y="628"/>
                  </a:cubicBezTo>
                  <a:cubicBezTo>
                    <a:pt x="116" y="628"/>
                    <a:pt x="117" y="629"/>
                    <a:pt x="117" y="629"/>
                  </a:cubicBezTo>
                  <a:cubicBezTo>
                    <a:pt x="117" y="632"/>
                    <a:pt x="119" y="634"/>
                    <a:pt x="119" y="636"/>
                  </a:cubicBezTo>
                  <a:cubicBezTo>
                    <a:pt x="119" y="636"/>
                    <a:pt x="118" y="637"/>
                    <a:pt x="118" y="637"/>
                  </a:cubicBezTo>
                  <a:cubicBezTo>
                    <a:pt x="118" y="637"/>
                    <a:pt x="118" y="638"/>
                    <a:pt x="118" y="639"/>
                  </a:cubicBezTo>
                  <a:cubicBezTo>
                    <a:pt x="123" y="642"/>
                    <a:pt x="123" y="642"/>
                    <a:pt x="123" y="643"/>
                  </a:cubicBezTo>
                  <a:cubicBezTo>
                    <a:pt x="124" y="643"/>
                    <a:pt x="124" y="643"/>
                    <a:pt x="124" y="643"/>
                  </a:cubicBezTo>
                  <a:cubicBezTo>
                    <a:pt x="124" y="643"/>
                    <a:pt x="124" y="644"/>
                    <a:pt x="124" y="644"/>
                  </a:cubicBezTo>
                  <a:cubicBezTo>
                    <a:pt x="125" y="644"/>
                    <a:pt x="126" y="645"/>
                    <a:pt x="126" y="645"/>
                  </a:cubicBezTo>
                  <a:cubicBezTo>
                    <a:pt x="126" y="645"/>
                    <a:pt x="126" y="646"/>
                    <a:pt x="126" y="646"/>
                  </a:cubicBezTo>
                  <a:cubicBezTo>
                    <a:pt x="127" y="646"/>
                    <a:pt x="127" y="647"/>
                    <a:pt x="128" y="647"/>
                  </a:cubicBezTo>
                  <a:cubicBezTo>
                    <a:pt x="128" y="648"/>
                    <a:pt x="128" y="648"/>
                    <a:pt x="128" y="649"/>
                  </a:cubicBezTo>
                  <a:cubicBezTo>
                    <a:pt x="130" y="651"/>
                    <a:pt x="132" y="653"/>
                    <a:pt x="134" y="655"/>
                  </a:cubicBezTo>
                  <a:cubicBezTo>
                    <a:pt x="137" y="657"/>
                    <a:pt x="137" y="657"/>
                    <a:pt x="137" y="657"/>
                  </a:cubicBezTo>
                  <a:cubicBezTo>
                    <a:pt x="137" y="658"/>
                    <a:pt x="137" y="658"/>
                    <a:pt x="137" y="659"/>
                  </a:cubicBezTo>
                  <a:cubicBezTo>
                    <a:pt x="138" y="659"/>
                    <a:pt x="138" y="660"/>
                    <a:pt x="138" y="660"/>
                  </a:cubicBezTo>
                  <a:cubicBezTo>
                    <a:pt x="139" y="661"/>
                    <a:pt x="139" y="661"/>
                    <a:pt x="140" y="661"/>
                  </a:cubicBezTo>
                  <a:cubicBezTo>
                    <a:pt x="140" y="662"/>
                    <a:pt x="140" y="662"/>
                    <a:pt x="140" y="662"/>
                  </a:cubicBezTo>
                  <a:cubicBezTo>
                    <a:pt x="141" y="663"/>
                    <a:pt x="141" y="663"/>
                    <a:pt x="141" y="663"/>
                  </a:cubicBezTo>
                  <a:cubicBezTo>
                    <a:pt x="141" y="664"/>
                    <a:pt x="142" y="666"/>
                    <a:pt x="143" y="667"/>
                  </a:cubicBezTo>
                  <a:cubicBezTo>
                    <a:pt x="144" y="668"/>
                    <a:pt x="144" y="668"/>
                    <a:pt x="144" y="669"/>
                  </a:cubicBezTo>
                  <a:cubicBezTo>
                    <a:pt x="144" y="669"/>
                    <a:pt x="144" y="670"/>
                    <a:pt x="144" y="671"/>
                  </a:cubicBezTo>
                  <a:cubicBezTo>
                    <a:pt x="144" y="671"/>
                    <a:pt x="144" y="671"/>
                    <a:pt x="144" y="671"/>
                  </a:cubicBezTo>
                  <a:cubicBezTo>
                    <a:pt x="145" y="672"/>
                    <a:pt x="145" y="672"/>
                    <a:pt x="145" y="673"/>
                  </a:cubicBezTo>
                  <a:cubicBezTo>
                    <a:pt x="145" y="673"/>
                    <a:pt x="146" y="673"/>
                    <a:pt x="146" y="673"/>
                  </a:cubicBezTo>
                  <a:cubicBezTo>
                    <a:pt x="146" y="674"/>
                    <a:pt x="146" y="676"/>
                    <a:pt x="146" y="677"/>
                  </a:cubicBezTo>
                  <a:cubicBezTo>
                    <a:pt x="146" y="677"/>
                    <a:pt x="146" y="677"/>
                    <a:pt x="147" y="677"/>
                  </a:cubicBezTo>
                  <a:cubicBezTo>
                    <a:pt x="147" y="677"/>
                    <a:pt x="147" y="678"/>
                    <a:pt x="147" y="679"/>
                  </a:cubicBezTo>
                  <a:cubicBezTo>
                    <a:pt x="147" y="679"/>
                    <a:pt x="147" y="679"/>
                    <a:pt x="147" y="679"/>
                  </a:cubicBezTo>
                  <a:cubicBezTo>
                    <a:pt x="147" y="679"/>
                    <a:pt x="147" y="679"/>
                    <a:pt x="147" y="680"/>
                  </a:cubicBezTo>
                  <a:cubicBezTo>
                    <a:pt x="148" y="680"/>
                    <a:pt x="148" y="680"/>
                    <a:pt x="148" y="680"/>
                  </a:cubicBezTo>
                  <a:cubicBezTo>
                    <a:pt x="148" y="681"/>
                    <a:pt x="148" y="682"/>
                    <a:pt x="148" y="683"/>
                  </a:cubicBezTo>
                  <a:cubicBezTo>
                    <a:pt x="150" y="684"/>
                    <a:pt x="150" y="684"/>
                    <a:pt x="150" y="684"/>
                  </a:cubicBezTo>
                  <a:cubicBezTo>
                    <a:pt x="150" y="685"/>
                    <a:pt x="150" y="685"/>
                    <a:pt x="150" y="686"/>
                  </a:cubicBezTo>
                  <a:cubicBezTo>
                    <a:pt x="151" y="687"/>
                    <a:pt x="151" y="687"/>
                    <a:pt x="151" y="687"/>
                  </a:cubicBezTo>
                  <a:cubicBezTo>
                    <a:pt x="152" y="688"/>
                    <a:pt x="152" y="690"/>
                    <a:pt x="152" y="691"/>
                  </a:cubicBezTo>
                  <a:cubicBezTo>
                    <a:pt x="152" y="691"/>
                    <a:pt x="153" y="692"/>
                    <a:pt x="154" y="692"/>
                  </a:cubicBezTo>
                  <a:cubicBezTo>
                    <a:pt x="154" y="692"/>
                    <a:pt x="155" y="692"/>
                    <a:pt x="155" y="692"/>
                  </a:cubicBezTo>
                  <a:cubicBezTo>
                    <a:pt x="155" y="693"/>
                    <a:pt x="155" y="694"/>
                    <a:pt x="155" y="694"/>
                  </a:cubicBezTo>
                  <a:cubicBezTo>
                    <a:pt x="156" y="696"/>
                    <a:pt x="156" y="696"/>
                    <a:pt x="156" y="696"/>
                  </a:cubicBezTo>
                  <a:cubicBezTo>
                    <a:pt x="156" y="696"/>
                    <a:pt x="157" y="697"/>
                    <a:pt x="157" y="697"/>
                  </a:cubicBezTo>
                  <a:cubicBezTo>
                    <a:pt x="157" y="698"/>
                    <a:pt x="158" y="698"/>
                    <a:pt x="158" y="698"/>
                  </a:cubicBezTo>
                  <a:cubicBezTo>
                    <a:pt x="160" y="703"/>
                    <a:pt x="160" y="703"/>
                    <a:pt x="160" y="707"/>
                  </a:cubicBezTo>
                  <a:cubicBezTo>
                    <a:pt x="160" y="707"/>
                    <a:pt x="160" y="707"/>
                    <a:pt x="159" y="707"/>
                  </a:cubicBezTo>
                  <a:cubicBezTo>
                    <a:pt x="159" y="707"/>
                    <a:pt x="160" y="708"/>
                    <a:pt x="160" y="709"/>
                  </a:cubicBezTo>
                  <a:cubicBezTo>
                    <a:pt x="160" y="709"/>
                    <a:pt x="161" y="709"/>
                    <a:pt x="161" y="709"/>
                  </a:cubicBezTo>
                  <a:cubicBezTo>
                    <a:pt x="161" y="709"/>
                    <a:pt x="161" y="709"/>
                    <a:pt x="161" y="709"/>
                  </a:cubicBezTo>
                  <a:cubicBezTo>
                    <a:pt x="161" y="709"/>
                    <a:pt x="162" y="709"/>
                    <a:pt x="162" y="709"/>
                  </a:cubicBezTo>
                  <a:cubicBezTo>
                    <a:pt x="162" y="710"/>
                    <a:pt x="162" y="710"/>
                    <a:pt x="162" y="711"/>
                  </a:cubicBezTo>
                  <a:cubicBezTo>
                    <a:pt x="162" y="711"/>
                    <a:pt x="162" y="711"/>
                    <a:pt x="162" y="711"/>
                  </a:cubicBezTo>
                  <a:cubicBezTo>
                    <a:pt x="163" y="711"/>
                    <a:pt x="163" y="712"/>
                    <a:pt x="163" y="712"/>
                  </a:cubicBezTo>
                  <a:cubicBezTo>
                    <a:pt x="164" y="714"/>
                    <a:pt x="164" y="714"/>
                    <a:pt x="164" y="714"/>
                  </a:cubicBezTo>
                  <a:cubicBezTo>
                    <a:pt x="165" y="714"/>
                    <a:pt x="165" y="714"/>
                    <a:pt x="165" y="714"/>
                  </a:cubicBezTo>
                  <a:cubicBezTo>
                    <a:pt x="165" y="715"/>
                    <a:pt x="165" y="715"/>
                    <a:pt x="165" y="715"/>
                  </a:cubicBezTo>
                  <a:cubicBezTo>
                    <a:pt x="165" y="715"/>
                    <a:pt x="166" y="715"/>
                    <a:pt x="166" y="715"/>
                  </a:cubicBezTo>
                  <a:cubicBezTo>
                    <a:pt x="166" y="716"/>
                    <a:pt x="167" y="718"/>
                    <a:pt x="168" y="718"/>
                  </a:cubicBezTo>
                  <a:cubicBezTo>
                    <a:pt x="169" y="719"/>
                    <a:pt x="170" y="719"/>
                    <a:pt x="170" y="719"/>
                  </a:cubicBezTo>
                  <a:cubicBezTo>
                    <a:pt x="171" y="720"/>
                    <a:pt x="171" y="721"/>
                    <a:pt x="172" y="721"/>
                  </a:cubicBezTo>
                  <a:cubicBezTo>
                    <a:pt x="172" y="722"/>
                    <a:pt x="173" y="722"/>
                    <a:pt x="173" y="722"/>
                  </a:cubicBezTo>
                  <a:cubicBezTo>
                    <a:pt x="173" y="722"/>
                    <a:pt x="173" y="722"/>
                    <a:pt x="173" y="722"/>
                  </a:cubicBezTo>
                  <a:cubicBezTo>
                    <a:pt x="174" y="723"/>
                    <a:pt x="175" y="724"/>
                    <a:pt x="176" y="724"/>
                  </a:cubicBezTo>
                  <a:cubicBezTo>
                    <a:pt x="177" y="725"/>
                    <a:pt x="177" y="725"/>
                    <a:pt x="177" y="726"/>
                  </a:cubicBezTo>
                  <a:cubicBezTo>
                    <a:pt x="179" y="726"/>
                    <a:pt x="180" y="726"/>
                    <a:pt x="181" y="727"/>
                  </a:cubicBezTo>
                  <a:cubicBezTo>
                    <a:pt x="182" y="728"/>
                    <a:pt x="183" y="728"/>
                    <a:pt x="183" y="728"/>
                  </a:cubicBezTo>
                  <a:cubicBezTo>
                    <a:pt x="183" y="728"/>
                    <a:pt x="183" y="728"/>
                    <a:pt x="183" y="728"/>
                  </a:cubicBezTo>
                  <a:cubicBezTo>
                    <a:pt x="184" y="728"/>
                    <a:pt x="184" y="728"/>
                    <a:pt x="185" y="728"/>
                  </a:cubicBezTo>
                  <a:cubicBezTo>
                    <a:pt x="186" y="729"/>
                    <a:pt x="186" y="729"/>
                    <a:pt x="186" y="729"/>
                  </a:cubicBezTo>
                  <a:cubicBezTo>
                    <a:pt x="186" y="729"/>
                    <a:pt x="187" y="729"/>
                    <a:pt x="187" y="729"/>
                  </a:cubicBezTo>
                  <a:cubicBezTo>
                    <a:pt x="190" y="731"/>
                    <a:pt x="190" y="731"/>
                    <a:pt x="190" y="731"/>
                  </a:cubicBezTo>
                  <a:cubicBezTo>
                    <a:pt x="191" y="732"/>
                    <a:pt x="192" y="732"/>
                    <a:pt x="194" y="732"/>
                  </a:cubicBezTo>
                  <a:cubicBezTo>
                    <a:pt x="195" y="734"/>
                    <a:pt x="195" y="734"/>
                    <a:pt x="196" y="734"/>
                  </a:cubicBezTo>
                  <a:cubicBezTo>
                    <a:pt x="196" y="734"/>
                    <a:pt x="196" y="734"/>
                    <a:pt x="196" y="734"/>
                  </a:cubicBezTo>
                  <a:cubicBezTo>
                    <a:pt x="196" y="734"/>
                    <a:pt x="196" y="734"/>
                    <a:pt x="197" y="734"/>
                  </a:cubicBezTo>
                  <a:cubicBezTo>
                    <a:pt x="197" y="734"/>
                    <a:pt x="197" y="734"/>
                    <a:pt x="197" y="735"/>
                  </a:cubicBezTo>
                  <a:cubicBezTo>
                    <a:pt x="197" y="735"/>
                    <a:pt x="198" y="735"/>
                    <a:pt x="199" y="735"/>
                  </a:cubicBezTo>
                  <a:cubicBezTo>
                    <a:pt x="199" y="735"/>
                    <a:pt x="199" y="735"/>
                    <a:pt x="199" y="735"/>
                  </a:cubicBezTo>
                  <a:cubicBezTo>
                    <a:pt x="199" y="736"/>
                    <a:pt x="200" y="737"/>
                    <a:pt x="201" y="738"/>
                  </a:cubicBezTo>
                  <a:cubicBezTo>
                    <a:pt x="201" y="738"/>
                    <a:pt x="201" y="739"/>
                    <a:pt x="202" y="739"/>
                  </a:cubicBezTo>
                  <a:cubicBezTo>
                    <a:pt x="213" y="747"/>
                    <a:pt x="208" y="759"/>
                    <a:pt x="212" y="769"/>
                  </a:cubicBezTo>
                  <a:cubicBezTo>
                    <a:pt x="212" y="770"/>
                    <a:pt x="212" y="770"/>
                    <a:pt x="212" y="770"/>
                  </a:cubicBezTo>
                  <a:cubicBezTo>
                    <a:pt x="212" y="770"/>
                    <a:pt x="212" y="771"/>
                    <a:pt x="212" y="772"/>
                  </a:cubicBezTo>
                  <a:cubicBezTo>
                    <a:pt x="211" y="772"/>
                    <a:pt x="211" y="772"/>
                    <a:pt x="211" y="772"/>
                  </a:cubicBezTo>
                  <a:cubicBezTo>
                    <a:pt x="212" y="776"/>
                    <a:pt x="212" y="780"/>
                    <a:pt x="213" y="784"/>
                  </a:cubicBezTo>
                  <a:cubicBezTo>
                    <a:pt x="212" y="784"/>
                    <a:pt x="212" y="785"/>
                    <a:pt x="211" y="786"/>
                  </a:cubicBezTo>
                  <a:cubicBezTo>
                    <a:pt x="212" y="787"/>
                    <a:pt x="212" y="788"/>
                    <a:pt x="213" y="788"/>
                  </a:cubicBezTo>
                  <a:cubicBezTo>
                    <a:pt x="213" y="790"/>
                    <a:pt x="213" y="790"/>
                    <a:pt x="213" y="796"/>
                  </a:cubicBezTo>
                  <a:cubicBezTo>
                    <a:pt x="213" y="798"/>
                    <a:pt x="214" y="800"/>
                    <a:pt x="214" y="802"/>
                  </a:cubicBezTo>
                  <a:cubicBezTo>
                    <a:pt x="214" y="802"/>
                    <a:pt x="215" y="802"/>
                    <a:pt x="215" y="802"/>
                  </a:cubicBezTo>
                  <a:cubicBezTo>
                    <a:pt x="215" y="803"/>
                    <a:pt x="215" y="804"/>
                    <a:pt x="216" y="804"/>
                  </a:cubicBezTo>
                  <a:cubicBezTo>
                    <a:pt x="216" y="805"/>
                    <a:pt x="216" y="805"/>
                    <a:pt x="215" y="805"/>
                  </a:cubicBezTo>
                  <a:cubicBezTo>
                    <a:pt x="215" y="806"/>
                    <a:pt x="216" y="807"/>
                    <a:pt x="216" y="807"/>
                  </a:cubicBezTo>
                  <a:cubicBezTo>
                    <a:pt x="215" y="808"/>
                    <a:pt x="215" y="808"/>
                    <a:pt x="215" y="808"/>
                  </a:cubicBezTo>
                  <a:cubicBezTo>
                    <a:pt x="215" y="809"/>
                    <a:pt x="215" y="810"/>
                    <a:pt x="216" y="810"/>
                  </a:cubicBezTo>
                  <a:cubicBezTo>
                    <a:pt x="216" y="812"/>
                    <a:pt x="216" y="812"/>
                    <a:pt x="216" y="812"/>
                  </a:cubicBezTo>
                  <a:cubicBezTo>
                    <a:pt x="216" y="812"/>
                    <a:pt x="216" y="813"/>
                    <a:pt x="216" y="813"/>
                  </a:cubicBezTo>
                  <a:cubicBezTo>
                    <a:pt x="216" y="813"/>
                    <a:pt x="216" y="813"/>
                    <a:pt x="216" y="813"/>
                  </a:cubicBezTo>
                  <a:cubicBezTo>
                    <a:pt x="217" y="816"/>
                    <a:pt x="216" y="820"/>
                    <a:pt x="217" y="823"/>
                  </a:cubicBezTo>
                  <a:cubicBezTo>
                    <a:pt x="217" y="826"/>
                    <a:pt x="217" y="827"/>
                    <a:pt x="217" y="829"/>
                  </a:cubicBezTo>
                  <a:cubicBezTo>
                    <a:pt x="217" y="829"/>
                    <a:pt x="217" y="829"/>
                    <a:pt x="217" y="829"/>
                  </a:cubicBezTo>
                  <a:cubicBezTo>
                    <a:pt x="217" y="829"/>
                    <a:pt x="217" y="829"/>
                    <a:pt x="217" y="830"/>
                  </a:cubicBezTo>
                  <a:cubicBezTo>
                    <a:pt x="217" y="830"/>
                    <a:pt x="217" y="830"/>
                    <a:pt x="216" y="830"/>
                  </a:cubicBezTo>
                  <a:cubicBezTo>
                    <a:pt x="217" y="830"/>
                    <a:pt x="217" y="831"/>
                    <a:pt x="217" y="832"/>
                  </a:cubicBezTo>
                  <a:cubicBezTo>
                    <a:pt x="217" y="832"/>
                    <a:pt x="217" y="832"/>
                    <a:pt x="217" y="832"/>
                  </a:cubicBezTo>
                  <a:cubicBezTo>
                    <a:pt x="217" y="832"/>
                    <a:pt x="217" y="833"/>
                    <a:pt x="217" y="833"/>
                  </a:cubicBezTo>
                  <a:cubicBezTo>
                    <a:pt x="217" y="833"/>
                    <a:pt x="217" y="833"/>
                    <a:pt x="216" y="833"/>
                  </a:cubicBezTo>
                  <a:cubicBezTo>
                    <a:pt x="217" y="836"/>
                    <a:pt x="220" y="838"/>
                    <a:pt x="221" y="841"/>
                  </a:cubicBezTo>
                  <a:cubicBezTo>
                    <a:pt x="220" y="841"/>
                    <a:pt x="220" y="841"/>
                    <a:pt x="220" y="841"/>
                  </a:cubicBezTo>
                  <a:cubicBezTo>
                    <a:pt x="220" y="842"/>
                    <a:pt x="221" y="844"/>
                    <a:pt x="221" y="845"/>
                  </a:cubicBezTo>
                  <a:cubicBezTo>
                    <a:pt x="221" y="846"/>
                    <a:pt x="221" y="847"/>
                    <a:pt x="220" y="847"/>
                  </a:cubicBezTo>
                  <a:cubicBezTo>
                    <a:pt x="220" y="849"/>
                    <a:pt x="220" y="849"/>
                    <a:pt x="220" y="849"/>
                  </a:cubicBezTo>
                  <a:cubicBezTo>
                    <a:pt x="221" y="850"/>
                    <a:pt x="222" y="852"/>
                    <a:pt x="223" y="853"/>
                  </a:cubicBezTo>
                  <a:cubicBezTo>
                    <a:pt x="224" y="855"/>
                    <a:pt x="224" y="855"/>
                    <a:pt x="224" y="855"/>
                  </a:cubicBezTo>
                  <a:cubicBezTo>
                    <a:pt x="225" y="859"/>
                    <a:pt x="225" y="862"/>
                    <a:pt x="226" y="865"/>
                  </a:cubicBezTo>
                  <a:cubicBezTo>
                    <a:pt x="226" y="865"/>
                    <a:pt x="225" y="866"/>
                    <a:pt x="225" y="866"/>
                  </a:cubicBezTo>
                  <a:cubicBezTo>
                    <a:pt x="225" y="867"/>
                    <a:pt x="225" y="868"/>
                    <a:pt x="225" y="869"/>
                  </a:cubicBezTo>
                  <a:cubicBezTo>
                    <a:pt x="225" y="869"/>
                    <a:pt x="226" y="870"/>
                    <a:pt x="226" y="871"/>
                  </a:cubicBezTo>
                  <a:cubicBezTo>
                    <a:pt x="226" y="872"/>
                    <a:pt x="226" y="872"/>
                    <a:pt x="226" y="873"/>
                  </a:cubicBezTo>
                  <a:cubicBezTo>
                    <a:pt x="225" y="875"/>
                    <a:pt x="225" y="876"/>
                    <a:pt x="226" y="878"/>
                  </a:cubicBezTo>
                  <a:cubicBezTo>
                    <a:pt x="226" y="878"/>
                    <a:pt x="226" y="878"/>
                    <a:pt x="225" y="878"/>
                  </a:cubicBezTo>
                  <a:cubicBezTo>
                    <a:pt x="226" y="878"/>
                    <a:pt x="226" y="878"/>
                    <a:pt x="226" y="879"/>
                  </a:cubicBezTo>
                  <a:cubicBezTo>
                    <a:pt x="226" y="879"/>
                    <a:pt x="225" y="879"/>
                    <a:pt x="225" y="879"/>
                  </a:cubicBezTo>
                  <a:cubicBezTo>
                    <a:pt x="225" y="880"/>
                    <a:pt x="225" y="881"/>
                    <a:pt x="225" y="883"/>
                  </a:cubicBezTo>
                  <a:cubicBezTo>
                    <a:pt x="225" y="883"/>
                    <a:pt x="225" y="883"/>
                    <a:pt x="225" y="883"/>
                  </a:cubicBezTo>
                  <a:cubicBezTo>
                    <a:pt x="225" y="883"/>
                    <a:pt x="225" y="883"/>
                    <a:pt x="225" y="883"/>
                  </a:cubicBezTo>
                  <a:cubicBezTo>
                    <a:pt x="225" y="883"/>
                    <a:pt x="225" y="883"/>
                    <a:pt x="224" y="883"/>
                  </a:cubicBezTo>
                  <a:cubicBezTo>
                    <a:pt x="227" y="889"/>
                    <a:pt x="227" y="889"/>
                    <a:pt x="228" y="891"/>
                  </a:cubicBezTo>
                  <a:cubicBezTo>
                    <a:pt x="227" y="892"/>
                    <a:pt x="227" y="892"/>
                    <a:pt x="227" y="892"/>
                  </a:cubicBezTo>
                  <a:cubicBezTo>
                    <a:pt x="226" y="898"/>
                    <a:pt x="226" y="898"/>
                    <a:pt x="227" y="900"/>
                  </a:cubicBezTo>
                  <a:cubicBezTo>
                    <a:pt x="227" y="901"/>
                    <a:pt x="226" y="901"/>
                    <a:pt x="226" y="901"/>
                  </a:cubicBezTo>
                  <a:cubicBezTo>
                    <a:pt x="225" y="902"/>
                    <a:pt x="225" y="902"/>
                    <a:pt x="225" y="903"/>
                  </a:cubicBezTo>
                  <a:cubicBezTo>
                    <a:pt x="228" y="907"/>
                    <a:pt x="228" y="907"/>
                    <a:pt x="229" y="907"/>
                  </a:cubicBezTo>
                  <a:cubicBezTo>
                    <a:pt x="229" y="908"/>
                    <a:pt x="229" y="909"/>
                    <a:pt x="229" y="909"/>
                  </a:cubicBezTo>
                  <a:cubicBezTo>
                    <a:pt x="229" y="910"/>
                    <a:pt x="229" y="910"/>
                    <a:pt x="229" y="910"/>
                  </a:cubicBezTo>
                  <a:cubicBezTo>
                    <a:pt x="230" y="911"/>
                    <a:pt x="230" y="911"/>
                    <a:pt x="230" y="911"/>
                  </a:cubicBezTo>
                  <a:cubicBezTo>
                    <a:pt x="230" y="911"/>
                    <a:pt x="230" y="911"/>
                    <a:pt x="230" y="911"/>
                  </a:cubicBezTo>
                  <a:cubicBezTo>
                    <a:pt x="231" y="913"/>
                    <a:pt x="231" y="914"/>
                    <a:pt x="232" y="915"/>
                  </a:cubicBezTo>
                  <a:cubicBezTo>
                    <a:pt x="232" y="915"/>
                    <a:pt x="232" y="915"/>
                    <a:pt x="232" y="915"/>
                  </a:cubicBezTo>
                  <a:cubicBezTo>
                    <a:pt x="232" y="915"/>
                    <a:pt x="232" y="915"/>
                    <a:pt x="232" y="916"/>
                  </a:cubicBezTo>
                  <a:cubicBezTo>
                    <a:pt x="233" y="916"/>
                    <a:pt x="233" y="916"/>
                    <a:pt x="233" y="916"/>
                  </a:cubicBezTo>
                  <a:cubicBezTo>
                    <a:pt x="233" y="917"/>
                    <a:pt x="234" y="918"/>
                    <a:pt x="234" y="920"/>
                  </a:cubicBezTo>
                  <a:cubicBezTo>
                    <a:pt x="234" y="921"/>
                    <a:pt x="234" y="921"/>
                    <a:pt x="233" y="921"/>
                  </a:cubicBezTo>
                  <a:cubicBezTo>
                    <a:pt x="233" y="923"/>
                    <a:pt x="234" y="924"/>
                    <a:pt x="234" y="925"/>
                  </a:cubicBezTo>
                  <a:cubicBezTo>
                    <a:pt x="234" y="925"/>
                    <a:pt x="234" y="925"/>
                    <a:pt x="234" y="925"/>
                  </a:cubicBezTo>
                  <a:cubicBezTo>
                    <a:pt x="234" y="926"/>
                    <a:pt x="234" y="928"/>
                    <a:pt x="235" y="929"/>
                  </a:cubicBezTo>
                  <a:cubicBezTo>
                    <a:pt x="235" y="930"/>
                    <a:pt x="235" y="930"/>
                    <a:pt x="235" y="930"/>
                  </a:cubicBezTo>
                  <a:cubicBezTo>
                    <a:pt x="236" y="931"/>
                    <a:pt x="236" y="932"/>
                    <a:pt x="237" y="933"/>
                  </a:cubicBezTo>
                  <a:cubicBezTo>
                    <a:pt x="237" y="933"/>
                    <a:pt x="237" y="933"/>
                    <a:pt x="237" y="933"/>
                  </a:cubicBezTo>
                  <a:cubicBezTo>
                    <a:pt x="237" y="934"/>
                    <a:pt x="238" y="934"/>
                    <a:pt x="238" y="935"/>
                  </a:cubicBezTo>
                  <a:cubicBezTo>
                    <a:pt x="239" y="935"/>
                    <a:pt x="240" y="935"/>
                    <a:pt x="240" y="935"/>
                  </a:cubicBezTo>
                  <a:cubicBezTo>
                    <a:pt x="240" y="935"/>
                    <a:pt x="240" y="934"/>
                    <a:pt x="240" y="933"/>
                  </a:cubicBezTo>
                  <a:cubicBezTo>
                    <a:pt x="241" y="933"/>
                    <a:pt x="241" y="933"/>
                    <a:pt x="241" y="933"/>
                  </a:cubicBezTo>
                  <a:cubicBezTo>
                    <a:pt x="241" y="933"/>
                    <a:pt x="241" y="933"/>
                    <a:pt x="242" y="933"/>
                  </a:cubicBezTo>
                  <a:cubicBezTo>
                    <a:pt x="242" y="933"/>
                    <a:pt x="243" y="934"/>
                    <a:pt x="243" y="934"/>
                  </a:cubicBezTo>
                  <a:cubicBezTo>
                    <a:pt x="243" y="935"/>
                    <a:pt x="244" y="936"/>
                    <a:pt x="244" y="936"/>
                  </a:cubicBezTo>
                  <a:cubicBezTo>
                    <a:pt x="243" y="936"/>
                    <a:pt x="243" y="936"/>
                    <a:pt x="243" y="936"/>
                  </a:cubicBezTo>
                  <a:cubicBezTo>
                    <a:pt x="244" y="939"/>
                    <a:pt x="245" y="942"/>
                    <a:pt x="247" y="944"/>
                  </a:cubicBezTo>
                  <a:cubicBezTo>
                    <a:pt x="246" y="944"/>
                    <a:pt x="246" y="945"/>
                    <a:pt x="246" y="946"/>
                  </a:cubicBezTo>
                  <a:cubicBezTo>
                    <a:pt x="246" y="947"/>
                    <a:pt x="247" y="947"/>
                    <a:pt x="247" y="947"/>
                  </a:cubicBezTo>
                  <a:cubicBezTo>
                    <a:pt x="248" y="948"/>
                    <a:pt x="249" y="950"/>
                    <a:pt x="249" y="950"/>
                  </a:cubicBezTo>
                  <a:cubicBezTo>
                    <a:pt x="249" y="951"/>
                    <a:pt x="249" y="952"/>
                    <a:pt x="248" y="952"/>
                  </a:cubicBezTo>
                  <a:cubicBezTo>
                    <a:pt x="248" y="953"/>
                    <a:pt x="249" y="953"/>
                    <a:pt x="249" y="954"/>
                  </a:cubicBezTo>
                  <a:cubicBezTo>
                    <a:pt x="250" y="955"/>
                    <a:pt x="250" y="955"/>
                    <a:pt x="250" y="955"/>
                  </a:cubicBezTo>
                  <a:cubicBezTo>
                    <a:pt x="249" y="955"/>
                    <a:pt x="249" y="955"/>
                    <a:pt x="248" y="955"/>
                  </a:cubicBezTo>
                  <a:cubicBezTo>
                    <a:pt x="249" y="956"/>
                    <a:pt x="249" y="956"/>
                    <a:pt x="249" y="957"/>
                  </a:cubicBezTo>
                  <a:cubicBezTo>
                    <a:pt x="248" y="957"/>
                    <a:pt x="248" y="957"/>
                    <a:pt x="248" y="957"/>
                  </a:cubicBezTo>
                  <a:cubicBezTo>
                    <a:pt x="249" y="958"/>
                    <a:pt x="250" y="960"/>
                    <a:pt x="251" y="961"/>
                  </a:cubicBezTo>
                  <a:cubicBezTo>
                    <a:pt x="250" y="962"/>
                    <a:pt x="251" y="963"/>
                    <a:pt x="251" y="963"/>
                  </a:cubicBezTo>
                  <a:cubicBezTo>
                    <a:pt x="251" y="963"/>
                    <a:pt x="252" y="963"/>
                    <a:pt x="252" y="963"/>
                  </a:cubicBezTo>
                  <a:cubicBezTo>
                    <a:pt x="253" y="965"/>
                    <a:pt x="252" y="965"/>
                    <a:pt x="252" y="965"/>
                  </a:cubicBezTo>
                  <a:cubicBezTo>
                    <a:pt x="253" y="967"/>
                    <a:pt x="254" y="968"/>
                    <a:pt x="255" y="970"/>
                  </a:cubicBezTo>
                  <a:cubicBezTo>
                    <a:pt x="254" y="971"/>
                    <a:pt x="254" y="971"/>
                    <a:pt x="254" y="971"/>
                  </a:cubicBezTo>
                  <a:cubicBezTo>
                    <a:pt x="253" y="970"/>
                    <a:pt x="253" y="970"/>
                    <a:pt x="253" y="969"/>
                  </a:cubicBezTo>
                  <a:cubicBezTo>
                    <a:pt x="252" y="969"/>
                    <a:pt x="252" y="969"/>
                    <a:pt x="251" y="969"/>
                  </a:cubicBezTo>
                  <a:cubicBezTo>
                    <a:pt x="251" y="970"/>
                    <a:pt x="251" y="970"/>
                    <a:pt x="252" y="970"/>
                  </a:cubicBezTo>
                  <a:cubicBezTo>
                    <a:pt x="251" y="970"/>
                    <a:pt x="251" y="970"/>
                    <a:pt x="250" y="970"/>
                  </a:cubicBezTo>
                  <a:cubicBezTo>
                    <a:pt x="250" y="969"/>
                    <a:pt x="250" y="969"/>
                    <a:pt x="250" y="969"/>
                  </a:cubicBezTo>
                  <a:cubicBezTo>
                    <a:pt x="249" y="969"/>
                    <a:pt x="249" y="970"/>
                    <a:pt x="249" y="970"/>
                  </a:cubicBezTo>
                  <a:cubicBezTo>
                    <a:pt x="248" y="970"/>
                    <a:pt x="248" y="969"/>
                    <a:pt x="248" y="968"/>
                  </a:cubicBezTo>
                  <a:cubicBezTo>
                    <a:pt x="248" y="968"/>
                    <a:pt x="247" y="968"/>
                    <a:pt x="247" y="968"/>
                  </a:cubicBezTo>
                  <a:cubicBezTo>
                    <a:pt x="247" y="968"/>
                    <a:pt x="247" y="968"/>
                    <a:pt x="247" y="968"/>
                  </a:cubicBezTo>
                  <a:cubicBezTo>
                    <a:pt x="246" y="968"/>
                    <a:pt x="246" y="968"/>
                    <a:pt x="245" y="968"/>
                  </a:cubicBezTo>
                  <a:cubicBezTo>
                    <a:pt x="246" y="970"/>
                    <a:pt x="246" y="972"/>
                    <a:pt x="246" y="973"/>
                  </a:cubicBezTo>
                  <a:cubicBezTo>
                    <a:pt x="247" y="973"/>
                    <a:pt x="247" y="973"/>
                    <a:pt x="248" y="973"/>
                  </a:cubicBezTo>
                  <a:cubicBezTo>
                    <a:pt x="248" y="973"/>
                    <a:pt x="248" y="973"/>
                    <a:pt x="248" y="972"/>
                  </a:cubicBezTo>
                  <a:cubicBezTo>
                    <a:pt x="248" y="972"/>
                    <a:pt x="248" y="972"/>
                    <a:pt x="248" y="972"/>
                  </a:cubicBezTo>
                  <a:cubicBezTo>
                    <a:pt x="248" y="973"/>
                    <a:pt x="248" y="974"/>
                    <a:pt x="248" y="974"/>
                  </a:cubicBezTo>
                  <a:cubicBezTo>
                    <a:pt x="250" y="975"/>
                    <a:pt x="251" y="975"/>
                    <a:pt x="252" y="975"/>
                  </a:cubicBezTo>
                  <a:cubicBezTo>
                    <a:pt x="251" y="975"/>
                    <a:pt x="251" y="974"/>
                    <a:pt x="251" y="974"/>
                  </a:cubicBezTo>
                  <a:cubicBezTo>
                    <a:pt x="252" y="974"/>
                    <a:pt x="252" y="974"/>
                    <a:pt x="253" y="974"/>
                  </a:cubicBezTo>
                  <a:cubicBezTo>
                    <a:pt x="254" y="975"/>
                    <a:pt x="254" y="975"/>
                    <a:pt x="254" y="975"/>
                  </a:cubicBezTo>
                  <a:cubicBezTo>
                    <a:pt x="256" y="977"/>
                    <a:pt x="256" y="977"/>
                    <a:pt x="257" y="980"/>
                  </a:cubicBezTo>
                  <a:cubicBezTo>
                    <a:pt x="258" y="980"/>
                    <a:pt x="258" y="980"/>
                    <a:pt x="258" y="980"/>
                  </a:cubicBezTo>
                  <a:cubicBezTo>
                    <a:pt x="258" y="980"/>
                    <a:pt x="257" y="980"/>
                    <a:pt x="256" y="981"/>
                  </a:cubicBezTo>
                  <a:cubicBezTo>
                    <a:pt x="256" y="981"/>
                    <a:pt x="256" y="981"/>
                    <a:pt x="256" y="981"/>
                  </a:cubicBezTo>
                  <a:cubicBezTo>
                    <a:pt x="256" y="981"/>
                    <a:pt x="256" y="981"/>
                    <a:pt x="256" y="981"/>
                  </a:cubicBezTo>
                  <a:cubicBezTo>
                    <a:pt x="256" y="981"/>
                    <a:pt x="256" y="982"/>
                    <a:pt x="257" y="982"/>
                  </a:cubicBezTo>
                  <a:cubicBezTo>
                    <a:pt x="257" y="982"/>
                    <a:pt x="257" y="982"/>
                    <a:pt x="257" y="982"/>
                  </a:cubicBezTo>
                  <a:cubicBezTo>
                    <a:pt x="258" y="984"/>
                    <a:pt x="259" y="985"/>
                    <a:pt x="260" y="987"/>
                  </a:cubicBezTo>
                  <a:cubicBezTo>
                    <a:pt x="260" y="987"/>
                    <a:pt x="260" y="987"/>
                    <a:pt x="260" y="987"/>
                  </a:cubicBezTo>
                  <a:cubicBezTo>
                    <a:pt x="261" y="988"/>
                    <a:pt x="261" y="988"/>
                    <a:pt x="260" y="988"/>
                  </a:cubicBezTo>
                  <a:cubicBezTo>
                    <a:pt x="261" y="989"/>
                    <a:pt x="262" y="990"/>
                    <a:pt x="262" y="991"/>
                  </a:cubicBezTo>
                  <a:cubicBezTo>
                    <a:pt x="263" y="993"/>
                    <a:pt x="263" y="993"/>
                    <a:pt x="264" y="993"/>
                  </a:cubicBezTo>
                  <a:cubicBezTo>
                    <a:pt x="264" y="992"/>
                    <a:pt x="263" y="992"/>
                    <a:pt x="263" y="992"/>
                  </a:cubicBezTo>
                  <a:cubicBezTo>
                    <a:pt x="264" y="991"/>
                    <a:pt x="264" y="991"/>
                    <a:pt x="264" y="991"/>
                  </a:cubicBezTo>
                  <a:cubicBezTo>
                    <a:pt x="264" y="992"/>
                    <a:pt x="264" y="994"/>
                    <a:pt x="264" y="995"/>
                  </a:cubicBezTo>
                  <a:cubicBezTo>
                    <a:pt x="264" y="995"/>
                    <a:pt x="264" y="996"/>
                    <a:pt x="265" y="996"/>
                  </a:cubicBezTo>
                  <a:cubicBezTo>
                    <a:pt x="265" y="996"/>
                    <a:pt x="265" y="996"/>
                    <a:pt x="264" y="996"/>
                  </a:cubicBezTo>
                  <a:cubicBezTo>
                    <a:pt x="265" y="999"/>
                    <a:pt x="265" y="999"/>
                    <a:pt x="268" y="1000"/>
                  </a:cubicBezTo>
                  <a:cubicBezTo>
                    <a:pt x="269" y="1001"/>
                    <a:pt x="269" y="1001"/>
                    <a:pt x="268" y="1001"/>
                  </a:cubicBezTo>
                  <a:cubicBezTo>
                    <a:pt x="269" y="1001"/>
                    <a:pt x="269" y="1001"/>
                    <a:pt x="269" y="1002"/>
                  </a:cubicBezTo>
                  <a:cubicBezTo>
                    <a:pt x="270" y="1002"/>
                    <a:pt x="270" y="1002"/>
                    <a:pt x="271" y="1002"/>
                  </a:cubicBezTo>
                  <a:cubicBezTo>
                    <a:pt x="272" y="1003"/>
                    <a:pt x="272" y="1003"/>
                    <a:pt x="272" y="1003"/>
                  </a:cubicBezTo>
                  <a:cubicBezTo>
                    <a:pt x="272" y="1003"/>
                    <a:pt x="271" y="1004"/>
                    <a:pt x="271" y="1004"/>
                  </a:cubicBezTo>
                  <a:cubicBezTo>
                    <a:pt x="271" y="1004"/>
                    <a:pt x="271" y="1005"/>
                    <a:pt x="271" y="1006"/>
                  </a:cubicBezTo>
                  <a:cubicBezTo>
                    <a:pt x="272" y="1006"/>
                    <a:pt x="273" y="1006"/>
                    <a:pt x="273" y="1006"/>
                  </a:cubicBezTo>
                  <a:cubicBezTo>
                    <a:pt x="274" y="1007"/>
                    <a:pt x="274" y="1008"/>
                    <a:pt x="275" y="1008"/>
                  </a:cubicBezTo>
                  <a:cubicBezTo>
                    <a:pt x="275" y="1008"/>
                    <a:pt x="275" y="1008"/>
                    <a:pt x="275" y="1008"/>
                  </a:cubicBezTo>
                  <a:cubicBezTo>
                    <a:pt x="275" y="1008"/>
                    <a:pt x="275" y="1008"/>
                    <a:pt x="275" y="1009"/>
                  </a:cubicBezTo>
                  <a:cubicBezTo>
                    <a:pt x="275" y="1009"/>
                    <a:pt x="274" y="1009"/>
                    <a:pt x="274" y="1009"/>
                  </a:cubicBezTo>
                  <a:cubicBezTo>
                    <a:pt x="274" y="1009"/>
                    <a:pt x="274" y="1009"/>
                    <a:pt x="275" y="1010"/>
                  </a:cubicBezTo>
                  <a:cubicBezTo>
                    <a:pt x="274" y="1010"/>
                    <a:pt x="273" y="1009"/>
                    <a:pt x="273" y="1009"/>
                  </a:cubicBezTo>
                  <a:cubicBezTo>
                    <a:pt x="272" y="1009"/>
                    <a:pt x="272" y="1009"/>
                    <a:pt x="272" y="1010"/>
                  </a:cubicBezTo>
                  <a:cubicBezTo>
                    <a:pt x="272" y="1010"/>
                    <a:pt x="272" y="1010"/>
                    <a:pt x="272" y="1010"/>
                  </a:cubicBezTo>
                  <a:cubicBezTo>
                    <a:pt x="273" y="1010"/>
                    <a:pt x="273" y="1010"/>
                    <a:pt x="274" y="1011"/>
                  </a:cubicBezTo>
                  <a:cubicBezTo>
                    <a:pt x="274" y="1011"/>
                    <a:pt x="274" y="1011"/>
                    <a:pt x="274" y="1011"/>
                  </a:cubicBezTo>
                  <a:cubicBezTo>
                    <a:pt x="276" y="1010"/>
                    <a:pt x="276" y="1010"/>
                    <a:pt x="277" y="1010"/>
                  </a:cubicBezTo>
                  <a:cubicBezTo>
                    <a:pt x="277" y="1010"/>
                    <a:pt x="277" y="1011"/>
                    <a:pt x="277" y="1011"/>
                  </a:cubicBezTo>
                  <a:cubicBezTo>
                    <a:pt x="278" y="1011"/>
                    <a:pt x="278" y="1011"/>
                    <a:pt x="278" y="1011"/>
                  </a:cubicBezTo>
                  <a:cubicBezTo>
                    <a:pt x="278" y="1011"/>
                    <a:pt x="278" y="1012"/>
                    <a:pt x="278" y="1012"/>
                  </a:cubicBezTo>
                  <a:cubicBezTo>
                    <a:pt x="279" y="1011"/>
                    <a:pt x="279" y="1011"/>
                    <a:pt x="279" y="1011"/>
                  </a:cubicBezTo>
                  <a:cubicBezTo>
                    <a:pt x="279" y="1011"/>
                    <a:pt x="279" y="1011"/>
                    <a:pt x="280" y="1011"/>
                  </a:cubicBezTo>
                  <a:cubicBezTo>
                    <a:pt x="279" y="1011"/>
                    <a:pt x="279" y="1010"/>
                    <a:pt x="279" y="1010"/>
                  </a:cubicBezTo>
                  <a:cubicBezTo>
                    <a:pt x="279" y="1010"/>
                    <a:pt x="279" y="1010"/>
                    <a:pt x="279" y="1010"/>
                  </a:cubicBezTo>
                  <a:cubicBezTo>
                    <a:pt x="279" y="1009"/>
                    <a:pt x="279" y="1009"/>
                    <a:pt x="279" y="1009"/>
                  </a:cubicBezTo>
                  <a:cubicBezTo>
                    <a:pt x="279" y="1009"/>
                    <a:pt x="279" y="1009"/>
                    <a:pt x="280" y="1009"/>
                  </a:cubicBezTo>
                  <a:cubicBezTo>
                    <a:pt x="280" y="1009"/>
                    <a:pt x="281" y="1009"/>
                    <a:pt x="281" y="1009"/>
                  </a:cubicBezTo>
                  <a:cubicBezTo>
                    <a:pt x="282" y="1009"/>
                    <a:pt x="282" y="1010"/>
                    <a:pt x="282" y="1010"/>
                  </a:cubicBezTo>
                  <a:cubicBezTo>
                    <a:pt x="281" y="1011"/>
                    <a:pt x="281" y="1011"/>
                    <a:pt x="281" y="1011"/>
                  </a:cubicBezTo>
                  <a:cubicBezTo>
                    <a:pt x="281" y="1012"/>
                    <a:pt x="281" y="1012"/>
                    <a:pt x="281" y="1013"/>
                  </a:cubicBezTo>
                  <a:cubicBezTo>
                    <a:pt x="281" y="1013"/>
                    <a:pt x="281" y="1013"/>
                    <a:pt x="280" y="1013"/>
                  </a:cubicBezTo>
                  <a:cubicBezTo>
                    <a:pt x="280" y="1013"/>
                    <a:pt x="280" y="1012"/>
                    <a:pt x="280" y="1012"/>
                  </a:cubicBezTo>
                  <a:cubicBezTo>
                    <a:pt x="279" y="1012"/>
                    <a:pt x="278" y="1012"/>
                    <a:pt x="278" y="1012"/>
                  </a:cubicBezTo>
                  <a:cubicBezTo>
                    <a:pt x="278" y="1013"/>
                    <a:pt x="278" y="1014"/>
                    <a:pt x="279" y="1014"/>
                  </a:cubicBezTo>
                  <a:cubicBezTo>
                    <a:pt x="279" y="1014"/>
                    <a:pt x="279" y="1014"/>
                    <a:pt x="279" y="1014"/>
                  </a:cubicBezTo>
                  <a:cubicBezTo>
                    <a:pt x="281" y="1016"/>
                    <a:pt x="281" y="1016"/>
                    <a:pt x="281" y="1016"/>
                  </a:cubicBezTo>
                  <a:cubicBezTo>
                    <a:pt x="281" y="1016"/>
                    <a:pt x="281" y="1016"/>
                    <a:pt x="281" y="1016"/>
                  </a:cubicBezTo>
                  <a:cubicBezTo>
                    <a:pt x="281" y="1017"/>
                    <a:pt x="281" y="1017"/>
                    <a:pt x="281" y="1018"/>
                  </a:cubicBezTo>
                  <a:cubicBezTo>
                    <a:pt x="282" y="1018"/>
                    <a:pt x="283" y="1018"/>
                    <a:pt x="283" y="1018"/>
                  </a:cubicBezTo>
                  <a:cubicBezTo>
                    <a:pt x="283" y="1018"/>
                    <a:pt x="283" y="1018"/>
                    <a:pt x="283" y="1018"/>
                  </a:cubicBezTo>
                  <a:cubicBezTo>
                    <a:pt x="283" y="1018"/>
                    <a:pt x="283" y="1018"/>
                    <a:pt x="284" y="1018"/>
                  </a:cubicBezTo>
                  <a:cubicBezTo>
                    <a:pt x="284" y="1018"/>
                    <a:pt x="284" y="1018"/>
                    <a:pt x="284" y="1018"/>
                  </a:cubicBezTo>
                  <a:cubicBezTo>
                    <a:pt x="284" y="1018"/>
                    <a:pt x="284" y="1018"/>
                    <a:pt x="284" y="1018"/>
                  </a:cubicBezTo>
                  <a:cubicBezTo>
                    <a:pt x="284" y="1018"/>
                    <a:pt x="284" y="1018"/>
                    <a:pt x="285" y="1018"/>
                  </a:cubicBezTo>
                  <a:cubicBezTo>
                    <a:pt x="285" y="1019"/>
                    <a:pt x="287" y="1020"/>
                    <a:pt x="288" y="1021"/>
                  </a:cubicBezTo>
                  <a:cubicBezTo>
                    <a:pt x="288" y="1021"/>
                    <a:pt x="288" y="1021"/>
                    <a:pt x="289" y="1021"/>
                  </a:cubicBezTo>
                  <a:cubicBezTo>
                    <a:pt x="289" y="1021"/>
                    <a:pt x="289" y="1021"/>
                    <a:pt x="289" y="1021"/>
                  </a:cubicBezTo>
                  <a:cubicBezTo>
                    <a:pt x="289" y="1021"/>
                    <a:pt x="289" y="1020"/>
                    <a:pt x="288" y="1020"/>
                  </a:cubicBezTo>
                  <a:cubicBezTo>
                    <a:pt x="289" y="1020"/>
                    <a:pt x="289" y="1020"/>
                    <a:pt x="289" y="1020"/>
                  </a:cubicBezTo>
                  <a:cubicBezTo>
                    <a:pt x="290" y="1020"/>
                    <a:pt x="290" y="1020"/>
                    <a:pt x="290" y="1020"/>
                  </a:cubicBezTo>
                  <a:cubicBezTo>
                    <a:pt x="290" y="1021"/>
                    <a:pt x="290" y="1021"/>
                    <a:pt x="291" y="1021"/>
                  </a:cubicBezTo>
                  <a:cubicBezTo>
                    <a:pt x="294" y="1023"/>
                    <a:pt x="294" y="1023"/>
                    <a:pt x="296" y="1023"/>
                  </a:cubicBezTo>
                  <a:cubicBezTo>
                    <a:pt x="296" y="1021"/>
                    <a:pt x="295" y="1020"/>
                    <a:pt x="294" y="1019"/>
                  </a:cubicBezTo>
                  <a:cubicBezTo>
                    <a:pt x="294" y="1019"/>
                    <a:pt x="294" y="1019"/>
                    <a:pt x="294" y="1019"/>
                  </a:cubicBezTo>
                  <a:cubicBezTo>
                    <a:pt x="294" y="1018"/>
                    <a:pt x="294" y="1018"/>
                    <a:pt x="294" y="1018"/>
                  </a:cubicBezTo>
                  <a:cubicBezTo>
                    <a:pt x="294" y="1018"/>
                    <a:pt x="294" y="1018"/>
                    <a:pt x="294" y="1018"/>
                  </a:cubicBezTo>
                  <a:cubicBezTo>
                    <a:pt x="294" y="1017"/>
                    <a:pt x="294" y="1017"/>
                    <a:pt x="293" y="1016"/>
                  </a:cubicBezTo>
                  <a:cubicBezTo>
                    <a:pt x="293" y="1016"/>
                    <a:pt x="294" y="1016"/>
                    <a:pt x="294" y="1016"/>
                  </a:cubicBezTo>
                  <a:cubicBezTo>
                    <a:pt x="294" y="1016"/>
                    <a:pt x="294" y="1016"/>
                    <a:pt x="293" y="1016"/>
                  </a:cubicBezTo>
                  <a:cubicBezTo>
                    <a:pt x="293" y="1016"/>
                    <a:pt x="293" y="1016"/>
                    <a:pt x="293" y="1016"/>
                  </a:cubicBezTo>
                  <a:cubicBezTo>
                    <a:pt x="293" y="1016"/>
                    <a:pt x="293" y="1016"/>
                    <a:pt x="293" y="1015"/>
                  </a:cubicBezTo>
                  <a:cubicBezTo>
                    <a:pt x="294" y="1015"/>
                    <a:pt x="296" y="1015"/>
                    <a:pt x="297" y="1015"/>
                  </a:cubicBezTo>
                  <a:cubicBezTo>
                    <a:pt x="297" y="1015"/>
                    <a:pt x="297" y="1015"/>
                    <a:pt x="298" y="1015"/>
                  </a:cubicBezTo>
                  <a:cubicBezTo>
                    <a:pt x="298" y="1015"/>
                    <a:pt x="298" y="1015"/>
                    <a:pt x="299" y="1015"/>
                  </a:cubicBezTo>
                  <a:cubicBezTo>
                    <a:pt x="299" y="1014"/>
                    <a:pt x="299" y="1013"/>
                    <a:pt x="299" y="1013"/>
                  </a:cubicBezTo>
                  <a:cubicBezTo>
                    <a:pt x="300" y="1012"/>
                    <a:pt x="301" y="1012"/>
                    <a:pt x="302" y="1012"/>
                  </a:cubicBezTo>
                  <a:cubicBezTo>
                    <a:pt x="302" y="1011"/>
                    <a:pt x="301" y="1010"/>
                    <a:pt x="300" y="1009"/>
                  </a:cubicBezTo>
                  <a:cubicBezTo>
                    <a:pt x="300" y="1009"/>
                    <a:pt x="299" y="1009"/>
                    <a:pt x="298" y="1009"/>
                  </a:cubicBezTo>
                  <a:cubicBezTo>
                    <a:pt x="298" y="1009"/>
                    <a:pt x="298" y="1009"/>
                    <a:pt x="298" y="1009"/>
                  </a:cubicBezTo>
                  <a:cubicBezTo>
                    <a:pt x="298" y="1008"/>
                    <a:pt x="297" y="1006"/>
                    <a:pt x="296" y="1005"/>
                  </a:cubicBezTo>
                  <a:cubicBezTo>
                    <a:pt x="296" y="1005"/>
                    <a:pt x="296" y="1005"/>
                    <a:pt x="296" y="1005"/>
                  </a:cubicBezTo>
                  <a:cubicBezTo>
                    <a:pt x="295" y="1004"/>
                    <a:pt x="296" y="1004"/>
                    <a:pt x="296" y="1004"/>
                  </a:cubicBezTo>
                  <a:cubicBezTo>
                    <a:pt x="295" y="1003"/>
                    <a:pt x="295" y="1002"/>
                    <a:pt x="295" y="1002"/>
                  </a:cubicBezTo>
                  <a:cubicBezTo>
                    <a:pt x="295" y="1002"/>
                    <a:pt x="295" y="1002"/>
                    <a:pt x="295" y="1002"/>
                  </a:cubicBezTo>
                  <a:cubicBezTo>
                    <a:pt x="296" y="1000"/>
                    <a:pt x="297" y="1000"/>
                    <a:pt x="297" y="1000"/>
                  </a:cubicBezTo>
                  <a:cubicBezTo>
                    <a:pt x="296" y="999"/>
                    <a:pt x="295" y="998"/>
                    <a:pt x="294" y="998"/>
                  </a:cubicBezTo>
                  <a:cubicBezTo>
                    <a:pt x="294" y="997"/>
                    <a:pt x="293" y="997"/>
                    <a:pt x="293" y="996"/>
                  </a:cubicBezTo>
                  <a:cubicBezTo>
                    <a:pt x="293" y="996"/>
                    <a:pt x="293" y="995"/>
                    <a:pt x="293" y="995"/>
                  </a:cubicBezTo>
                  <a:cubicBezTo>
                    <a:pt x="293" y="995"/>
                    <a:pt x="294" y="995"/>
                    <a:pt x="294" y="995"/>
                  </a:cubicBezTo>
                  <a:cubicBezTo>
                    <a:pt x="294" y="995"/>
                    <a:pt x="294" y="996"/>
                    <a:pt x="294" y="996"/>
                  </a:cubicBezTo>
                  <a:cubicBezTo>
                    <a:pt x="295" y="996"/>
                    <a:pt x="296" y="997"/>
                    <a:pt x="297" y="998"/>
                  </a:cubicBezTo>
                  <a:cubicBezTo>
                    <a:pt x="298" y="998"/>
                    <a:pt x="299" y="997"/>
                    <a:pt x="300" y="996"/>
                  </a:cubicBezTo>
                  <a:cubicBezTo>
                    <a:pt x="299" y="995"/>
                    <a:pt x="299" y="994"/>
                    <a:pt x="299" y="993"/>
                  </a:cubicBezTo>
                  <a:cubicBezTo>
                    <a:pt x="298" y="993"/>
                    <a:pt x="298" y="993"/>
                    <a:pt x="298" y="993"/>
                  </a:cubicBezTo>
                  <a:cubicBezTo>
                    <a:pt x="298" y="993"/>
                    <a:pt x="298" y="993"/>
                    <a:pt x="298" y="993"/>
                  </a:cubicBezTo>
                  <a:cubicBezTo>
                    <a:pt x="298" y="993"/>
                    <a:pt x="297" y="992"/>
                    <a:pt x="297" y="992"/>
                  </a:cubicBezTo>
                  <a:cubicBezTo>
                    <a:pt x="299" y="987"/>
                    <a:pt x="299" y="987"/>
                    <a:pt x="300" y="986"/>
                  </a:cubicBezTo>
                  <a:cubicBezTo>
                    <a:pt x="300" y="985"/>
                    <a:pt x="300" y="985"/>
                    <a:pt x="300" y="985"/>
                  </a:cubicBezTo>
                  <a:cubicBezTo>
                    <a:pt x="301" y="985"/>
                    <a:pt x="301" y="985"/>
                    <a:pt x="302" y="985"/>
                  </a:cubicBezTo>
                  <a:cubicBezTo>
                    <a:pt x="302" y="984"/>
                    <a:pt x="303" y="983"/>
                    <a:pt x="304" y="982"/>
                  </a:cubicBezTo>
                  <a:cubicBezTo>
                    <a:pt x="303" y="982"/>
                    <a:pt x="303" y="981"/>
                    <a:pt x="302" y="981"/>
                  </a:cubicBezTo>
                  <a:cubicBezTo>
                    <a:pt x="300" y="981"/>
                    <a:pt x="300" y="981"/>
                    <a:pt x="300" y="981"/>
                  </a:cubicBezTo>
                  <a:cubicBezTo>
                    <a:pt x="301" y="980"/>
                    <a:pt x="301" y="979"/>
                    <a:pt x="301" y="979"/>
                  </a:cubicBezTo>
                  <a:cubicBezTo>
                    <a:pt x="300" y="976"/>
                    <a:pt x="299" y="976"/>
                    <a:pt x="297" y="976"/>
                  </a:cubicBezTo>
                  <a:cubicBezTo>
                    <a:pt x="297" y="975"/>
                    <a:pt x="297" y="975"/>
                    <a:pt x="297" y="975"/>
                  </a:cubicBezTo>
                  <a:cubicBezTo>
                    <a:pt x="296" y="975"/>
                    <a:pt x="295" y="975"/>
                    <a:pt x="294" y="975"/>
                  </a:cubicBezTo>
                  <a:cubicBezTo>
                    <a:pt x="293" y="974"/>
                    <a:pt x="293" y="974"/>
                    <a:pt x="293" y="974"/>
                  </a:cubicBezTo>
                  <a:cubicBezTo>
                    <a:pt x="292" y="973"/>
                    <a:pt x="290" y="973"/>
                    <a:pt x="289" y="972"/>
                  </a:cubicBezTo>
                  <a:cubicBezTo>
                    <a:pt x="288" y="971"/>
                    <a:pt x="288" y="971"/>
                    <a:pt x="288" y="971"/>
                  </a:cubicBezTo>
                  <a:cubicBezTo>
                    <a:pt x="286" y="968"/>
                    <a:pt x="286" y="968"/>
                    <a:pt x="286" y="966"/>
                  </a:cubicBezTo>
                  <a:cubicBezTo>
                    <a:pt x="287" y="965"/>
                    <a:pt x="287" y="965"/>
                    <a:pt x="287" y="965"/>
                  </a:cubicBezTo>
                  <a:cubicBezTo>
                    <a:pt x="288" y="964"/>
                    <a:pt x="289" y="963"/>
                    <a:pt x="289" y="962"/>
                  </a:cubicBezTo>
                  <a:cubicBezTo>
                    <a:pt x="290" y="962"/>
                    <a:pt x="290" y="962"/>
                    <a:pt x="290" y="962"/>
                  </a:cubicBezTo>
                  <a:cubicBezTo>
                    <a:pt x="291" y="961"/>
                    <a:pt x="291" y="961"/>
                    <a:pt x="291" y="960"/>
                  </a:cubicBezTo>
                  <a:cubicBezTo>
                    <a:pt x="292" y="960"/>
                    <a:pt x="294" y="960"/>
                    <a:pt x="295" y="960"/>
                  </a:cubicBezTo>
                  <a:cubicBezTo>
                    <a:pt x="295" y="960"/>
                    <a:pt x="295" y="959"/>
                    <a:pt x="295" y="958"/>
                  </a:cubicBezTo>
                  <a:cubicBezTo>
                    <a:pt x="294" y="958"/>
                    <a:pt x="293" y="958"/>
                    <a:pt x="293" y="958"/>
                  </a:cubicBezTo>
                  <a:cubicBezTo>
                    <a:pt x="294" y="957"/>
                    <a:pt x="294" y="957"/>
                    <a:pt x="294" y="956"/>
                  </a:cubicBezTo>
                  <a:cubicBezTo>
                    <a:pt x="294" y="956"/>
                    <a:pt x="294" y="956"/>
                    <a:pt x="294" y="956"/>
                  </a:cubicBezTo>
                  <a:cubicBezTo>
                    <a:pt x="295" y="955"/>
                    <a:pt x="295" y="955"/>
                    <a:pt x="295" y="955"/>
                  </a:cubicBezTo>
                  <a:cubicBezTo>
                    <a:pt x="295" y="955"/>
                    <a:pt x="295" y="955"/>
                    <a:pt x="295" y="955"/>
                  </a:cubicBezTo>
                  <a:cubicBezTo>
                    <a:pt x="295" y="953"/>
                    <a:pt x="294" y="952"/>
                    <a:pt x="293" y="951"/>
                  </a:cubicBezTo>
                  <a:cubicBezTo>
                    <a:pt x="293" y="949"/>
                    <a:pt x="293" y="949"/>
                    <a:pt x="293" y="949"/>
                  </a:cubicBezTo>
                  <a:cubicBezTo>
                    <a:pt x="293" y="948"/>
                    <a:pt x="293" y="947"/>
                    <a:pt x="293" y="946"/>
                  </a:cubicBezTo>
                  <a:cubicBezTo>
                    <a:pt x="293" y="946"/>
                    <a:pt x="294" y="946"/>
                    <a:pt x="294" y="946"/>
                  </a:cubicBezTo>
                  <a:cubicBezTo>
                    <a:pt x="295" y="945"/>
                    <a:pt x="296" y="944"/>
                    <a:pt x="297" y="943"/>
                  </a:cubicBezTo>
                  <a:cubicBezTo>
                    <a:pt x="296" y="943"/>
                    <a:pt x="294" y="942"/>
                    <a:pt x="293" y="943"/>
                  </a:cubicBezTo>
                  <a:cubicBezTo>
                    <a:pt x="293" y="943"/>
                    <a:pt x="293" y="942"/>
                    <a:pt x="293" y="942"/>
                  </a:cubicBezTo>
                  <a:cubicBezTo>
                    <a:pt x="292" y="942"/>
                    <a:pt x="292" y="942"/>
                    <a:pt x="292" y="942"/>
                  </a:cubicBezTo>
                  <a:cubicBezTo>
                    <a:pt x="292" y="942"/>
                    <a:pt x="292" y="942"/>
                    <a:pt x="292" y="942"/>
                  </a:cubicBezTo>
                  <a:cubicBezTo>
                    <a:pt x="293" y="941"/>
                    <a:pt x="295" y="941"/>
                    <a:pt x="296" y="941"/>
                  </a:cubicBezTo>
                  <a:cubicBezTo>
                    <a:pt x="298" y="942"/>
                    <a:pt x="298" y="943"/>
                    <a:pt x="298" y="944"/>
                  </a:cubicBezTo>
                  <a:cubicBezTo>
                    <a:pt x="299" y="943"/>
                    <a:pt x="300" y="943"/>
                    <a:pt x="300" y="943"/>
                  </a:cubicBezTo>
                  <a:cubicBezTo>
                    <a:pt x="301" y="942"/>
                    <a:pt x="301" y="942"/>
                    <a:pt x="301" y="942"/>
                  </a:cubicBezTo>
                  <a:cubicBezTo>
                    <a:pt x="301" y="942"/>
                    <a:pt x="301" y="941"/>
                    <a:pt x="301" y="941"/>
                  </a:cubicBezTo>
                  <a:cubicBezTo>
                    <a:pt x="301" y="941"/>
                    <a:pt x="301" y="941"/>
                    <a:pt x="301" y="941"/>
                  </a:cubicBezTo>
                  <a:cubicBezTo>
                    <a:pt x="301" y="940"/>
                    <a:pt x="301" y="940"/>
                    <a:pt x="301" y="939"/>
                  </a:cubicBezTo>
                  <a:cubicBezTo>
                    <a:pt x="301" y="939"/>
                    <a:pt x="300" y="939"/>
                    <a:pt x="300" y="939"/>
                  </a:cubicBezTo>
                  <a:cubicBezTo>
                    <a:pt x="299" y="938"/>
                    <a:pt x="298" y="938"/>
                    <a:pt x="297" y="938"/>
                  </a:cubicBezTo>
                  <a:cubicBezTo>
                    <a:pt x="297" y="939"/>
                    <a:pt x="297" y="939"/>
                    <a:pt x="297" y="940"/>
                  </a:cubicBezTo>
                  <a:cubicBezTo>
                    <a:pt x="295" y="939"/>
                    <a:pt x="295" y="939"/>
                    <a:pt x="291" y="938"/>
                  </a:cubicBezTo>
                  <a:cubicBezTo>
                    <a:pt x="291" y="936"/>
                    <a:pt x="290" y="935"/>
                    <a:pt x="290" y="934"/>
                  </a:cubicBezTo>
                  <a:cubicBezTo>
                    <a:pt x="289" y="934"/>
                    <a:pt x="288" y="934"/>
                    <a:pt x="287" y="934"/>
                  </a:cubicBezTo>
                  <a:cubicBezTo>
                    <a:pt x="287" y="933"/>
                    <a:pt x="287" y="933"/>
                    <a:pt x="287" y="933"/>
                  </a:cubicBezTo>
                  <a:cubicBezTo>
                    <a:pt x="287" y="933"/>
                    <a:pt x="287" y="933"/>
                    <a:pt x="287" y="933"/>
                  </a:cubicBezTo>
                  <a:cubicBezTo>
                    <a:pt x="287" y="931"/>
                    <a:pt x="288" y="931"/>
                    <a:pt x="288" y="931"/>
                  </a:cubicBezTo>
                  <a:cubicBezTo>
                    <a:pt x="288" y="931"/>
                    <a:pt x="287" y="931"/>
                    <a:pt x="287" y="931"/>
                  </a:cubicBezTo>
                  <a:cubicBezTo>
                    <a:pt x="288" y="931"/>
                    <a:pt x="288" y="931"/>
                    <a:pt x="288" y="931"/>
                  </a:cubicBezTo>
                  <a:cubicBezTo>
                    <a:pt x="288" y="930"/>
                    <a:pt x="287" y="929"/>
                    <a:pt x="287" y="929"/>
                  </a:cubicBezTo>
                  <a:cubicBezTo>
                    <a:pt x="287" y="929"/>
                    <a:pt x="287" y="929"/>
                    <a:pt x="287" y="929"/>
                  </a:cubicBezTo>
                  <a:cubicBezTo>
                    <a:pt x="287" y="929"/>
                    <a:pt x="287" y="928"/>
                    <a:pt x="287" y="928"/>
                  </a:cubicBezTo>
                  <a:cubicBezTo>
                    <a:pt x="288" y="927"/>
                    <a:pt x="288" y="927"/>
                    <a:pt x="289" y="927"/>
                  </a:cubicBezTo>
                  <a:cubicBezTo>
                    <a:pt x="290" y="928"/>
                    <a:pt x="291" y="928"/>
                    <a:pt x="292" y="928"/>
                  </a:cubicBezTo>
                  <a:cubicBezTo>
                    <a:pt x="292" y="929"/>
                    <a:pt x="292" y="929"/>
                    <a:pt x="292" y="929"/>
                  </a:cubicBezTo>
                  <a:cubicBezTo>
                    <a:pt x="292" y="929"/>
                    <a:pt x="292" y="929"/>
                    <a:pt x="292" y="929"/>
                  </a:cubicBezTo>
                  <a:cubicBezTo>
                    <a:pt x="292" y="929"/>
                    <a:pt x="293" y="930"/>
                    <a:pt x="293" y="930"/>
                  </a:cubicBezTo>
                  <a:cubicBezTo>
                    <a:pt x="295" y="931"/>
                    <a:pt x="296" y="931"/>
                    <a:pt x="298" y="931"/>
                  </a:cubicBezTo>
                  <a:cubicBezTo>
                    <a:pt x="299" y="931"/>
                    <a:pt x="299" y="931"/>
                    <a:pt x="299" y="931"/>
                  </a:cubicBezTo>
                  <a:cubicBezTo>
                    <a:pt x="299" y="931"/>
                    <a:pt x="300" y="931"/>
                    <a:pt x="301" y="931"/>
                  </a:cubicBezTo>
                  <a:cubicBezTo>
                    <a:pt x="301" y="930"/>
                    <a:pt x="301" y="929"/>
                    <a:pt x="301" y="929"/>
                  </a:cubicBezTo>
                  <a:cubicBezTo>
                    <a:pt x="304" y="927"/>
                    <a:pt x="304" y="926"/>
                    <a:pt x="302" y="922"/>
                  </a:cubicBezTo>
                  <a:cubicBezTo>
                    <a:pt x="302" y="922"/>
                    <a:pt x="302" y="922"/>
                    <a:pt x="302" y="922"/>
                  </a:cubicBezTo>
                  <a:cubicBezTo>
                    <a:pt x="302" y="921"/>
                    <a:pt x="302" y="921"/>
                    <a:pt x="302" y="916"/>
                  </a:cubicBezTo>
                  <a:cubicBezTo>
                    <a:pt x="301" y="916"/>
                    <a:pt x="299" y="915"/>
                    <a:pt x="298" y="914"/>
                  </a:cubicBezTo>
                  <a:cubicBezTo>
                    <a:pt x="298" y="914"/>
                    <a:pt x="298" y="913"/>
                    <a:pt x="298" y="913"/>
                  </a:cubicBezTo>
                  <a:cubicBezTo>
                    <a:pt x="299" y="911"/>
                    <a:pt x="299" y="911"/>
                    <a:pt x="299" y="911"/>
                  </a:cubicBezTo>
                  <a:cubicBezTo>
                    <a:pt x="300" y="912"/>
                    <a:pt x="301" y="913"/>
                    <a:pt x="302" y="914"/>
                  </a:cubicBezTo>
                  <a:cubicBezTo>
                    <a:pt x="302" y="913"/>
                    <a:pt x="302" y="912"/>
                    <a:pt x="302" y="912"/>
                  </a:cubicBezTo>
                  <a:cubicBezTo>
                    <a:pt x="304" y="913"/>
                    <a:pt x="304" y="913"/>
                    <a:pt x="307" y="912"/>
                  </a:cubicBezTo>
                  <a:cubicBezTo>
                    <a:pt x="308" y="912"/>
                    <a:pt x="308" y="912"/>
                    <a:pt x="309" y="912"/>
                  </a:cubicBezTo>
                  <a:cubicBezTo>
                    <a:pt x="309" y="912"/>
                    <a:pt x="309" y="911"/>
                    <a:pt x="309" y="911"/>
                  </a:cubicBezTo>
                  <a:cubicBezTo>
                    <a:pt x="311" y="911"/>
                    <a:pt x="313" y="911"/>
                    <a:pt x="315" y="911"/>
                  </a:cubicBezTo>
                  <a:cubicBezTo>
                    <a:pt x="315" y="911"/>
                    <a:pt x="315" y="911"/>
                    <a:pt x="315" y="911"/>
                  </a:cubicBezTo>
                  <a:cubicBezTo>
                    <a:pt x="315" y="911"/>
                    <a:pt x="316" y="911"/>
                    <a:pt x="317" y="911"/>
                  </a:cubicBezTo>
                  <a:cubicBezTo>
                    <a:pt x="317" y="911"/>
                    <a:pt x="317" y="911"/>
                    <a:pt x="317" y="910"/>
                  </a:cubicBezTo>
                  <a:cubicBezTo>
                    <a:pt x="318" y="910"/>
                    <a:pt x="318" y="910"/>
                    <a:pt x="319" y="910"/>
                  </a:cubicBezTo>
                  <a:cubicBezTo>
                    <a:pt x="320" y="910"/>
                    <a:pt x="321" y="910"/>
                    <a:pt x="322" y="910"/>
                  </a:cubicBezTo>
                  <a:cubicBezTo>
                    <a:pt x="322" y="909"/>
                    <a:pt x="322" y="909"/>
                    <a:pt x="322" y="909"/>
                  </a:cubicBezTo>
                  <a:cubicBezTo>
                    <a:pt x="322" y="909"/>
                    <a:pt x="322" y="909"/>
                    <a:pt x="323" y="909"/>
                  </a:cubicBezTo>
                  <a:cubicBezTo>
                    <a:pt x="323" y="909"/>
                    <a:pt x="323" y="909"/>
                    <a:pt x="322" y="909"/>
                  </a:cubicBezTo>
                  <a:cubicBezTo>
                    <a:pt x="323" y="909"/>
                    <a:pt x="324" y="909"/>
                    <a:pt x="325" y="909"/>
                  </a:cubicBezTo>
                  <a:cubicBezTo>
                    <a:pt x="325" y="909"/>
                    <a:pt x="325" y="908"/>
                    <a:pt x="325" y="908"/>
                  </a:cubicBezTo>
                  <a:cubicBezTo>
                    <a:pt x="325" y="908"/>
                    <a:pt x="326" y="908"/>
                    <a:pt x="326" y="908"/>
                  </a:cubicBezTo>
                  <a:cubicBezTo>
                    <a:pt x="327" y="907"/>
                    <a:pt x="327" y="907"/>
                    <a:pt x="327" y="907"/>
                  </a:cubicBezTo>
                  <a:cubicBezTo>
                    <a:pt x="329" y="906"/>
                    <a:pt x="330" y="904"/>
                    <a:pt x="331" y="901"/>
                  </a:cubicBezTo>
                  <a:cubicBezTo>
                    <a:pt x="331" y="901"/>
                    <a:pt x="332" y="900"/>
                    <a:pt x="332" y="900"/>
                  </a:cubicBezTo>
                  <a:cubicBezTo>
                    <a:pt x="332" y="899"/>
                    <a:pt x="332" y="899"/>
                    <a:pt x="332" y="898"/>
                  </a:cubicBezTo>
                  <a:cubicBezTo>
                    <a:pt x="332" y="898"/>
                    <a:pt x="332" y="898"/>
                    <a:pt x="332" y="898"/>
                  </a:cubicBezTo>
                  <a:cubicBezTo>
                    <a:pt x="332" y="898"/>
                    <a:pt x="332" y="898"/>
                    <a:pt x="332" y="897"/>
                  </a:cubicBezTo>
                  <a:cubicBezTo>
                    <a:pt x="332" y="897"/>
                    <a:pt x="333" y="896"/>
                    <a:pt x="333" y="896"/>
                  </a:cubicBezTo>
                  <a:cubicBezTo>
                    <a:pt x="333" y="895"/>
                    <a:pt x="333" y="893"/>
                    <a:pt x="332" y="892"/>
                  </a:cubicBezTo>
                  <a:cubicBezTo>
                    <a:pt x="327" y="891"/>
                    <a:pt x="327" y="891"/>
                    <a:pt x="326" y="884"/>
                  </a:cubicBezTo>
                  <a:cubicBezTo>
                    <a:pt x="325" y="884"/>
                    <a:pt x="323" y="883"/>
                    <a:pt x="323" y="882"/>
                  </a:cubicBezTo>
                  <a:cubicBezTo>
                    <a:pt x="322" y="882"/>
                    <a:pt x="322" y="882"/>
                    <a:pt x="321" y="882"/>
                  </a:cubicBezTo>
                  <a:cubicBezTo>
                    <a:pt x="321" y="882"/>
                    <a:pt x="321" y="881"/>
                    <a:pt x="321" y="881"/>
                  </a:cubicBezTo>
                  <a:cubicBezTo>
                    <a:pt x="321" y="881"/>
                    <a:pt x="320" y="881"/>
                    <a:pt x="320" y="880"/>
                  </a:cubicBezTo>
                  <a:cubicBezTo>
                    <a:pt x="319" y="879"/>
                    <a:pt x="319" y="879"/>
                    <a:pt x="318" y="879"/>
                  </a:cubicBezTo>
                  <a:cubicBezTo>
                    <a:pt x="318" y="879"/>
                    <a:pt x="318" y="879"/>
                    <a:pt x="318" y="879"/>
                  </a:cubicBezTo>
                  <a:cubicBezTo>
                    <a:pt x="317" y="878"/>
                    <a:pt x="316" y="876"/>
                    <a:pt x="315" y="876"/>
                  </a:cubicBezTo>
                  <a:cubicBezTo>
                    <a:pt x="315" y="874"/>
                    <a:pt x="315" y="874"/>
                    <a:pt x="315" y="874"/>
                  </a:cubicBezTo>
                  <a:cubicBezTo>
                    <a:pt x="314" y="874"/>
                    <a:pt x="314" y="873"/>
                    <a:pt x="314" y="873"/>
                  </a:cubicBezTo>
                  <a:cubicBezTo>
                    <a:pt x="315" y="871"/>
                    <a:pt x="316" y="870"/>
                    <a:pt x="314" y="864"/>
                  </a:cubicBezTo>
                  <a:cubicBezTo>
                    <a:pt x="315" y="864"/>
                    <a:pt x="315" y="864"/>
                    <a:pt x="315" y="864"/>
                  </a:cubicBezTo>
                  <a:cubicBezTo>
                    <a:pt x="315" y="864"/>
                    <a:pt x="315" y="865"/>
                    <a:pt x="315" y="865"/>
                  </a:cubicBezTo>
                  <a:cubicBezTo>
                    <a:pt x="315" y="867"/>
                    <a:pt x="315" y="872"/>
                    <a:pt x="320" y="875"/>
                  </a:cubicBezTo>
                  <a:cubicBezTo>
                    <a:pt x="322" y="876"/>
                    <a:pt x="322" y="876"/>
                    <a:pt x="322" y="876"/>
                  </a:cubicBezTo>
                  <a:cubicBezTo>
                    <a:pt x="322" y="876"/>
                    <a:pt x="323" y="876"/>
                    <a:pt x="324" y="876"/>
                  </a:cubicBezTo>
                  <a:cubicBezTo>
                    <a:pt x="326" y="878"/>
                    <a:pt x="326" y="878"/>
                    <a:pt x="331" y="880"/>
                  </a:cubicBezTo>
                  <a:cubicBezTo>
                    <a:pt x="333" y="880"/>
                    <a:pt x="334" y="880"/>
                    <a:pt x="335" y="880"/>
                  </a:cubicBezTo>
                  <a:cubicBezTo>
                    <a:pt x="335" y="880"/>
                    <a:pt x="336" y="880"/>
                    <a:pt x="336" y="879"/>
                  </a:cubicBezTo>
                  <a:cubicBezTo>
                    <a:pt x="347" y="880"/>
                    <a:pt x="347" y="880"/>
                    <a:pt x="349" y="877"/>
                  </a:cubicBezTo>
                  <a:cubicBezTo>
                    <a:pt x="350" y="876"/>
                    <a:pt x="350" y="876"/>
                    <a:pt x="350" y="876"/>
                  </a:cubicBezTo>
                  <a:cubicBezTo>
                    <a:pt x="350" y="876"/>
                    <a:pt x="350" y="875"/>
                    <a:pt x="350" y="874"/>
                  </a:cubicBezTo>
                  <a:cubicBezTo>
                    <a:pt x="351" y="874"/>
                    <a:pt x="351" y="874"/>
                    <a:pt x="351" y="874"/>
                  </a:cubicBezTo>
                  <a:cubicBezTo>
                    <a:pt x="351" y="874"/>
                    <a:pt x="351" y="873"/>
                    <a:pt x="351" y="872"/>
                  </a:cubicBezTo>
                  <a:cubicBezTo>
                    <a:pt x="352" y="871"/>
                    <a:pt x="352" y="871"/>
                    <a:pt x="352" y="871"/>
                  </a:cubicBezTo>
                  <a:cubicBezTo>
                    <a:pt x="353" y="870"/>
                    <a:pt x="353" y="870"/>
                    <a:pt x="353" y="869"/>
                  </a:cubicBezTo>
                  <a:cubicBezTo>
                    <a:pt x="353" y="869"/>
                    <a:pt x="354" y="869"/>
                    <a:pt x="355" y="868"/>
                  </a:cubicBezTo>
                  <a:cubicBezTo>
                    <a:pt x="355" y="868"/>
                    <a:pt x="355" y="867"/>
                    <a:pt x="355" y="867"/>
                  </a:cubicBezTo>
                  <a:cubicBezTo>
                    <a:pt x="355" y="867"/>
                    <a:pt x="355" y="867"/>
                    <a:pt x="355" y="867"/>
                  </a:cubicBezTo>
                  <a:cubicBezTo>
                    <a:pt x="357" y="865"/>
                    <a:pt x="356" y="864"/>
                    <a:pt x="355" y="862"/>
                  </a:cubicBezTo>
                  <a:cubicBezTo>
                    <a:pt x="355" y="861"/>
                    <a:pt x="356" y="860"/>
                    <a:pt x="357" y="859"/>
                  </a:cubicBezTo>
                  <a:cubicBezTo>
                    <a:pt x="357" y="858"/>
                    <a:pt x="357" y="858"/>
                    <a:pt x="357" y="858"/>
                  </a:cubicBezTo>
                  <a:cubicBezTo>
                    <a:pt x="357" y="858"/>
                    <a:pt x="357" y="857"/>
                    <a:pt x="357" y="857"/>
                  </a:cubicBezTo>
                  <a:cubicBezTo>
                    <a:pt x="358" y="856"/>
                    <a:pt x="359" y="855"/>
                    <a:pt x="359" y="854"/>
                  </a:cubicBezTo>
                  <a:cubicBezTo>
                    <a:pt x="359" y="853"/>
                    <a:pt x="360" y="853"/>
                    <a:pt x="361" y="853"/>
                  </a:cubicBezTo>
                  <a:cubicBezTo>
                    <a:pt x="361" y="852"/>
                    <a:pt x="361" y="852"/>
                    <a:pt x="361" y="852"/>
                  </a:cubicBezTo>
                  <a:cubicBezTo>
                    <a:pt x="363" y="851"/>
                    <a:pt x="363" y="851"/>
                    <a:pt x="363" y="851"/>
                  </a:cubicBezTo>
                  <a:cubicBezTo>
                    <a:pt x="363" y="850"/>
                    <a:pt x="363" y="848"/>
                    <a:pt x="363" y="847"/>
                  </a:cubicBezTo>
                  <a:cubicBezTo>
                    <a:pt x="364" y="847"/>
                    <a:pt x="364" y="846"/>
                    <a:pt x="365" y="846"/>
                  </a:cubicBezTo>
                  <a:cubicBezTo>
                    <a:pt x="365" y="846"/>
                    <a:pt x="366" y="847"/>
                    <a:pt x="366" y="848"/>
                  </a:cubicBezTo>
                  <a:cubicBezTo>
                    <a:pt x="367" y="847"/>
                    <a:pt x="367" y="847"/>
                    <a:pt x="368" y="847"/>
                  </a:cubicBezTo>
                  <a:cubicBezTo>
                    <a:pt x="369" y="846"/>
                    <a:pt x="369" y="846"/>
                    <a:pt x="369" y="847"/>
                  </a:cubicBezTo>
                  <a:cubicBezTo>
                    <a:pt x="369" y="847"/>
                    <a:pt x="369" y="847"/>
                    <a:pt x="369" y="847"/>
                  </a:cubicBezTo>
                  <a:cubicBezTo>
                    <a:pt x="369" y="851"/>
                    <a:pt x="369" y="851"/>
                    <a:pt x="368" y="852"/>
                  </a:cubicBezTo>
                  <a:cubicBezTo>
                    <a:pt x="368" y="853"/>
                    <a:pt x="368" y="853"/>
                    <a:pt x="368" y="853"/>
                  </a:cubicBezTo>
                  <a:cubicBezTo>
                    <a:pt x="367" y="854"/>
                    <a:pt x="367" y="854"/>
                    <a:pt x="367" y="855"/>
                  </a:cubicBezTo>
                  <a:cubicBezTo>
                    <a:pt x="367" y="855"/>
                    <a:pt x="367" y="855"/>
                    <a:pt x="367" y="855"/>
                  </a:cubicBezTo>
                  <a:cubicBezTo>
                    <a:pt x="367" y="856"/>
                    <a:pt x="367" y="856"/>
                    <a:pt x="368" y="856"/>
                  </a:cubicBezTo>
                  <a:cubicBezTo>
                    <a:pt x="368" y="856"/>
                    <a:pt x="368" y="855"/>
                    <a:pt x="368" y="854"/>
                  </a:cubicBezTo>
                  <a:cubicBezTo>
                    <a:pt x="369" y="854"/>
                    <a:pt x="369" y="854"/>
                    <a:pt x="369" y="854"/>
                  </a:cubicBezTo>
                  <a:cubicBezTo>
                    <a:pt x="369" y="854"/>
                    <a:pt x="369" y="854"/>
                    <a:pt x="369" y="853"/>
                  </a:cubicBezTo>
                  <a:cubicBezTo>
                    <a:pt x="370" y="852"/>
                    <a:pt x="370" y="852"/>
                    <a:pt x="370" y="851"/>
                  </a:cubicBezTo>
                  <a:cubicBezTo>
                    <a:pt x="370" y="851"/>
                    <a:pt x="370" y="851"/>
                    <a:pt x="370" y="851"/>
                  </a:cubicBezTo>
                  <a:cubicBezTo>
                    <a:pt x="370" y="851"/>
                    <a:pt x="370" y="850"/>
                    <a:pt x="370" y="849"/>
                  </a:cubicBezTo>
                  <a:cubicBezTo>
                    <a:pt x="370" y="849"/>
                    <a:pt x="371" y="849"/>
                    <a:pt x="371" y="849"/>
                  </a:cubicBezTo>
                  <a:cubicBezTo>
                    <a:pt x="371" y="849"/>
                    <a:pt x="371" y="849"/>
                    <a:pt x="371" y="848"/>
                  </a:cubicBezTo>
                  <a:cubicBezTo>
                    <a:pt x="371" y="848"/>
                    <a:pt x="371" y="848"/>
                    <a:pt x="371" y="848"/>
                  </a:cubicBezTo>
                  <a:cubicBezTo>
                    <a:pt x="371" y="848"/>
                    <a:pt x="371" y="847"/>
                    <a:pt x="371" y="847"/>
                  </a:cubicBezTo>
                  <a:cubicBezTo>
                    <a:pt x="371" y="847"/>
                    <a:pt x="371" y="847"/>
                    <a:pt x="372" y="847"/>
                  </a:cubicBezTo>
                  <a:cubicBezTo>
                    <a:pt x="371" y="846"/>
                    <a:pt x="371" y="846"/>
                    <a:pt x="371" y="845"/>
                  </a:cubicBezTo>
                  <a:cubicBezTo>
                    <a:pt x="372" y="845"/>
                    <a:pt x="372" y="845"/>
                    <a:pt x="372" y="845"/>
                  </a:cubicBezTo>
                  <a:cubicBezTo>
                    <a:pt x="372" y="845"/>
                    <a:pt x="372" y="844"/>
                    <a:pt x="372" y="844"/>
                  </a:cubicBezTo>
                  <a:cubicBezTo>
                    <a:pt x="372" y="844"/>
                    <a:pt x="372" y="844"/>
                    <a:pt x="372" y="844"/>
                  </a:cubicBezTo>
                  <a:cubicBezTo>
                    <a:pt x="373" y="843"/>
                    <a:pt x="373" y="841"/>
                    <a:pt x="373" y="840"/>
                  </a:cubicBezTo>
                  <a:cubicBezTo>
                    <a:pt x="374" y="839"/>
                    <a:pt x="374" y="839"/>
                    <a:pt x="374" y="839"/>
                  </a:cubicBezTo>
                  <a:cubicBezTo>
                    <a:pt x="375" y="838"/>
                    <a:pt x="375" y="838"/>
                    <a:pt x="376" y="838"/>
                  </a:cubicBezTo>
                  <a:cubicBezTo>
                    <a:pt x="376" y="837"/>
                    <a:pt x="376" y="837"/>
                    <a:pt x="376" y="836"/>
                  </a:cubicBezTo>
                  <a:cubicBezTo>
                    <a:pt x="377" y="836"/>
                    <a:pt x="377" y="835"/>
                    <a:pt x="378" y="835"/>
                  </a:cubicBezTo>
                  <a:cubicBezTo>
                    <a:pt x="379" y="834"/>
                    <a:pt x="379" y="834"/>
                    <a:pt x="379" y="834"/>
                  </a:cubicBezTo>
                  <a:cubicBezTo>
                    <a:pt x="379" y="834"/>
                    <a:pt x="380" y="834"/>
                    <a:pt x="381" y="833"/>
                  </a:cubicBezTo>
                  <a:cubicBezTo>
                    <a:pt x="381" y="832"/>
                    <a:pt x="381" y="831"/>
                    <a:pt x="382" y="830"/>
                  </a:cubicBezTo>
                  <a:cubicBezTo>
                    <a:pt x="382" y="830"/>
                    <a:pt x="381" y="829"/>
                    <a:pt x="381" y="828"/>
                  </a:cubicBezTo>
                  <a:cubicBezTo>
                    <a:pt x="381" y="827"/>
                    <a:pt x="381" y="827"/>
                    <a:pt x="382" y="827"/>
                  </a:cubicBezTo>
                  <a:cubicBezTo>
                    <a:pt x="381" y="826"/>
                    <a:pt x="381" y="826"/>
                    <a:pt x="381" y="825"/>
                  </a:cubicBezTo>
                  <a:cubicBezTo>
                    <a:pt x="381" y="824"/>
                    <a:pt x="381" y="824"/>
                    <a:pt x="381" y="824"/>
                  </a:cubicBezTo>
                  <a:cubicBezTo>
                    <a:pt x="381" y="823"/>
                    <a:pt x="381" y="822"/>
                    <a:pt x="381" y="820"/>
                  </a:cubicBezTo>
                  <a:cubicBezTo>
                    <a:pt x="379" y="820"/>
                    <a:pt x="379" y="820"/>
                    <a:pt x="379" y="820"/>
                  </a:cubicBezTo>
                  <a:cubicBezTo>
                    <a:pt x="379" y="819"/>
                    <a:pt x="379" y="819"/>
                    <a:pt x="379" y="818"/>
                  </a:cubicBezTo>
                  <a:cubicBezTo>
                    <a:pt x="379" y="817"/>
                    <a:pt x="379" y="817"/>
                    <a:pt x="378" y="817"/>
                  </a:cubicBezTo>
                  <a:cubicBezTo>
                    <a:pt x="378" y="817"/>
                    <a:pt x="378" y="817"/>
                    <a:pt x="378" y="816"/>
                  </a:cubicBezTo>
                  <a:cubicBezTo>
                    <a:pt x="378" y="816"/>
                    <a:pt x="378" y="816"/>
                    <a:pt x="379" y="816"/>
                  </a:cubicBezTo>
                  <a:cubicBezTo>
                    <a:pt x="379" y="815"/>
                    <a:pt x="379" y="815"/>
                    <a:pt x="379" y="815"/>
                  </a:cubicBezTo>
                  <a:cubicBezTo>
                    <a:pt x="378" y="814"/>
                    <a:pt x="378" y="813"/>
                    <a:pt x="378" y="813"/>
                  </a:cubicBezTo>
                  <a:cubicBezTo>
                    <a:pt x="378" y="812"/>
                    <a:pt x="378" y="812"/>
                    <a:pt x="378" y="812"/>
                  </a:cubicBezTo>
                  <a:cubicBezTo>
                    <a:pt x="378" y="812"/>
                    <a:pt x="378" y="812"/>
                    <a:pt x="378" y="812"/>
                  </a:cubicBezTo>
                  <a:cubicBezTo>
                    <a:pt x="378" y="811"/>
                    <a:pt x="377" y="811"/>
                    <a:pt x="377" y="810"/>
                  </a:cubicBezTo>
                  <a:cubicBezTo>
                    <a:pt x="377" y="810"/>
                    <a:pt x="377" y="810"/>
                    <a:pt x="377" y="810"/>
                  </a:cubicBezTo>
                  <a:cubicBezTo>
                    <a:pt x="377" y="810"/>
                    <a:pt x="377" y="810"/>
                    <a:pt x="377" y="809"/>
                  </a:cubicBezTo>
                  <a:cubicBezTo>
                    <a:pt x="378" y="809"/>
                    <a:pt x="378" y="808"/>
                    <a:pt x="379" y="808"/>
                  </a:cubicBezTo>
                  <a:cubicBezTo>
                    <a:pt x="379" y="807"/>
                    <a:pt x="378" y="806"/>
                    <a:pt x="378" y="806"/>
                  </a:cubicBezTo>
                  <a:cubicBezTo>
                    <a:pt x="379" y="805"/>
                    <a:pt x="381" y="805"/>
                    <a:pt x="382" y="804"/>
                  </a:cubicBezTo>
                  <a:cubicBezTo>
                    <a:pt x="384" y="802"/>
                    <a:pt x="386" y="802"/>
                    <a:pt x="388" y="800"/>
                  </a:cubicBezTo>
                  <a:cubicBezTo>
                    <a:pt x="389" y="799"/>
                    <a:pt x="389" y="799"/>
                    <a:pt x="390" y="799"/>
                  </a:cubicBezTo>
                  <a:cubicBezTo>
                    <a:pt x="391" y="798"/>
                    <a:pt x="392" y="798"/>
                    <a:pt x="392" y="798"/>
                  </a:cubicBezTo>
                  <a:cubicBezTo>
                    <a:pt x="392" y="798"/>
                    <a:pt x="392" y="798"/>
                    <a:pt x="392" y="798"/>
                  </a:cubicBezTo>
                  <a:cubicBezTo>
                    <a:pt x="393" y="798"/>
                    <a:pt x="393" y="798"/>
                    <a:pt x="394" y="798"/>
                  </a:cubicBezTo>
                  <a:cubicBezTo>
                    <a:pt x="394" y="798"/>
                    <a:pt x="394" y="798"/>
                    <a:pt x="394" y="797"/>
                  </a:cubicBezTo>
                  <a:cubicBezTo>
                    <a:pt x="394" y="797"/>
                    <a:pt x="394" y="797"/>
                    <a:pt x="395" y="797"/>
                  </a:cubicBezTo>
                  <a:cubicBezTo>
                    <a:pt x="395" y="797"/>
                    <a:pt x="395" y="797"/>
                    <a:pt x="395" y="797"/>
                  </a:cubicBezTo>
                  <a:cubicBezTo>
                    <a:pt x="395" y="797"/>
                    <a:pt x="396" y="796"/>
                    <a:pt x="396" y="796"/>
                  </a:cubicBezTo>
                  <a:cubicBezTo>
                    <a:pt x="396" y="795"/>
                    <a:pt x="396" y="795"/>
                    <a:pt x="396" y="794"/>
                  </a:cubicBezTo>
                  <a:cubicBezTo>
                    <a:pt x="398" y="794"/>
                    <a:pt x="399" y="794"/>
                    <a:pt x="401" y="793"/>
                  </a:cubicBezTo>
                  <a:cubicBezTo>
                    <a:pt x="401" y="793"/>
                    <a:pt x="401" y="793"/>
                    <a:pt x="401" y="793"/>
                  </a:cubicBezTo>
                  <a:cubicBezTo>
                    <a:pt x="401" y="793"/>
                    <a:pt x="402" y="793"/>
                    <a:pt x="402" y="794"/>
                  </a:cubicBezTo>
                  <a:cubicBezTo>
                    <a:pt x="405" y="792"/>
                    <a:pt x="405" y="792"/>
                    <a:pt x="411" y="791"/>
                  </a:cubicBezTo>
                  <a:cubicBezTo>
                    <a:pt x="410" y="790"/>
                    <a:pt x="409" y="789"/>
                    <a:pt x="409" y="788"/>
                  </a:cubicBezTo>
                  <a:cubicBezTo>
                    <a:pt x="409" y="788"/>
                    <a:pt x="410" y="788"/>
                    <a:pt x="410" y="788"/>
                  </a:cubicBezTo>
                  <a:cubicBezTo>
                    <a:pt x="411" y="787"/>
                    <a:pt x="411" y="787"/>
                    <a:pt x="411" y="787"/>
                  </a:cubicBezTo>
                  <a:cubicBezTo>
                    <a:pt x="411" y="787"/>
                    <a:pt x="412" y="787"/>
                    <a:pt x="412" y="787"/>
                  </a:cubicBezTo>
                  <a:cubicBezTo>
                    <a:pt x="412" y="787"/>
                    <a:pt x="412" y="787"/>
                    <a:pt x="412" y="786"/>
                  </a:cubicBezTo>
                  <a:cubicBezTo>
                    <a:pt x="413" y="787"/>
                    <a:pt x="415" y="787"/>
                    <a:pt x="416" y="786"/>
                  </a:cubicBezTo>
                  <a:cubicBezTo>
                    <a:pt x="416" y="786"/>
                    <a:pt x="417" y="786"/>
                    <a:pt x="417" y="786"/>
                  </a:cubicBezTo>
                  <a:cubicBezTo>
                    <a:pt x="417" y="786"/>
                    <a:pt x="417" y="786"/>
                    <a:pt x="417" y="786"/>
                  </a:cubicBezTo>
                  <a:cubicBezTo>
                    <a:pt x="418" y="786"/>
                    <a:pt x="419" y="786"/>
                    <a:pt x="420" y="786"/>
                  </a:cubicBezTo>
                  <a:cubicBezTo>
                    <a:pt x="420" y="786"/>
                    <a:pt x="420" y="786"/>
                    <a:pt x="420" y="786"/>
                  </a:cubicBezTo>
                  <a:cubicBezTo>
                    <a:pt x="421" y="786"/>
                    <a:pt x="423" y="786"/>
                    <a:pt x="424" y="786"/>
                  </a:cubicBezTo>
                  <a:cubicBezTo>
                    <a:pt x="424" y="785"/>
                    <a:pt x="424" y="784"/>
                    <a:pt x="424" y="784"/>
                  </a:cubicBezTo>
                  <a:cubicBezTo>
                    <a:pt x="424" y="783"/>
                    <a:pt x="425" y="783"/>
                    <a:pt x="425" y="783"/>
                  </a:cubicBezTo>
                  <a:cubicBezTo>
                    <a:pt x="426" y="784"/>
                    <a:pt x="426" y="784"/>
                    <a:pt x="427" y="785"/>
                  </a:cubicBezTo>
                  <a:cubicBezTo>
                    <a:pt x="430" y="785"/>
                    <a:pt x="430" y="785"/>
                    <a:pt x="432" y="784"/>
                  </a:cubicBezTo>
                  <a:cubicBezTo>
                    <a:pt x="433" y="782"/>
                    <a:pt x="433" y="781"/>
                    <a:pt x="433" y="781"/>
                  </a:cubicBezTo>
                  <a:cubicBezTo>
                    <a:pt x="436" y="780"/>
                    <a:pt x="436" y="780"/>
                    <a:pt x="437" y="778"/>
                  </a:cubicBezTo>
                  <a:cubicBezTo>
                    <a:pt x="437" y="778"/>
                    <a:pt x="438" y="778"/>
                    <a:pt x="438" y="778"/>
                  </a:cubicBezTo>
                  <a:cubicBezTo>
                    <a:pt x="437" y="775"/>
                    <a:pt x="437" y="775"/>
                    <a:pt x="437" y="775"/>
                  </a:cubicBezTo>
                  <a:cubicBezTo>
                    <a:pt x="437" y="775"/>
                    <a:pt x="437" y="775"/>
                    <a:pt x="436" y="775"/>
                  </a:cubicBezTo>
                  <a:cubicBezTo>
                    <a:pt x="436" y="774"/>
                    <a:pt x="436" y="772"/>
                    <a:pt x="436" y="771"/>
                  </a:cubicBezTo>
                  <a:cubicBezTo>
                    <a:pt x="442" y="767"/>
                    <a:pt x="443" y="759"/>
                    <a:pt x="449" y="756"/>
                  </a:cubicBezTo>
                  <a:cubicBezTo>
                    <a:pt x="449" y="755"/>
                    <a:pt x="449" y="755"/>
                    <a:pt x="449" y="755"/>
                  </a:cubicBezTo>
                  <a:cubicBezTo>
                    <a:pt x="449" y="754"/>
                    <a:pt x="450" y="754"/>
                    <a:pt x="450" y="754"/>
                  </a:cubicBezTo>
                  <a:cubicBezTo>
                    <a:pt x="451" y="753"/>
                    <a:pt x="451" y="753"/>
                    <a:pt x="451" y="753"/>
                  </a:cubicBezTo>
                  <a:cubicBezTo>
                    <a:pt x="451" y="753"/>
                    <a:pt x="451" y="753"/>
                    <a:pt x="451" y="753"/>
                  </a:cubicBezTo>
                  <a:cubicBezTo>
                    <a:pt x="451" y="750"/>
                    <a:pt x="451" y="747"/>
                    <a:pt x="451" y="745"/>
                  </a:cubicBezTo>
                  <a:cubicBezTo>
                    <a:pt x="453" y="743"/>
                    <a:pt x="453" y="743"/>
                    <a:pt x="456" y="741"/>
                  </a:cubicBezTo>
                  <a:cubicBezTo>
                    <a:pt x="455" y="741"/>
                    <a:pt x="455" y="740"/>
                    <a:pt x="455" y="739"/>
                  </a:cubicBezTo>
                  <a:cubicBezTo>
                    <a:pt x="454" y="739"/>
                    <a:pt x="454" y="739"/>
                    <a:pt x="454" y="739"/>
                  </a:cubicBezTo>
                  <a:cubicBezTo>
                    <a:pt x="454" y="738"/>
                    <a:pt x="454" y="737"/>
                    <a:pt x="454" y="737"/>
                  </a:cubicBezTo>
                  <a:cubicBezTo>
                    <a:pt x="454" y="737"/>
                    <a:pt x="454" y="737"/>
                    <a:pt x="455" y="737"/>
                  </a:cubicBezTo>
                  <a:cubicBezTo>
                    <a:pt x="454" y="734"/>
                    <a:pt x="454" y="733"/>
                    <a:pt x="456" y="731"/>
                  </a:cubicBezTo>
                  <a:cubicBezTo>
                    <a:pt x="456" y="730"/>
                    <a:pt x="456" y="730"/>
                    <a:pt x="456" y="729"/>
                  </a:cubicBezTo>
                  <a:cubicBezTo>
                    <a:pt x="457" y="729"/>
                    <a:pt x="457" y="729"/>
                    <a:pt x="457" y="729"/>
                  </a:cubicBezTo>
                  <a:cubicBezTo>
                    <a:pt x="457" y="729"/>
                    <a:pt x="457" y="728"/>
                    <a:pt x="457" y="727"/>
                  </a:cubicBezTo>
                  <a:cubicBezTo>
                    <a:pt x="457" y="726"/>
                    <a:pt x="457" y="726"/>
                    <a:pt x="457" y="726"/>
                  </a:cubicBezTo>
                  <a:cubicBezTo>
                    <a:pt x="457" y="726"/>
                    <a:pt x="457" y="725"/>
                    <a:pt x="457" y="724"/>
                  </a:cubicBezTo>
                  <a:cubicBezTo>
                    <a:pt x="457" y="724"/>
                    <a:pt x="457" y="724"/>
                    <a:pt x="458" y="724"/>
                  </a:cubicBezTo>
                  <a:cubicBezTo>
                    <a:pt x="458" y="723"/>
                    <a:pt x="457" y="721"/>
                    <a:pt x="457" y="720"/>
                  </a:cubicBezTo>
                  <a:cubicBezTo>
                    <a:pt x="456" y="717"/>
                    <a:pt x="456" y="715"/>
                    <a:pt x="456" y="713"/>
                  </a:cubicBezTo>
                  <a:cubicBezTo>
                    <a:pt x="456" y="713"/>
                    <a:pt x="456" y="713"/>
                    <a:pt x="455" y="713"/>
                  </a:cubicBezTo>
                  <a:cubicBezTo>
                    <a:pt x="456" y="712"/>
                    <a:pt x="456" y="710"/>
                    <a:pt x="456" y="709"/>
                  </a:cubicBezTo>
                  <a:cubicBezTo>
                    <a:pt x="455" y="707"/>
                    <a:pt x="454" y="707"/>
                    <a:pt x="453" y="707"/>
                  </a:cubicBezTo>
                  <a:cubicBezTo>
                    <a:pt x="454" y="706"/>
                    <a:pt x="455" y="705"/>
                    <a:pt x="456" y="705"/>
                  </a:cubicBezTo>
                  <a:cubicBezTo>
                    <a:pt x="456" y="704"/>
                    <a:pt x="455" y="703"/>
                    <a:pt x="455" y="703"/>
                  </a:cubicBezTo>
                  <a:cubicBezTo>
                    <a:pt x="455" y="703"/>
                    <a:pt x="456" y="703"/>
                    <a:pt x="456" y="703"/>
                  </a:cubicBezTo>
                  <a:cubicBezTo>
                    <a:pt x="456" y="702"/>
                    <a:pt x="456" y="702"/>
                    <a:pt x="456" y="702"/>
                  </a:cubicBezTo>
                  <a:cubicBezTo>
                    <a:pt x="456" y="702"/>
                    <a:pt x="456" y="702"/>
                    <a:pt x="456" y="702"/>
                  </a:cubicBezTo>
                  <a:cubicBezTo>
                    <a:pt x="457" y="701"/>
                    <a:pt x="458" y="699"/>
                    <a:pt x="459" y="698"/>
                  </a:cubicBezTo>
                  <a:cubicBezTo>
                    <a:pt x="459" y="697"/>
                    <a:pt x="460" y="697"/>
                    <a:pt x="460" y="697"/>
                  </a:cubicBezTo>
                  <a:cubicBezTo>
                    <a:pt x="460" y="696"/>
                    <a:pt x="459" y="695"/>
                    <a:pt x="459" y="695"/>
                  </a:cubicBezTo>
                  <a:cubicBezTo>
                    <a:pt x="462" y="694"/>
                    <a:pt x="462" y="694"/>
                    <a:pt x="464" y="697"/>
                  </a:cubicBezTo>
                  <a:cubicBezTo>
                    <a:pt x="465" y="696"/>
                    <a:pt x="466" y="695"/>
                    <a:pt x="466" y="694"/>
                  </a:cubicBezTo>
                  <a:cubicBezTo>
                    <a:pt x="467" y="693"/>
                    <a:pt x="467" y="693"/>
                    <a:pt x="467" y="692"/>
                  </a:cubicBezTo>
                  <a:cubicBezTo>
                    <a:pt x="468" y="692"/>
                    <a:pt x="468" y="691"/>
                    <a:pt x="469" y="691"/>
                  </a:cubicBezTo>
                  <a:cubicBezTo>
                    <a:pt x="469" y="690"/>
                    <a:pt x="469" y="688"/>
                    <a:pt x="470" y="687"/>
                  </a:cubicBezTo>
                  <a:cubicBezTo>
                    <a:pt x="470" y="687"/>
                    <a:pt x="470" y="687"/>
                    <a:pt x="470" y="687"/>
                  </a:cubicBezTo>
                  <a:cubicBezTo>
                    <a:pt x="470" y="686"/>
                    <a:pt x="470" y="686"/>
                    <a:pt x="470" y="685"/>
                  </a:cubicBezTo>
                  <a:cubicBezTo>
                    <a:pt x="473" y="683"/>
                    <a:pt x="474" y="679"/>
                    <a:pt x="477" y="678"/>
                  </a:cubicBezTo>
                  <a:cubicBezTo>
                    <a:pt x="477" y="677"/>
                    <a:pt x="477" y="677"/>
                    <a:pt x="477" y="677"/>
                  </a:cubicBezTo>
                  <a:cubicBezTo>
                    <a:pt x="478" y="677"/>
                    <a:pt x="478" y="677"/>
                    <a:pt x="478" y="677"/>
                  </a:cubicBezTo>
                  <a:cubicBezTo>
                    <a:pt x="481" y="674"/>
                    <a:pt x="485" y="673"/>
                    <a:pt x="488" y="670"/>
                  </a:cubicBezTo>
                  <a:cubicBezTo>
                    <a:pt x="488" y="670"/>
                    <a:pt x="488" y="670"/>
                    <a:pt x="489" y="670"/>
                  </a:cubicBezTo>
                  <a:cubicBezTo>
                    <a:pt x="489" y="670"/>
                    <a:pt x="489" y="669"/>
                    <a:pt x="489" y="669"/>
                  </a:cubicBezTo>
                  <a:cubicBezTo>
                    <a:pt x="489" y="668"/>
                    <a:pt x="490" y="667"/>
                    <a:pt x="490" y="667"/>
                  </a:cubicBezTo>
                  <a:cubicBezTo>
                    <a:pt x="491" y="666"/>
                    <a:pt x="491" y="666"/>
                    <a:pt x="491" y="665"/>
                  </a:cubicBezTo>
                  <a:cubicBezTo>
                    <a:pt x="491" y="665"/>
                    <a:pt x="491" y="665"/>
                    <a:pt x="491" y="665"/>
                  </a:cubicBezTo>
                  <a:cubicBezTo>
                    <a:pt x="491" y="665"/>
                    <a:pt x="491" y="664"/>
                    <a:pt x="491" y="664"/>
                  </a:cubicBezTo>
                  <a:cubicBezTo>
                    <a:pt x="492" y="664"/>
                    <a:pt x="492" y="664"/>
                    <a:pt x="492" y="664"/>
                  </a:cubicBezTo>
                  <a:cubicBezTo>
                    <a:pt x="492" y="663"/>
                    <a:pt x="493" y="663"/>
                    <a:pt x="493" y="662"/>
                  </a:cubicBezTo>
                  <a:cubicBezTo>
                    <a:pt x="494" y="661"/>
                    <a:pt x="494" y="661"/>
                    <a:pt x="494" y="661"/>
                  </a:cubicBezTo>
                  <a:cubicBezTo>
                    <a:pt x="494" y="660"/>
                    <a:pt x="494" y="660"/>
                    <a:pt x="494" y="659"/>
                  </a:cubicBezTo>
                  <a:cubicBezTo>
                    <a:pt x="494" y="659"/>
                    <a:pt x="494" y="659"/>
                    <a:pt x="495" y="659"/>
                  </a:cubicBezTo>
                  <a:cubicBezTo>
                    <a:pt x="495" y="659"/>
                    <a:pt x="495" y="658"/>
                    <a:pt x="495" y="658"/>
                  </a:cubicBezTo>
                  <a:cubicBezTo>
                    <a:pt x="495" y="658"/>
                    <a:pt x="495" y="658"/>
                    <a:pt x="495" y="658"/>
                  </a:cubicBezTo>
                  <a:cubicBezTo>
                    <a:pt x="495" y="657"/>
                    <a:pt x="495" y="656"/>
                    <a:pt x="495" y="656"/>
                  </a:cubicBezTo>
                  <a:close/>
                  <a:moveTo>
                    <a:pt x="212" y="724"/>
                  </a:moveTo>
                  <a:cubicBezTo>
                    <a:pt x="212" y="724"/>
                    <a:pt x="212" y="724"/>
                    <a:pt x="212" y="725"/>
                  </a:cubicBezTo>
                  <a:cubicBezTo>
                    <a:pt x="212" y="725"/>
                    <a:pt x="212" y="725"/>
                    <a:pt x="212" y="725"/>
                  </a:cubicBezTo>
                  <a:cubicBezTo>
                    <a:pt x="211" y="725"/>
                    <a:pt x="211" y="724"/>
                    <a:pt x="210" y="724"/>
                  </a:cubicBezTo>
                  <a:cubicBezTo>
                    <a:pt x="209" y="724"/>
                    <a:pt x="209" y="724"/>
                    <a:pt x="208" y="724"/>
                  </a:cubicBezTo>
                  <a:cubicBezTo>
                    <a:pt x="208" y="723"/>
                    <a:pt x="207" y="722"/>
                    <a:pt x="206" y="721"/>
                  </a:cubicBezTo>
                  <a:cubicBezTo>
                    <a:pt x="204" y="722"/>
                    <a:pt x="204" y="722"/>
                    <a:pt x="204" y="722"/>
                  </a:cubicBezTo>
                  <a:cubicBezTo>
                    <a:pt x="204" y="720"/>
                    <a:pt x="204" y="720"/>
                    <a:pt x="203" y="717"/>
                  </a:cubicBezTo>
                  <a:cubicBezTo>
                    <a:pt x="204" y="717"/>
                    <a:pt x="204" y="717"/>
                    <a:pt x="205" y="717"/>
                  </a:cubicBezTo>
                  <a:cubicBezTo>
                    <a:pt x="205" y="717"/>
                    <a:pt x="206" y="718"/>
                    <a:pt x="206" y="718"/>
                  </a:cubicBezTo>
                  <a:cubicBezTo>
                    <a:pt x="206" y="718"/>
                    <a:pt x="206" y="718"/>
                    <a:pt x="207" y="718"/>
                  </a:cubicBezTo>
                  <a:cubicBezTo>
                    <a:pt x="207" y="719"/>
                    <a:pt x="207" y="719"/>
                    <a:pt x="207" y="719"/>
                  </a:cubicBezTo>
                  <a:cubicBezTo>
                    <a:pt x="207" y="719"/>
                    <a:pt x="207" y="719"/>
                    <a:pt x="207" y="719"/>
                  </a:cubicBezTo>
                  <a:cubicBezTo>
                    <a:pt x="207" y="720"/>
                    <a:pt x="207" y="721"/>
                    <a:pt x="207" y="721"/>
                  </a:cubicBezTo>
                  <a:cubicBezTo>
                    <a:pt x="208" y="722"/>
                    <a:pt x="209" y="722"/>
                    <a:pt x="210" y="722"/>
                  </a:cubicBezTo>
                  <a:cubicBezTo>
                    <a:pt x="210" y="722"/>
                    <a:pt x="210" y="722"/>
                    <a:pt x="210" y="723"/>
                  </a:cubicBezTo>
                  <a:cubicBezTo>
                    <a:pt x="211" y="723"/>
                    <a:pt x="212" y="723"/>
                    <a:pt x="212" y="724"/>
                  </a:cubicBezTo>
                  <a:cubicBezTo>
                    <a:pt x="212" y="724"/>
                    <a:pt x="212" y="724"/>
                    <a:pt x="212" y="724"/>
                  </a:cubicBezTo>
                  <a:close/>
                  <a:moveTo>
                    <a:pt x="229" y="749"/>
                  </a:moveTo>
                  <a:cubicBezTo>
                    <a:pt x="229" y="749"/>
                    <a:pt x="229" y="749"/>
                    <a:pt x="228" y="748"/>
                  </a:cubicBezTo>
                  <a:cubicBezTo>
                    <a:pt x="227" y="748"/>
                    <a:pt x="227" y="748"/>
                    <a:pt x="227" y="747"/>
                  </a:cubicBezTo>
                  <a:cubicBezTo>
                    <a:pt x="226" y="746"/>
                    <a:pt x="226" y="745"/>
                    <a:pt x="225" y="744"/>
                  </a:cubicBezTo>
                  <a:cubicBezTo>
                    <a:pt x="226" y="744"/>
                    <a:pt x="227" y="744"/>
                    <a:pt x="227" y="744"/>
                  </a:cubicBezTo>
                  <a:cubicBezTo>
                    <a:pt x="228" y="745"/>
                    <a:pt x="228" y="745"/>
                    <a:pt x="228" y="745"/>
                  </a:cubicBezTo>
                  <a:cubicBezTo>
                    <a:pt x="228" y="746"/>
                    <a:pt x="228" y="747"/>
                    <a:pt x="228" y="748"/>
                  </a:cubicBezTo>
                  <a:cubicBezTo>
                    <a:pt x="228" y="748"/>
                    <a:pt x="229" y="748"/>
                    <a:pt x="229" y="748"/>
                  </a:cubicBezTo>
                  <a:cubicBezTo>
                    <a:pt x="229" y="748"/>
                    <a:pt x="229" y="749"/>
                    <a:pt x="229" y="749"/>
                  </a:cubicBezTo>
                  <a:cubicBezTo>
                    <a:pt x="229" y="749"/>
                    <a:pt x="229" y="749"/>
                    <a:pt x="229" y="749"/>
                  </a:cubicBezTo>
                  <a:close/>
                  <a:moveTo>
                    <a:pt x="290" y="1016"/>
                  </a:moveTo>
                  <a:cubicBezTo>
                    <a:pt x="290" y="1016"/>
                    <a:pt x="290" y="1016"/>
                    <a:pt x="290" y="1016"/>
                  </a:cubicBezTo>
                  <a:cubicBezTo>
                    <a:pt x="290" y="1016"/>
                    <a:pt x="290" y="1016"/>
                    <a:pt x="291" y="1016"/>
                  </a:cubicBezTo>
                  <a:cubicBezTo>
                    <a:pt x="291" y="1016"/>
                    <a:pt x="292" y="1017"/>
                    <a:pt x="292" y="1017"/>
                  </a:cubicBezTo>
                  <a:cubicBezTo>
                    <a:pt x="292" y="1018"/>
                    <a:pt x="292" y="1018"/>
                    <a:pt x="292" y="1019"/>
                  </a:cubicBezTo>
                  <a:cubicBezTo>
                    <a:pt x="292" y="1019"/>
                    <a:pt x="292" y="1019"/>
                    <a:pt x="292" y="1020"/>
                  </a:cubicBezTo>
                  <a:cubicBezTo>
                    <a:pt x="291" y="1020"/>
                    <a:pt x="291" y="1020"/>
                    <a:pt x="291" y="1020"/>
                  </a:cubicBezTo>
                  <a:cubicBezTo>
                    <a:pt x="290" y="1019"/>
                    <a:pt x="290" y="1019"/>
                    <a:pt x="290" y="1018"/>
                  </a:cubicBezTo>
                  <a:cubicBezTo>
                    <a:pt x="290" y="1018"/>
                    <a:pt x="290" y="1018"/>
                    <a:pt x="290" y="1018"/>
                  </a:cubicBezTo>
                  <a:cubicBezTo>
                    <a:pt x="290" y="1018"/>
                    <a:pt x="290" y="1017"/>
                    <a:pt x="290" y="1016"/>
                  </a:cubicBezTo>
                  <a:cubicBezTo>
                    <a:pt x="290" y="1016"/>
                    <a:pt x="290" y="1016"/>
                    <a:pt x="290" y="1016"/>
                  </a:cubicBezTo>
                  <a:cubicBezTo>
                    <a:pt x="290" y="1016"/>
                    <a:pt x="290" y="1016"/>
                    <a:pt x="290" y="1016"/>
                  </a:cubicBezTo>
                  <a:close/>
                  <a:moveTo>
                    <a:pt x="288" y="1018"/>
                  </a:moveTo>
                  <a:cubicBezTo>
                    <a:pt x="287" y="1018"/>
                    <a:pt x="286" y="1018"/>
                    <a:pt x="286" y="1018"/>
                  </a:cubicBezTo>
                  <a:cubicBezTo>
                    <a:pt x="285" y="1017"/>
                    <a:pt x="285" y="1017"/>
                    <a:pt x="286" y="1016"/>
                  </a:cubicBezTo>
                  <a:cubicBezTo>
                    <a:pt x="287" y="1017"/>
                    <a:pt x="287" y="1018"/>
                    <a:pt x="288" y="1018"/>
                  </a:cubicBezTo>
                  <a:close/>
                  <a:moveTo>
                    <a:pt x="290" y="1015"/>
                  </a:moveTo>
                  <a:cubicBezTo>
                    <a:pt x="289" y="1016"/>
                    <a:pt x="289" y="1016"/>
                    <a:pt x="289" y="1016"/>
                  </a:cubicBezTo>
                  <a:cubicBezTo>
                    <a:pt x="288" y="1016"/>
                    <a:pt x="287" y="1015"/>
                    <a:pt x="286" y="1015"/>
                  </a:cubicBezTo>
                  <a:cubicBezTo>
                    <a:pt x="287" y="1015"/>
                    <a:pt x="289" y="1015"/>
                    <a:pt x="290" y="1015"/>
                  </a:cubicBezTo>
                  <a:close/>
                  <a:moveTo>
                    <a:pt x="246" y="975"/>
                  </a:moveTo>
                  <a:cubicBezTo>
                    <a:pt x="246" y="974"/>
                    <a:pt x="246" y="974"/>
                    <a:pt x="246" y="974"/>
                  </a:cubicBezTo>
                  <a:cubicBezTo>
                    <a:pt x="247" y="974"/>
                    <a:pt x="247" y="974"/>
                    <a:pt x="247" y="975"/>
                  </a:cubicBezTo>
                  <a:cubicBezTo>
                    <a:pt x="247" y="975"/>
                    <a:pt x="247" y="975"/>
                    <a:pt x="246" y="975"/>
                  </a:cubicBezTo>
                  <a:close/>
                  <a:moveTo>
                    <a:pt x="132" y="565"/>
                  </a:moveTo>
                  <a:cubicBezTo>
                    <a:pt x="132" y="565"/>
                    <a:pt x="131" y="564"/>
                    <a:pt x="131" y="564"/>
                  </a:cubicBezTo>
                  <a:cubicBezTo>
                    <a:pt x="131" y="564"/>
                    <a:pt x="132" y="563"/>
                    <a:pt x="132" y="563"/>
                  </a:cubicBezTo>
                  <a:cubicBezTo>
                    <a:pt x="132" y="564"/>
                    <a:pt x="132" y="564"/>
                    <a:pt x="132" y="565"/>
                  </a:cubicBezTo>
                  <a:close/>
                  <a:moveTo>
                    <a:pt x="293" y="44"/>
                  </a:moveTo>
                  <a:cubicBezTo>
                    <a:pt x="293" y="44"/>
                    <a:pt x="293" y="44"/>
                    <a:pt x="293" y="44"/>
                  </a:cubicBezTo>
                  <a:cubicBezTo>
                    <a:pt x="293" y="44"/>
                    <a:pt x="293" y="44"/>
                    <a:pt x="293" y="44"/>
                  </a:cubicBezTo>
                  <a:close/>
                  <a:moveTo>
                    <a:pt x="363" y="26"/>
                  </a:moveTo>
                  <a:cubicBezTo>
                    <a:pt x="363" y="26"/>
                    <a:pt x="363" y="27"/>
                    <a:pt x="363" y="27"/>
                  </a:cubicBezTo>
                  <a:cubicBezTo>
                    <a:pt x="363" y="27"/>
                    <a:pt x="363" y="27"/>
                    <a:pt x="363" y="27"/>
                  </a:cubicBezTo>
                  <a:cubicBezTo>
                    <a:pt x="364" y="26"/>
                    <a:pt x="364" y="26"/>
                    <a:pt x="365" y="26"/>
                  </a:cubicBezTo>
                  <a:cubicBezTo>
                    <a:pt x="365" y="26"/>
                    <a:pt x="365" y="26"/>
                    <a:pt x="365" y="26"/>
                  </a:cubicBezTo>
                  <a:cubicBezTo>
                    <a:pt x="366" y="26"/>
                    <a:pt x="366" y="26"/>
                    <a:pt x="366" y="26"/>
                  </a:cubicBezTo>
                  <a:cubicBezTo>
                    <a:pt x="365" y="27"/>
                    <a:pt x="365" y="27"/>
                    <a:pt x="362" y="28"/>
                  </a:cubicBezTo>
                  <a:cubicBezTo>
                    <a:pt x="361" y="28"/>
                    <a:pt x="359" y="28"/>
                    <a:pt x="358" y="29"/>
                  </a:cubicBezTo>
                  <a:cubicBezTo>
                    <a:pt x="357" y="29"/>
                    <a:pt x="357" y="30"/>
                    <a:pt x="356" y="30"/>
                  </a:cubicBezTo>
                  <a:cubicBezTo>
                    <a:pt x="356" y="30"/>
                    <a:pt x="356" y="30"/>
                    <a:pt x="355" y="30"/>
                  </a:cubicBezTo>
                  <a:cubicBezTo>
                    <a:pt x="356" y="30"/>
                    <a:pt x="356" y="30"/>
                    <a:pt x="356" y="30"/>
                  </a:cubicBezTo>
                  <a:cubicBezTo>
                    <a:pt x="357" y="30"/>
                    <a:pt x="357" y="30"/>
                    <a:pt x="358" y="30"/>
                  </a:cubicBezTo>
                  <a:cubicBezTo>
                    <a:pt x="357" y="30"/>
                    <a:pt x="355" y="30"/>
                    <a:pt x="355" y="31"/>
                  </a:cubicBezTo>
                  <a:cubicBezTo>
                    <a:pt x="354" y="31"/>
                    <a:pt x="353" y="31"/>
                    <a:pt x="353" y="32"/>
                  </a:cubicBezTo>
                  <a:cubicBezTo>
                    <a:pt x="354" y="31"/>
                    <a:pt x="355" y="31"/>
                    <a:pt x="357" y="31"/>
                  </a:cubicBezTo>
                  <a:cubicBezTo>
                    <a:pt x="357" y="31"/>
                    <a:pt x="356" y="31"/>
                    <a:pt x="356" y="31"/>
                  </a:cubicBezTo>
                  <a:cubicBezTo>
                    <a:pt x="356" y="31"/>
                    <a:pt x="353" y="33"/>
                    <a:pt x="351" y="33"/>
                  </a:cubicBezTo>
                  <a:cubicBezTo>
                    <a:pt x="350" y="33"/>
                    <a:pt x="349" y="34"/>
                    <a:pt x="348" y="34"/>
                  </a:cubicBezTo>
                  <a:cubicBezTo>
                    <a:pt x="347" y="35"/>
                    <a:pt x="346" y="35"/>
                    <a:pt x="345" y="35"/>
                  </a:cubicBezTo>
                  <a:cubicBezTo>
                    <a:pt x="344" y="35"/>
                    <a:pt x="344" y="36"/>
                    <a:pt x="344" y="36"/>
                  </a:cubicBezTo>
                  <a:cubicBezTo>
                    <a:pt x="342" y="36"/>
                    <a:pt x="342" y="36"/>
                    <a:pt x="341" y="36"/>
                  </a:cubicBezTo>
                  <a:cubicBezTo>
                    <a:pt x="341" y="36"/>
                    <a:pt x="341" y="36"/>
                    <a:pt x="340" y="36"/>
                  </a:cubicBezTo>
                  <a:cubicBezTo>
                    <a:pt x="340" y="36"/>
                    <a:pt x="336" y="38"/>
                    <a:pt x="334" y="38"/>
                  </a:cubicBezTo>
                  <a:cubicBezTo>
                    <a:pt x="336" y="36"/>
                    <a:pt x="338" y="36"/>
                    <a:pt x="340" y="35"/>
                  </a:cubicBezTo>
                  <a:cubicBezTo>
                    <a:pt x="340" y="35"/>
                    <a:pt x="340" y="35"/>
                    <a:pt x="340" y="35"/>
                  </a:cubicBezTo>
                  <a:cubicBezTo>
                    <a:pt x="340" y="35"/>
                    <a:pt x="340" y="35"/>
                    <a:pt x="340" y="35"/>
                  </a:cubicBezTo>
                  <a:cubicBezTo>
                    <a:pt x="340" y="35"/>
                    <a:pt x="342" y="34"/>
                    <a:pt x="343" y="33"/>
                  </a:cubicBezTo>
                  <a:cubicBezTo>
                    <a:pt x="343" y="33"/>
                    <a:pt x="343" y="33"/>
                    <a:pt x="342" y="33"/>
                  </a:cubicBezTo>
                  <a:cubicBezTo>
                    <a:pt x="341" y="33"/>
                    <a:pt x="341" y="34"/>
                    <a:pt x="340" y="34"/>
                  </a:cubicBezTo>
                  <a:cubicBezTo>
                    <a:pt x="340" y="34"/>
                    <a:pt x="341" y="34"/>
                    <a:pt x="341" y="33"/>
                  </a:cubicBezTo>
                  <a:cubicBezTo>
                    <a:pt x="341" y="33"/>
                    <a:pt x="341" y="33"/>
                    <a:pt x="341" y="33"/>
                  </a:cubicBezTo>
                  <a:cubicBezTo>
                    <a:pt x="342" y="33"/>
                    <a:pt x="342" y="33"/>
                    <a:pt x="343" y="32"/>
                  </a:cubicBezTo>
                  <a:cubicBezTo>
                    <a:pt x="344" y="32"/>
                    <a:pt x="344" y="31"/>
                    <a:pt x="345" y="31"/>
                  </a:cubicBezTo>
                  <a:cubicBezTo>
                    <a:pt x="345" y="31"/>
                    <a:pt x="346" y="31"/>
                    <a:pt x="346" y="31"/>
                  </a:cubicBezTo>
                  <a:cubicBezTo>
                    <a:pt x="347" y="31"/>
                    <a:pt x="347" y="30"/>
                    <a:pt x="348" y="30"/>
                  </a:cubicBezTo>
                  <a:cubicBezTo>
                    <a:pt x="348" y="30"/>
                    <a:pt x="348" y="30"/>
                    <a:pt x="348" y="30"/>
                  </a:cubicBezTo>
                  <a:cubicBezTo>
                    <a:pt x="349" y="30"/>
                    <a:pt x="349" y="30"/>
                    <a:pt x="350" y="30"/>
                  </a:cubicBezTo>
                  <a:cubicBezTo>
                    <a:pt x="349" y="30"/>
                    <a:pt x="349" y="30"/>
                    <a:pt x="349" y="30"/>
                  </a:cubicBezTo>
                  <a:cubicBezTo>
                    <a:pt x="349" y="30"/>
                    <a:pt x="348" y="30"/>
                    <a:pt x="347" y="31"/>
                  </a:cubicBezTo>
                  <a:cubicBezTo>
                    <a:pt x="347" y="31"/>
                    <a:pt x="346" y="31"/>
                    <a:pt x="346" y="31"/>
                  </a:cubicBezTo>
                  <a:cubicBezTo>
                    <a:pt x="347" y="31"/>
                    <a:pt x="347" y="31"/>
                    <a:pt x="348" y="31"/>
                  </a:cubicBezTo>
                  <a:cubicBezTo>
                    <a:pt x="348" y="31"/>
                    <a:pt x="348" y="31"/>
                    <a:pt x="347" y="31"/>
                  </a:cubicBezTo>
                  <a:cubicBezTo>
                    <a:pt x="348" y="31"/>
                    <a:pt x="348" y="31"/>
                    <a:pt x="348" y="31"/>
                  </a:cubicBezTo>
                  <a:cubicBezTo>
                    <a:pt x="349" y="31"/>
                    <a:pt x="349" y="31"/>
                    <a:pt x="351" y="30"/>
                  </a:cubicBezTo>
                  <a:cubicBezTo>
                    <a:pt x="352" y="30"/>
                    <a:pt x="353" y="30"/>
                    <a:pt x="354" y="29"/>
                  </a:cubicBezTo>
                  <a:cubicBezTo>
                    <a:pt x="354" y="29"/>
                    <a:pt x="354" y="29"/>
                    <a:pt x="354" y="29"/>
                  </a:cubicBezTo>
                  <a:cubicBezTo>
                    <a:pt x="354" y="29"/>
                    <a:pt x="354" y="29"/>
                    <a:pt x="354" y="29"/>
                  </a:cubicBezTo>
                  <a:cubicBezTo>
                    <a:pt x="354" y="29"/>
                    <a:pt x="354" y="29"/>
                    <a:pt x="354" y="29"/>
                  </a:cubicBezTo>
                  <a:cubicBezTo>
                    <a:pt x="354" y="29"/>
                    <a:pt x="354" y="29"/>
                    <a:pt x="354" y="29"/>
                  </a:cubicBezTo>
                  <a:cubicBezTo>
                    <a:pt x="354" y="29"/>
                    <a:pt x="354" y="29"/>
                    <a:pt x="354" y="29"/>
                  </a:cubicBezTo>
                  <a:cubicBezTo>
                    <a:pt x="356" y="28"/>
                    <a:pt x="359" y="27"/>
                    <a:pt x="362" y="26"/>
                  </a:cubicBezTo>
                  <a:cubicBezTo>
                    <a:pt x="362" y="26"/>
                    <a:pt x="362" y="26"/>
                    <a:pt x="362" y="26"/>
                  </a:cubicBezTo>
                  <a:cubicBezTo>
                    <a:pt x="362" y="26"/>
                    <a:pt x="361" y="26"/>
                    <a:pt x="361" y="27"/>
                  </a:cubicBezTo>
                  <a:cubicBezTo>
                    <a:pt x="361" y="27"/>
                    <a:pt x="361" y="27"/>
                    <a:pt x="361" y="27"/>
                  </a:cubicBezTo>
                  <a:cubicBezTo>
                    <a:pt x="362" y="27"/>
                    <a:pt x="362" y="27"/>
                    <a:pt x="363" y="26"/>
                  </a:cubicBezTo>
                  <a:cubicBezTo>
                    <a:pt x="362" y="26"/>
                    <a:pt x="362" y="26"/>
                    <a:pt x="362" y="26"/>
                  </a:cubicBezTo>
                  <a:cubicBezTo>
                    <a:pt x="362" y="26"/>
                    <a:pt x="363" y="26"/>
                    <a:pt x="363" y="26"/>
                  </a:cubicBezTo>
                  <a:cubicBezTo>
                    <a:pt x="363" y="26"/>
                    <a:pt x="363" y="26"/>
                    <a:pt x="363" y="26"/>
                  </a:cubicBezTo>
                  <a:cubicBezTo>
                    <a:pt x="363" y="26"/>
                    <a:pt x="363" y="26"/>
                    <a:pt x="364" y="26"/>
                  </a:cubicBezTo>
                  <a:cubicBezTo>
                    <a:pt x="364" y="26"/>
                    <a:pt x="364" y="26"/>
                    <a:pt x="364" y="26"/>
                  </a:cubicBezTo>
                  <a:cubicBezTo>
                    <a:pt x="364" y="26"/>
                    <a:pt x="364" y="26"/>
                    <a:pt x="365" y="26"/>
                  </a:cubicBezTo>
                  <a:cubicBezTo>
                    <a:pt x="365" y="26"/>
                    <a:pt x="365" y="26"/>
                    <a:pt x="365" y="26"/>
                  </a:cubicBezTo>
                  <a:cubicBezTo>
                    <a:pt x="365" y="26"/>
                    <a:pt x="365" y="26"/>
                    <a:pt x="368" y="25"/>
                  </a:cubicBezTo>
                  <a:cubicBezTo>
                    <a:pt x="368" y="25"/>
                    <a:pt x="368" y="25"/>
                    <a:pt x="369" y="25"/>
                  </a:cubicBezTo>
                  <a:cubicBezTo>
                    <a:pt x="369" y="25"/>
                    <a:pt x="369" y="25"/>
                    <a:pt x="370" y="25"/>
                  </a:cubicBezTo>
                  <a:cubicBezTo>
                    <a:pt x="369" y="25"/>
                    <a:pt x="368" y="25"/>
                    <a:pt x="368" y="25"/>
                  </a:cubicBezTo>
                  <a:cubicBezTo>
                    <a:pt x="364" y="26"/>
                    <a:pt x="364" y="26"/>
                    <a:pt x="363" y="26"/>
                  </a:cubicBezTo>
                  <a:close/>
                  <a:moveTo>
                    <a:pt x="550" y="36"/>
                  </a:moveTo>
                  <a:cubicBezTo>
                    <a:pt x="550" y="36"/>
                    <a:pt x="549" y="36"/>
                    <a:pt x="549" y="36"/>
                  </a:cubicBezTo>
                  <a:cubicBezTo>
                    <a:pt x="548" y="36"/>
                    <a:pt x="548" y="36"/>
                    <a:pt x="548" y="35"/>
                  </a:cubicBezTo>
                  <a:cubicBezTo>
                    <a:pt x="547" y="35"/>
                    <a:pt x="547" y="35"/>
                    <a:pt x="547" y="35"/>
                  </a:cubicBezTo>
                  <a:cubicBezTo>
                    <a:pt x="547" y="35"/>
                    <a:pt x="547" y="35"/>
                    <a:pt x="547" y="35"/>
                  </a:cubicBezTo>
                  <a:cubicBezTo>
                    <a:pt x="546" y="35"/>
                    <a:pt x="546" y="35"/>
                    <a:pt x="546" y="35"/>
                  </a:cubicBezTo>
                  <a:cubicBezTo>
                    <a:pt x="546" y="35"/>
                    <a:pt x="545" y="35"/>
                    <a:pt x="545" y="35"/>
                  </a:cubicBezTo>
                  <a:cubicBezTo>
                    <a:pt x="545" y="34"/>
                    <a:pt x="545" y="34"/>
                    <a:pt x="544" y="34"/>
                  </a:cubicBezTo>
                  <a:cubicBezTo>
                    <a:pt x="544" y="34"/>
                    <a:pt x="544" y="34"/>
                    <a:pt x="544" y="34"/>
                  </a:cubicBezTo>
                  <a:cubicBezTo>
                    <a:pt x="543" y="34"/>
                    <a:pt x="543" y="34"/>
                    <a:pt x="543" y="34"/>
                  </a:cubicBezTo>
                  <a:cubicBezTo>
                    <a:pt x="542" y="33"/>
                    <a:pt x="542" y="33"/>
                    <a:pt x="543" y="32"/>
                  </a:cubicBezTo>
                  <a:cubicBezTo>
                    <a:pt x="542" y="32"/>
                    <a:pt x="542" y="32"/>
                    <a:pt x="542" y="32"/>
                  </a:cubicBezTo>
                  <a:cubicBezTo>
                    <a:pt x="542" y="32"/>
                    <a:pt x="542" y="32"/>
                    <a:pt x="543" y="32"/>
                  </a:cubicBezTo>
                  <a:cubicBezTo>
                    <a:pt x="541" y="31"/>
                    <a:pt x="541" y="31"/>
                    <a:pt x="540" y="31"/>
                  </a:cubicBezTo>
                  <a:cubicBezTo>
                    <a:pt x="540" y="31"/>
                    <a:pt x="540" y="31"/>
                    <a:pt x="540" y="31"/>
                  </a:cubicBezTo>
                  <a:cubicBezTo>
                    <a:pt x="538" y="31"/>
                    <a:pt x="538" y="31"/>
                    <a:pt x="538" y="31"/>
                  </a:cubicBezTo>
                  <a:cubicBezTo>
                    <a:pt x="538" y="31"/>
                    <a:pt x="538" y="31"/>
                    <a:pt x="538" y="31"/>
                  </a:cubicBezTo>
                  <a:cubicBezTo>
                    <a:pt x="538" y="31"/>
                    <a:pt x="538" y="31"/>
                    <a:pt x="538" y="31"/>
                  </a:cubicBezTo>
                  <a:cubicBezTo>
                    <a:pt x="537" y="32"/>
                    <a:pt x="537" y="32"/>
                    <a:pt x="537" y="32"/>
                  </a:cubicBezTo>
                  <a:cubicBezTo>
                    <a:pt x="536" y="32"/>
                    <a:pt x="536" y="32"/>
                    <a:pt x="535" y="32"/>
                  </a:cubicBezTo>
                  <a:cubicBezTo>
                    <a:pt x="535" y="32"/>
                    <a:pt x="535" y="32"/>
                    <a:pt x="535" y="32"/>
                  </a:cubicBezTo>
                  <a:cubicBezTo>
                    <a:pt x="534" y="32"/>
                    <a:pt x="534" y="32"/>
                    <a:pt x="533" y="32"/>
                  </a:cubicBezTo>
                  <a:cubicBezTo>
                    <a:pt x="533" y="31"/>
                    <a:pt x="533" y="31"/>
                    <a:pt x="533" y="30"/>
                  </a:cubicBezTo>
                  <a:cubicBezTo>
                    <a:pt x="534" y="30"/>
                    <a:pt x="534" y="30"/>
                    <a:pt x="535" y="30"/>
                  </a:cubicBezTo>
                  <a:cubicBezTo>
                    <a:pt x="537" y="30"/>
                    <a:pt x="537" y="30"/>
                    <a:pt x="537" y="30"/>
                  </a:cubicBezTo>
                  <a:cubicBezTo>
                    <a:pt x="537" y="30"/>
                    <a:pt x="537" y="30"/>
                    <a:pt x="538" y="30"/>
                  </a:cubicBezTo>
                  <a:cubicBezTo>
                    <a:pt x="537" y="30"/>
                    <a:pt x="537" y="30"/>
                    <a:pt x="537" y="30"/>
                  </a:cubicBezTo>
                  <a:cubicBezTo>
                    <a:pt x="537" y="30"/>
                    <a:pt x="537" y="29"/>
                    <a:pt x="537" y="29"/>
                  </a:cubicBezTo>
                  <a:cubicBezTo>
                    <a:pt x="538" y="29"/>
                    <a:pt x="538" y="29"/>
                    <a:pt x="538" y="29"/>
                  </a:cubicBezTo>
                  <a:cubicBezTo>
                    <a:pt x="539" y="29"/>
                    <a:pt x="539" y="29"/>
                    <a:pt x="539" y="29"/>
                  </a:cubicBezTo>
                  <a:cubicBezTo>
                    <a:pt x="540" y="29"/>
                    <a:pt x="540" y="29"/>
                    <a:pt x="541" y="29"/>
                  </a:cubicBezTo>
                  <a:cubicBezTo>
                    <a:pt x="541" y="29"/>
                    <a:pt x="542" y="30"/>
                    <a:pt x="543" y="30"/>
                  </a:cubicBezTo>
                  <a:cubicBezTo>
                    <a:pt x="543" y="30"/>
                    <a:pt x="543" y="30"/>
                    <a:pt x="543" y="30"/>
                  </a:cubicBezTo>
                  <a:cubicBezTo>
                    <a:pt x="543" y="30"/>
                    <a:pt x="544" y="30"/>
                    <a:pt x="545" y="30"/>
                  </a:cubicBezTo>
                  <a:cubicBezTo>
                    <a:pt x="545" y="31"/>
                    <a:pt x="545" y="31"/>
                    <a:pt x="545" y="31"/>
                  </a:cubicBezTo>
                  <a:cubicBezTo>
                    <a:pt x="544" y="31"/>
                    <a:pt x="544" y="31"/>
                    <a:pt x="544" y="32"/>
                  </a:cubicBezTo>
                  <a:cubicBezTo>
                    <a:pt x="544" y="32"/>
                    <a:pt x="544" y="32"/>
                    <a:pt x="544" y="32"/>
                  </a:cubicBezTo>
                  <a:cubicBezTo>
                    <a:pt x="544" y="31"/>
                    <a:pt x="545" y="32"/>
                    <a:pt x="545" y="31"/>
                  </a:cubicBezTo>
                  <a:cubicBezTo>
                    <a:pt x="545" y="31"/>
                    <a:pt x="545" y="31"/>
                    <a:pt x="548" y="32"/>
                  </a:cubicBezTo>
                  <a:cubicBezTo>
                    <a:pt x="548" y="32"/>
                    <a:pt x="548" y="32"/>
                    <a:pt x="548" y="32"/>
                  </a:cubicBezTo>
                  <a:cubicBezTo>
                    <a:pt x="548" y="32"/>
                    <a:pt x="548" y="33"/>
                    <a:pt x="548" y="33"/>
                  </a:cubicBezTo>
                  <a:cubicBezTo>
                    <a:pt x="548" y="33"/>
                    <a:pt x="547" y="33"/>
                    <a:pt x="547" y="33"/>
                  </a:cubicBezTo>
                  <a:cubicBezTo>
                    <a:pt x="546" y="33"/>
                    <a:pt x="546" y="33"/>
                    <a:pt x="545" y="33"/>
                  </a:cubicBezTo>
                  <a:cubicBezTo>
                    <a:pt x="548" y="34"/>
                    <a:pt x="548" y="34"/>
                    <a:pt x="549" y="34"/>
                  </a:cubicBezTo>
                  <a:cubicBezTo>
                    <a:pt x="549" y="34"/>
                    <a:pt x="548" y="34"/>
                    <a:pt x="548" y="35"/>
                  </a:cubicBezTo>
                  <a:cubicBezTo>
                    <a:pt x="549" y="35"/>
                    <a:pt x="549" y="35"/>
                    <a:pt x="550" y="35"/>
                  </a:cubicBezTo>
                  <a:cubicBezTo>
                    <a:pt x="550" y="35"/>
                    <a:pt x="550" y="35"/>
                    <a:pt x="550" y="36"/>
                  </a:cubicBezTo>
                  <a:close/>
                  <a:moveTo>
                    <a:pt x="337" y="33"/>
                  </a:moveTo>
                  <a:cubicBezTo>
                    <a:pt x="337" y="33"/>
                    <a:pt x="337" y="33"/>
                    <a:pt x="337" y="33"/>
                  </a:cubicBezTo>
                  <a:cubicBezTo>
                    <a:pt x="337" y="33"/>
                    <a:pt x="337" y="33"/>
                    <a:pt x="337" y="33"/>
                  </a:cubicBezTo>
                  <a:cubicBezTo>
                    <a:pt x="337" y="32"/>
                    <a:pt x="337" y="32"/>
                    <a:pt x="337" y="32"/>
                  </a:cubicBezTo>
                  <a:cubicBezTo>
                    <a:pt x="338" y="32"/>
                    <a:pt x="338" y="32"/>
                    <a:pt x="338" y="32"/>
                  </a:cubicBezTo>
                  <a:cubicBezTo>
                    <a:pt x="338" y="32"/>
                    <a:pt x="338" y="32"/>
                    <a:pt x="337" y="32"/>
                  </a:cubicBezTo>
                  <a:cubicBezTo>
                    <a:pt x="339" y="31"/>
                    <a:pt x="340" y="31"/>
                    <a:pt x="341" y="30"/>
                  </a:cubicBezTo>
                  <a:cubicBezTo>
                    <a:pt x="342" y="30"/>
                    <a:pt x="343" y="30"/>
                    <a:pt x="343" y="29"/>
                  </a:cubicBezTo>
                  <a:cubicBezTo>
                    <a:pt x="344" y="29"/>
                    <a:pt x="345" y="29"/>
                    <a:pt x="346" y="28"/>
                  </a:cubicBezTo>
                  <a:cubicBezTo>
                    <a:pt x="347" y="28"/>
                    <a:pt x="348" y="28"/>
                    <a:pt x="349" y="28"/>
                  </a:cubicBezTo>
                  <a:cubicBezTo>
                    <a:pt x="349" y="28"/>
                    <a:pt x="349" y="28"/>
                    <a:pt x="349" y="28"/>
                  </a:cubicBezTo>
                  <a:cubicBezTo>
                    <a:pt x="348" y="28"/>
                    <a:pt x="348" y="28"/>
                    <a:pt x="347" y="29"/>
                  </a:cubicBezTo>
                  <a:cubicBezTo>
                    <a:pt x="347" y="29"/>
                    <a:pt x="346" y="29"/>
                    <a:pt x="346" y="29"/>
                  </a:cubicBezTo>
                  <a:cubicBezTo>
                    <a:pt x="343" y="30"/>
                    <a:pt x="343" y="30"/>
                    <a:pt x="343" y="30"/>
                  </a:cubicBezTo>
                  <a:cubicBezTo>
                    <a:pt x="342" y="31"/>
                    <a:pt x="342" y="31"/>
                    <a:pt x="342" y="31"/>
                  </a:cubicBezTo>
                  <a:cubicBezTo>
                    <a:pt x="342" y="31"/>
                    <a:pt x="342" y="31"/>
                    <a:pt x="341" y="31"/>
                  </a:cubicBezTo>
                  <a:cubicBezTo>
                    <a:pt x="341" y="31"/>
                    <a:pt x="337" y="33"/>
                    <a:pt x="337" y="33"/>
                  </a:cubicBezTo>
                  <a:cubicBezTo>
                    <a:pt x="337" y="33"/>
                    <a:pt x="337" y="33"/>
                    <a:pt x="337" y="33"/>
                  </a:cubicBezTo>
                  <a:close/>
                  <a:moveTo>
                    <a:pt x="358" y="30"/>
                  </a:moveTo>
                  <a:cubicBezTo>
                    <a:pt x="358" y="30"/>
                    <a:pt x="358" y="30"/>
                    <a:pt x="358" y="30"/>
                  </a:cubicBezTo>
                  <a:cubicBezTo>
                    <a:pt x="358" y="30"/>
                    <a:pt x="358" y="30"/>
                    <a:pt x="358" y="30"/>
                  </a:cubicBezTo>
                  <a:close/>
                  <a:moveTo>
                    <a:pt x="324" y="45"/>
                  </a:moveTo>
                  <a:cubicBezTo>
                    <a:pt x="324" y="45"/>
                    <a:pt x="323" y="45"/>
                    <a:pt x="323" y="46"/>
                  </a:cubicBezTo>
                  <a:cubicBezTo>
                    <a:pt x="323" y="46"/>
                    <a:pt x="324" y="46"/>
                    <a:pt x="324" y="46"/>
                  </a:cubicBezTo>
                  <a:cubicBezTo>
                    <a:pt x="323" y="46"/>
                    <a:pt x="323" y="46"/>
                    <a:pt x="323" y="46"/>
                  </a:cubicBezTo>
                  <a:cubicBezTo>
                    <a:pt x="323" y="46"/>
                    <a:pt x="323" y="46"/>
                    <a:pt x="322" y="47"/>
                  </a:cubicBezTo>
                  <a:cubicBezTo>
                    <a:pt x="322" y="47"/>
                    <a:pt x="322" y="47"/>
                    <a:pt x="322" y="47"/>
                  </a:cubicBezTo>
                  <a:cubicBezTo>
                    <a:pt x="320" y="48"/>
                    <a:pt x="319" y="49"/>
                    <a:pt x="317" y="50"/>
                  </a:cubicBezTo>
                  <a:cubicBezTo>
                    <a:pt x="317" y="50"/>
                    <a:pt x="317" y="50"/>
                    <a:pt x="317" y="50"/>
                  </a:cubicBezTo>
                  <a:cubicBezTo>
                    <a:pt x="317" y="50"/>
                    <a:pt x="317" y="50"/>
                    <a:pt x="317" y="50"/>
                  </a:cubicBezTo>
                  <a:cubicBezTo>
                    <a:pt x="317" y="50"/>
                    <a:pt x="317" y="50"/>
                    <a:pt x="317" y="50"/>
                  </a:cubicBezTo>
                  <a:cubicBezTo>
                    <a:pt x="316" y="51"/>
                    <a:pt x="315" y="50"/>
                    <a:pt x="314" y="51"/>
                  </a:cubicBezTo>
                  <a:cubicBezTo>
                    <a:pt x="314" y="51"/>
                    <a:pt x="314" y="51"/>
                    <a:pt x="312" y="51"/>
                  </a:cubicBezTo>
                  <a:cubicBezTo>
                    <a:pt x="313" y="51"/>
                    <a:pt x="313" y="51"/>
                    <a:pt x="313" y="51"/>
                  </a:cubicBezTo>
                  <a:cubicBezTo>
                    <a:pt x="312" y="51"/>
                    <a:pt x="312" y="51"/>
                    <a:pt x="311" y="52"/>
                  </a:cubicBezTo>
                  <a:cubicBezTo>
                    <a:pt x="310" y="52"/>
                    <a:pt x="310" y="52"/>
                    <a:pt x="309" y="52"/>
                  </a:cubicBezTo>
                  <a:cubicBezTo>
                    <a:pt x="309" y="52"/>
                    <a:pt x="310" y="52"/>
                    <a:pt x="310" y="52"/>
                  </a:cubicBezTo>
                  <a:cubicBezTo>
                    <a:pt x="309" y="52"/>
                    <a:pt x="309" y="52"/>
                    <a:pt x="309" y="52"/>
                  </a:cubicBezTo>
                  <a:cubicBezTo>
                    <a:pt x="309" y="52"/>
                    <a:pt x="309" y="52"/>
                    <a:pt x="309" y="52"/>
                  </a:cubicBezTo>
                  <a:cubicBezTo>
                    <a:pt x="309" y="52"/>
                    <a:pt x="309" y="52"/>
                    <a:pt x="310" y="52"/>
                  </a:cubicBezTo>
                  <a:cubicBezTo>
                    <a:pt x="310" y="51"/>
                    <a:pt x="310" y="51"/>
                    <a:pt x="310" y="51"/>
                  </a:cubicBezTo>
                  <a:cubicBezTo>
                    <a:pt x="311" y="51"/>
                    <a:pt x="311" y="50"/>
                    <a:pt x="311" y="50"/>
                  </a:cubicBezTo>
                  <a:cubicBezTo>
                    <a:pt x="312" y="50"/>
                    <a:pt x="312" y="50"/>
                    <a:pt x="313" y="49"/>
                  </a:cubicBezTo>
                  <a:cubicBezTo>
                    <a:pt x="313" y="49"/>
                    <a:pt x="313" y="49"/>
                    <a:pt x="313" y="49"/>
                  </a:cubicBezTo>
                  <a:cubicBezTo>
                    <a:pt x="312" y="49"/>
                    <a:pt x="312" y="49"/>
                    <a:pt x="312" y="50"/>
                  </a:cubicBezTo>
                  <a:cubicBezTo>
                    <a:pt x="312" y="50"/>
                    <a:pt x="311" y="50"/>
                    <a:pt x="311" y="50"/>
                  </a:cubicBezTo>
                  <a:cubicBezTo>
                    <a:pt x="310" y="50"/>
                    <a:pt x="310" y="50"/>
                    <a:pt x="310" y="50"/>
                  </a:cubicBezTo>
                  <a:cubicBezTo>
                    <a:pt x="310" y="50"/>
                    <a:pt x="310" y="50"/>
                    <a:pt x="310" y="50"/>
                  </a:cubicBezTo>
                  <a:cubicBezTo>
                    <a:pt x="311" y="50"/>
                    <a:pt x="311" y="50"/>
                    <a:pt x="311" y="49"/>
                  </a:cubicBezTo>
                  <a:cubicBezTo>
                    <a:pt x="311" y="50"/>
                    <a:pt x="311" y="50"/>
                    <a:pt x="310" y="50"/>
                  </a:cubicBezTo>
                  <a:cubicBezTo>
                    <a:pt x="311" y="50"/>
                    <a:pt x="311" y="49"/>
                    <a:pt x="311" y="49"/>
                  </a:cubicBezTo>
                  <a:cubicBezTo>
                    <a:pt x="312" y="48"/>
                    <a:pt x="314" y="48"/>
                    <a:pt x="315" y="48"/>
                  </a:cubicBezTo>
                  <a:cubicBezTo>
                    <a:pt x="317" y="47"/>
                    <a:pt x="318" y="46"/>
                    <a:pt x="320" y="46"/>
                  </a:cubicBezTo>
                  <a:cubicBezTo>
                    <a:pt x="320" y="46"/>
                    <a:pt x="320" y="46"/>
                    <a:pt x="320" y="46"/>
                  </a:cubicBezTo>
                  <a:cubicBezTo>
                    <a:pt x="320" y="46"/>
                    <a:pt x="320" y="46"/>
                    <a:pt x="319" y="46"/>
                  </a:cubicBezTo>
                  <a:cubicBezTo>
                    <a:pt x="320" y="46"/>
                    <a:pt x="320" y="46"/>
                    <a:pt x="320" y="46"/>
                  </a:cubicBezTo>
                  <a:cubicBezTo>
                    <a:pt x="320" y="46"/>
                    <a:pt x="321" y="45"/>
                    <a:pt x="322" y="45"/>
                  </a:cubicBezTo>
                  <a:cubicBezTo>
                    <a:pt x="323" y="45"/>
                    <a:pt x="323" y="45"/>
                    <a:pt x="324" y="45"/>
                  </a:cubicBezTo>
                  <a:cubicBezTo>
                    <a:pt x="323" y="45"/>
                    <a:pt x="322" y="45"/>
                    <a:pt x="322" y="45"/>
                  </a:cubicBezTo>
                  <a:cubicBezTo>
                    <a:pt x="323" y="45"/>
                    <a:pt x="323" y="45"/>
                    <a:pt x="324" y="45"/>
                  </a:cubicBezTo>
                  <a:cubicBezTo>
                    <a:pt x="323" y="45"/>
                    <a:pt x="323" y="45"/>
                    <a:pt x="323" y="45"/>
                  </a:cubicBezTo>
                  <a:cubicBezTo>
                    <a:pt x="323" y="45"/>
                    <a:pt x="323" y="45"/>
                    <a:pt x="324" y="45"/>
                  </a:cubicBezTo>
                  <a:close/>
                  <a:moveTo>
                    <a:pt x="323" y="42"/>
                  </a:moveTo>
                  <a:cubicBezTo>
                    <a:pt x="323" y="42"/>
                    <a:pt x="323" y="42"/>
                    <a:pt x="323" y="42"/>
                  </a:cubicBezTo>
                  <a:cubicBezTo>
                    <a:pt x="324" y="42"/>
                    <a:pt x="324" y="41"/>
                    <a:pt x="325" y="41"/>
                  </a:cubicBezTo>
                  <a:cubicBezTo>
                    <a:pt x="325" y="41"/>
                    <a:pt x="325" y="41"/>
                    <a:pt x="326" y="41"/>
                  </a:cubicBezTo>
                  <a:cubicBezTo>
                    <a:pt x="326" y="41"/>
                    <a:pt x="326" y="41"/>
                    <a:pt x="327" y="41"/>
                  </a:cubicBezTo>
                  <a:cubicBezTo>
                    <a:pt x="327" y="40"/>
                    <a:pt x="327" y="40"/>
                    <a:pt x="327" y="40"/>
                  </a:cubicBezTo>
                  <a:cubicBezTo>
                    <a:pt x="327" y="40"/>
                    <a:pt x="328" y="40"/>
                    <a:pt x="328" y="40"/>
                  </a:cubicBezTo>
                  <a:cubicBezTo>
                    <a:pt x="324" y="42"/>
                    <a:pt x="324" y="42"/>
                    <a:pt x="323" y="42"/>
                  </a:cubicBezTo>
                  <a:close/>
                  <a:moveTo>
                    <a:pt x="304" y="42"/>
                  </a:moveTo>
                  <a:cubicBezTo>
                    <a:pt x="304" y="42"/>
                    <a:pt x="304" y="42"/>
                    <a:pt x="304" y="43"/>
                  </a:cubicBezTo>
                  <a:cubicBezTo>
                    <a:pt x="304" y="43"/>
                    <a:pt x="305" y="43"/>
                    <a:pt x="305" y="43"/>
                  </a:cubicBezTo>
                  <a:cubicBezTo>
                    <a:pt x="308" y="41"/>
                    <a:pt x="308" y="41"/>
                    <a:pt x="310" y="41"/>
                  </a:cubicBezTo>
                  <a:cubicBezTo>
                    <a:pt x="310" y="41"/>
                    <a:pt x="310" y="41"/>
                    <a:pt x="310" y="41"/>
                  </a:cubicBezTo>
                  <a:cubicBezTo>
                    <a:pt x="310" y="41"/>
                    <a:pt x="310" y="41"/>
                    <a:pt x="310" y="41"/>
                  </a:cubicBezTo>
                  <a:cubicBezTo>
                    <a:pt x="312" y="40"/>
                    <a:pt x="312" y="40"/>
                    <a:pt x="312" y="40"/>
                  </a:cubicBezTo>
                  <a:cubicBezTo>
                    <a:pt x="311" y="40"/>
                    <a:pt x="311" y="40"/>
                    <a:pt x="310" y="41"/>
                  </a:cubicBezTo>
                  <a:cubicBezTo>
                    <a:pt x="310" y="41"/>
                    <a:pt x="309" y="41"/>
                    <a:pt x="309" y="41"/>
                  </a:cubicBezTo>
                  <a:cubicBezTo>
                    <a:pt x="310" y="41"/>
                    <a:pt x="310" y="40"/>
                    <a:pt x="311" y="40"/>
                  </a:cubicBezTo>
                  <a:cubicBezTo>
                    <a:pt x="311" y="40"/>
                    <a:pt x="311" y="40"/>
                    <a:pt x="311" y="40"/>
                  </a:cubicBezTo>
                  <a:cubicBezTo>
                    <a:pt x="310" y="40"/>
                    <a:pt x="310" y="40"/>
                    <a:pt x="310" y="40"/>
                  </a:cubicBezTo>
                  <a:cubicBezTo>
                    <a:pt x="310" y="40"/>
                    <a:pt x="309" y="40"/>
                    <a:pt x="309" y="40"/>
                  </a:cubicBezTo>
                  <a:cubicBezTo>
                    <a:pt x="309" y="40"/>
                    <a:pt x="309" y="40"/>
                    <a:pt x="309" y="40"/>
                  </a:cubicBezTo>
                  <a:cubicBezTo>
                    <a:pt x="309" y="40"/>
                    <a:pt x="309" y="40"/>
                    <a:pt x="309" y="40"/>
                  </a:cubicBezTo>
                  <a:cubicBezTo>
                    <a:pt x="309" y="40"/>
                    <a:pt x="309" y="40"/>
                    <a:pt x="309" y="40"/>
                  </a:cubicBezTo>
                  <a:cubicBezTo>
                    <a:pt x="308" y="40"/>
                    <a:pt x="308" y="40"/>
                    <a:pt x="307" y="40"/>
                  </a:cubicBezTo>
                  <a:cubicBezTo>
                    <a:pt x="307" y="40"/>
                    <a:pt x="308" y="40"/>
                    <a:pt x="308" y="40"/>
                  </a:cubicBezTo>
                  <a:cubicBezTo>
                    <a:pt x="307" y="40"/>
                    <a:pt x="307" y="40"/>
                    <a:pt x="306" y="40"/>
                  </a:cubicBezTo>
                  <a:cubicBezTo>
                    <a:pt x="306" y="40"/>
                    <a:pt x="306" y="41"/>
                    <a:pt x="305" y="41"/>
                  </a:cubicBezTo>
                  <a:cubicBezTo>
                    <a:pt x="306" y="40"/>
                    <a:pt x="306" y="40"/>
                    <a:pt x="307" y="40"/>
                  </a:cubicBezTo>
                  <a:cubicBezTo>
                    <a:pt x="305" y="40"/>
                    <a:pt x="305" y="40"/>
                    <a:pt x="305" y="41"/>
                  </a:cubicBezTo>
                  <a:cubicBezTo>
                    <a:pt x="305" y="40"/>
                    <a:pt x="305" y="40"/>
                    <a:pt x="305" y="40"/>
                  </a:cubicBezTo>
                  <a:cubicBezTo>
                    <a:pt x="305" y="40"/>
                    <a:pt x="305" y="40"/>
                    <a:pt x="306" y="40"/>
                  </a:cubicBezTo>
                  <a:cubicBezTo>
                    <a:pt x="308" y="39"/>
                    <a:pt x="310" y="39"/>
                    <a:pt x="312" y="38"/>
                  </a:cubicBezTo>
                  <a:cubicBezTo>
                    <a:pt x="312" y="38"/>
                    <a:pt x="312" y="38"/>
                    <a:pt x="312" y="38"/>
                  </a:cubicBezTo>
                  <a:cubicBezTo>
                    <a:pt x="312" y="38"/>
                    <a:pt x="312" y="38"/>
                    <a:pt x="312" y="38"/>
                  </a:cubicBezTo>
                  <a:cubicBezTo>
                    <a:pt x="312" y="38"/>
                    <a:pt x="312" y="38"/>
                    <a:pt x="312" y="38"/>
                  </a:cubicBezTo>
                  <a:cubicBezTo>
                    <a:pt x="313" y="38"/>
                    <a:pt x="313" y="38"/>
                    <a:pt x="314" y="37"/>
                  </a:cubicBezTo>
                  <a:cubicBezTo>
                    <a:pt x="314" y="37"/>
                    <a:pt x="314" y="37"/>
                    <a:pt x="314" y="37"/>
                  </a:cubicBezTo>
                  <a:cubicBezTo>
                    <a:pt x="314" y="37"/>
                    <a:pt x="315" y="37"/>
                    <a:pt x="315" y="37"/>
                  </a:cubicBezTo>
                  <a:cubicBezTo>
                    <a:pt x="315" y="37"/>
                    <a:pt x="315" y="37"/>
                    <a:pt x="315" y="37"/>
                  </a:cubicBezTo>
                  <a:cubicBezTo>
                    <a:pt x="315" y="37"/>
                    <a:pt x="315" y="37"/>
                    <a:pt x="315" y="37"/>
                  </a:cubicBezTo>
                  <a:cubicBezTo>
                    <a:pt x="315" y="37"/>
                    <a:pt x="316" y="37"/>
                    <a:pt x="316" y="37"/>
                  </a:cubicBezTo>
                  <a:cubicBezTo>
                    <a:pt x="316" y="37"/>
                    <a:pt x="316" y="37"/>
                    <a:pt x="315" y="37"/>
                  </a:cubicBezTo>
                  <a:cubicBezTo>
                    <a:pt x="315" y="37"/>
                    <a:pt x="316" y="37"/>
                    <a:pt x="316" y="37"/>
                  </a:cubicBezTo>
                  <a:cubicBezTo>
                    <a:pt x="316" y="37"/>
                    <a:pt x="317" y="37"/>
                    <a:pt x="317" y="36"/>
                  </a:cubicBezTo>
                  <a:cubicBezTo>
                    <a:pt x="317" y="36"/>
                    <a:pt x="317" y="36"/>
                    <a:pt x="317" y="36"/>
                  </a:cubicBezTo>
                  <a:cubicBezTo>
                    <a:pt x="317" y="36"/>
                    <a:pt x="317" y="36"/>
                    <a:pt x="316" y="37"/>
                  </a:cubicBezTo>
                  <a:cubicBezTo>
                    <a:pt x="316" y="37"/>
                    <a:pt x="316" y="37"/>
                    <a:pt x="316" y="37"/>
                  </a:cubicBezTo>
                  <a:cubicBezTo>
                    <a:pt x="316" y="37"/>
                    <a:pt x="316" y="37"/>
                    <a:pt x="315" y="37"/>
                  </a:cubicBezTo>
                  <a:cubicBezTo>
                    <a:pt x="315" y="37"/>
                    <a:pt x="314" y="37"/>
                    <a:pt x="314" y="37"/>
                  </a:cubicBezTo>
                  <a:cubicBezTo>
                    <a:pt x="314" y="37"/>
                    <a:pt x="314" y="37"/>
                    <a:pt x="314" y="37"/>
                  </a:cubicBezTo>
                  <a:cubicBezTo>
                    <a:pt x="314" y="37"/>
                    <a:pt x="314" y="37"/>
                    <a:pt x="315" y="37"/>
                  </a:cubicBezTo>
                  <a:cubicBezTo>
                    <a:pt x="314" y="37"/>
                    <a:pt x="314" y="37"/>
                    <a:pt x="314" y="37"/>
                  </a:cubicBezTo>
                  <a:cubicBezTo>
                    <a:pt x="313" y="37"/>
                    <a:pt x="312" y="38"/>
                    <a:pt x="312" y="38"/>
                  </a:cubicBezTo>
                  <a:cubicBezTo>
                    <a:pt x="311" y="38"/>
                    <a:pt x="311" y="38"/>
                    <a:pt x="311" y="38"/>
                  </a:cubicBezTo>
                  <a:cubicBezTo>
                    <a:pt x="312" y="37"/>
                    <a:pt x="312" y="37"/>
                    <a:pt x="314" y="37"/>
                  </a:cubicBezTo>
                  <a:cubicBezTo>
                    <a:pt x="314" y="37"/>
                    <a:pt x="314" y="37"/>
                    <a:pt x="314" y="37"/>
                  </a:cubicBezTo>
                  <a:cubicBezTo>
                    <a:pt x="315" y="36"/>
                    <a:pt x="315" y="36"/>
                    <a:pt x="315" y="36"/>
                  </a:cubicBezTo>
                  <a:cubicBezTo>
                    <a:pt x="315" y="36"/>
                    <a:pt x="316" y="36"/>
                    <a:pt x="316" y="36"/>
                  </a:cubicBezTo>
                  <a:cubicBezTo>
                    <a:pt x="314" y="37"/>
                    <a:pt x="314" y="37"/>
                    <a:pt x="313" y="37"/>
                  </a:cubicBezTo>
                  <a:cubicBezTo>
                    <a:pt x="314" y="37"/>
                    <a:pt x="314" y="37"/>
                    <a:pt x="314" y="36"/>
                  </a:cubicBezTo>
                  <a:cubicBezTo>
                    <a:pt x="316" y="36"/>
                    <a:pt x="316" y="36"/>
                    <a:pt x="318" y="35"/>
                  </a:cubicBezTo>
                  <a:cubicBezTo>
                    <a:pt x="318" y="35"/>
                    <a:pt x="318" y="35"/>
                    <a:pt x="319" y="35"/>
                  </a:cubicBezTo>
                  <a:cubicBezTo>
                    <a:pt x="320" y="34"/>
                    <a:pt x="322" y="34"/>
                    <a:pt x="327" y="32"/>
                  </a:cubicBezTo>
                  <a:cubicBezTo>
                    <a:pt x="329" y="31"/>
                    <a:pt x="330" y="31"/>
                    <a:pt x="331" y="31"/>
                  </a:cubicBezTo>
                  <a:cubicBezTo>
                    <a:pt x="331" y="31"/>
                    <a:pt x="331" y="30"/>
                    <a:pt x="331" y="30"/>
                  </a:cubicBezTo>
                  <a:cubicBezTo>
                    <a:pt x="331" y="30"/>
                    <a:pt x="331" y="30"/>
                    <a:pt x="332" y="30"/>
                  </a:cubicBezTo>
                  <a:cubicBezTo>
                    <a:pt x="332" y="30"/>
                    <a:pt x="332" y="30"/>
                    <a:pt x="333" y="30"/>
                  </a:cubicBezTo>
                  <a:cubicBezTo>
                    <a:pt x="333" y="30"/>
                    <a:pt x="333" y="30"/>
                    <a:pt x="333" y="30"/>
                  </a:cubicBezTo>
                  <a:cubicBezTo>
                    <a:pt x="333" y="30"/>
                    <a:pt x="333" y="30"/>
                    <a:pt x="334" y="30"/>
                  </a:cubicBezTo>
                  <a:cubicBezTo>
                    <a:pt x="334" y="30"/>
                    <a:pt x="334" y="30"/>
                    <a:pt x="334" y="30"/>
                  </a:cubicBezTo>
                  <a:cubicBezTo>
                    <a:pt x="334" y="30"/>
                    <a:pt x="334" y="30"/>
                    <a:pt x="334" y="30"/>
                  </a:cubicBezTo>
                  <a:cubicBezTo>
                    <a:pt x="334" y="30"/>
                    <a:pt x="334" y="30"/>
                    <a:pt x="335" y="30"/>
                  </a:cubicBezTo>
                  <a:cubicBezTo>
                    <a:pt x="335" y="30"/>
                    <a:pt x="335" y="30"/>
                    <a:pt x="335" y="29"/>
                  </a:cubicBezTo>
                  <a:cubicBezTo>
                    <a:pt x="336" y="29"/>
                    <a:pt x="336" y="29"/>
                    <a:pt x="336" y="29"/>
                  </a:cubicBezTo>
                  <a:cubicBezTo>
                    <a:pt x="336" y="29"/>
                    <a:pt x="336" y="29"/>
                    <a:pt x="336" y="29"/>
                  </a:cubicBezTo>
                  <a:cubicBezTo>
                    <a:pt x="336" y="29"/>
                    <a:pt x="342" y="28"/>
                    <a:pt x="343" y="27"/>
                  </a:cubicBezTo>
                  <a:cubicBezTo>
                    <a:pt x="342" y="28"/>
                    <a:pt x="342" y="28"/>
                    <a:pt x="342" y="28"/>
                  </a:cubicBezTo>
                  <a:cubicBezTo>
                    <a:pt x="340" y="28"/>
                    <a:pt x="338" y="29"/>
                    <a:pt x="336" y="30"/>
                  </a:cubicBezTo>
                  <a:cubicBezTo>
                    <a:pt x="335" y="30"/>
                    <a:pt x="334" y="31"/>
                    <a:pt x="333" y="31"/>
                  </a:cubicBezTo>
                  <a:cubicBezTo>
                    <a:pt x="331" y="32"/>
                    <a:pt x="331" y="32"/>
                    <a:pt x="330" y="32"/>
                  </a:cubicBezTo>
                  <a:cubicBezTo>
                    <a:pt x="329" y="32"/>
                    <a:pt x="329" y="32"/>
                    <a:pt x="329" y="33"/>
                  </a:cubicBezTo>
                  <a:cubicBezTo>
                    <a:pt x="328" y="33"/>
                    <a:pt x="328" y="33"/>
                    <a:pt x="328" y="33"/>
                  </a:cubicBezTo>
                  <a:cubicBezTo>
                    <a:pt x="328" y="33"/>
                    <a:pt x="328" y="33"/>
                    <a:pt x="328" y="33"/>
                  </a:cubicBezTo>
                  <a:cubicBezTo>
                    <a:pt x="328" y="33"/>
                    <a:pt x="327" y="33"/>
                    <a:pt x="327" y="34"/>
                  </a:cubicBezTo>
                  <a:cubicBezTo>
                    <a:pt x="328" y="33"/>
                    <a:pt x="329" y="33"/>
                    <a:pt x="329" y="33"/>
                  </a:cubicBezTo>
                  <a:cubicBezTo>
                    <a:pt x="329" y="33"/>
                    <a:pt x="330" y="33"/>
                    <a:pt x="330" y="32"/>
                  </a:cubicBezTo>
                  <a:cubicBezTo>
                    <a:pt x="331" y="32"/>
                    <a:pt x="331" y="32"/>
                    <a:pt x="332" y="32"/>
                  </a:cubicBezTo>
                  <a:cubicBezTo>
                    <a:pt x="332" y="32"/>
                    <a:pt x="332" y="32"/>
                    <a:pt x="332" y="32"/>
                  </a:cubicBezTo>
                  <a:cubicBezTo>
                    <a:pt x="332" y="32"/>
                    <a:pt x="333" y="32"/>
                    <a:pt x="333" y="31"/>
                  </a:cubicBezTo>
                  <a:cubicBezTo>
                    <a:pt x="334" y="31"/>
                    <a:pt x="335" y="31"/>
                    <a:pt x="336" y="30"/>
                  </a:cubicBezTo>
                  <a:cubicBezTo>
                    <a:pt x="340" y="29"/>
                    <a:pt x="340" y="29"/>
                    <a:pt x="341" y="29"/>
                  </a:cubicBezTo>
                  <a:cubicBezTo>
                    <a:pt x="337" y="31"/>
                    <a:pt x="336" y="31"/>
                    <a:pt x="335" y="32"/>
                  </a:cubicBezTo>
                  <a:cubicBezTo>
                    <a:pt x="335" y="31"/>
                    <a:pt x="336" y="31"/>
                    <a:pt x="337" y="31"/>
                  </a:cubicBezTo>
                  <a:cubicBezTo>
                    <a:pt x="339" y="30"/>
                    <a:pt x="340" y="30"/>
                    <a:pt x="342" y="29"/>
                  </a:cubicBezTo>
                  <a:cubicBezTo>
                    <a:pt x="341" y="30"/>
                    <a:pt x="341" y="30"/>
                    <a:pt x="340" y="30"/>
                  </a:cubicBezTo>
                  <a:cubicBezTo>
                    <a:pt x="341" y="30"/>
                    <a:pt x="341" y="30"/>
                    <a:pt x="341" y="30"/>
                  </a:cubicBezTo>
                  <a:cubicBezTo>
                    <a:pt x="341" y="30"/>
                    <a:pt x="341" y="30"/>
                    <a:pt x="341" y="30"/>
                  </a:cubicBezTo>
                  <a:cubicBezTo>
                    <a:pt x="340" y="30"/>
                    <a:pt x="340" y="30"/>
                    <a:pt x="339" y="30"/>
                  </a:cubicBezTo>
                  <a:cubicBezTo>
                    <a:pt x="339" y="30"/>
                    <a:pt x="339" y="31"/>
                    <a:pt x="339" y="31"/>
                  </a:cubicBezTo>
                  <a:cubicBezTo>
                    <a:pt x="339" y="31"/>
                    <a:pt x="339" y="31"/>
                    <a:pt x="338" y="31"/>
                  </a:cubicBezTo>
                  <a:cubicBezTo>
                    <a:pt x="338" y="31"/>
                    <a:pt x="338" y="31"/>
                    <a:pt x="338" y="31"/>
                  </a:cubicBezTo>
                  <a:cubicBezTo>
                    <a:pt x="337" y="31"/>
                    <a:pt x="337" y="32"/>
                    <a:pt x="337" y="32"/>
                  </a:cubicBezTo>
                  <a:cubicBezTo>
                    <a:pt x="336" y="32"/>
                    <a:pt x="336" y="32"/>
                    <a:pt x="336" y="32"/>
                  </a:cubicBezTo>
                  <a:cubicBezTo>
                    <a:pt x="335" y="32"/>
                    <a:pt x="329" y="35"/>
                    <a:pt x="328" y="35"/>
                  </a:cubicBezTo>
                  <a:cubicBezTo>
                    <a:pt x="327" y="35"/>
                    <a:pt x="327" y="35"/>
                    <a:pt x="326" y="36"/>
                  </a:cubicBezTo>
                  <a:cubicBezTo>
                    <a:pt x="327" y="36"/>
                    <a:pt x="328" y="35"/>
                    <a:pt x="329" y="35"/>
                  </a:cubicBezTo>
                  <a:cubicBezTo>
                    <a:pt x="329" y="35"/>
                    <a:pt x="330" y="34"/>
                    <a:pt x="331" y="34"/>
                  </a:cubicBezTo>
                  <a:cubicBezTo>
                    <a:pt x="331" y="34"/>
                    <a:pt x="331" y="34"/>
                    <a:pt x="335" y="33"/>
                  </a:cubicBezTo>
                  <a:cubicBezTo>
                    <a:pt x="335" y="33"/>
                    <a:pt x="334" y="33"/>
                    <a:pt x="334" y="33"/>
                  </a:cubicBezTo>
                  <a:cubicBezTo>
                    <a:pt x="334" y="33"/>
                    <a:pt x="335" y="33"/>
                    <a:pt x="336" y="33"/>
                  </a:cubicBezTo>
                  <a:cubicBezTo>
                    <a:pt x="336" y="33"/>
                    <a:pt x="336" y="33"/>
                    <a:pt x="335" y="33"/>
                  </a:cubicBezTo>
                  <a:cubicBezTo>
                    <a:pt x="336" y="33"/>
                    <a:pt x="336" y="33"/>
                    <a:pt x="336" y="33"/>
                  </a:cubicBezTo>
                  <a:cubicBezTo>
                    <a:pt x="336" y="33"/>
                    <a:pt x="336" y="33"/>
                    <a:pt x="335" y="34"/>
                  </a:cubicBezTo>
                  <a:cubicBezTo>
                    <a:pt x="335" y="34"/>
                    <a:pt x="334" y="34"/>
                    <a:pt x="333" y="35"/>
                  </a:cubicBezTo>
                  <a:cubicBezTo>
                    <a:pt x="329" y="36"/>
                    <a:pt x="320" y="41"/>
                    <a:pt x="320" y="41"/>
                  </a:cubicBezTo>
                  <a:cubicBezTo>
                    <a:pt x="320" y="41"/>
                    <a:pt x="320" y="41"/>
                    <a:pt x="320" y="41"/>
                  </a:cubicBezTo>
                  <a:cubicBezTo>
                    <a:pt x="320" y="41"/>
                    <a:pt x="320" y="41"/>
                    <a:pt x="320" y="42"/>
                  </a:cubicBezTo>
                  <a:cubicBezTo>
                    <a:pt x="321" y="41"/>
                    <a:pt x="323" y="40"/>
                    <a:pt x="324" y="40"/>
                  </a:cubicBezTo>
                  <a:cubicBezTo>
                    <a:pt x="323" y="41"/>
                    <a:pt x="322" y="41"/>
                    <a:pt x="321" y="42"/>
                  </a:cubicBezTo>
                  <a:cubicBezTo>
                    <a:pt x="321" y="42"/>
                    <a:pt x="321" y="42"/>
                    <a:pt x="320" y="42"/>
                  </a:cubicBezTo>
                  <a:cubicBezTo>
                    <a:pt x="320" y="42"/>
                    <a:pt x="320" y="42"/>
                    <a:pt x="319" y="43"/>
                  </a:cubicBezTo>
                  <a:cubicBezTo>
                    <a:pt x="320" y="43"/>
                    <a:pt x="320" y="43"/>
                    <a:pt x="320" y="43"/>
                  </a:cubicBezTo>
                  <a:cubicBezTo>
                    <a:pt x="320" y="43"/>
                    <a:pt x="320" y="43"/>
                    <a:pt x="321" y="43"/>
                  </a:cubicBezTo>
                  <a:cubicBezTo>
                    <a:pt x="321" y="43"/>
                    <a:pt x="321" y="43"/>
                    <a:pt x="322" y="43"/>
                  </a:cubicBezTo>
                  <a:cubicBezTo>
                    <a:pt x="320" y="44"/>
                    <a:pt x="319" y="44"/>
                    <a:pt x="317" y="45"/>
                  </a:cubicBezTo>
                  <a:cubicBezTo>
                    <a:pt x="317" y="45"/>
                    <a:pt x="316" y="46"/>
                    <a:pt x="315" y="46"/>
                  </a:cubicBezTo>
                  <a:cubicBezTo>
                    <a:pt x="315" y="46"/>
                    <a:pt x="315" y="46"/>
                    <a:pt x="314" y="46"/>
                  </a:cubicBezTo>
                  <a:cubicBezTo>
                    <a:pt x="314" y="46"/>
                    <a:pt x="314" y="46"/>
                    <a:pt x="314" y="46"/>
                  </a:cubicBezTo>
                  <a:cubicBezTo>
                    <a:pt x="314" y="46"/>
                    <a:pt x="315" y="46"/>
                    <a:pt x="316" y="45"/>
                  </a:cubicBezTo>
                  <a:cubicBezTo>
                    <a:pt x="316" y="45"/>
                    <a:pt x="316" y="45"/>
                    <a:pt x="317" y="44"/>
                  </a:cubicBezTo>
                  <a:cubicBezTo>
                    <a:pt x="316" y="45"/>
                    <a:pt x="316" y="45"/>
                    <a:pt x="315" y="45"/>
                  </a:cubicBezTo>
                  <a:cubicBezTo>
                    <a:pt x="315" y="45"/>
                    <a:pt x="314" y="45"/>
                    <a:pt x="314" y="45"/>
                  </a:cubicBezTo>
                  <a:cubicBezTo>
                    <a:pt x="314" y="45"/>
                    <a:pt x="314" y="45"/>
                    <a:pt x="313" y="46"/>
                  </a:cubicBezTo>
                  <a:cubicBezTo>
                    <a:pt x="314" y="46"/>
                    <a:pt x="314" y="46"/>
                    <a:pt x="314" y="46"/>
                  </a:cubicBezTo>
                  <a:cubicBezTo>
                    <a:pt x="314" y="46"/>
                    <a:pt x="313" y="46"/>
                    <a:pt x="313" y="46"/>
                  </a:cubicBezTo>
                  <a:cubicBezTo>
                    <a:pt x="312" y="46"/>
                    <a:pt x="312" y="46"/>
                    <a:pt x="312" y="46"/>
                  </a:cubicBezTo>
                  <a:cubicBezTo>
                    <a:pt x="312" y="45"/>
                    <a:pt x="312" y="45"/>
                    <a:pt x="313" y="45"/>
                  </a:cubicBezTo>
                  <a:cubicBezTo>
                    <a:pt x="313" y="45"/>
                    <a:pt x="312" y="45"/>
                    <a:pt x="312" y="45"/>
                  </a:cubicBezTo>
                  <a:cubicBezTo>
                    <a:pt x="311" y="45"/>
                    <a:pt x="310" y="46"/>
                    <a:pt x="309" y="47"/>
                  </a:cubicBezTo>
                  <a:cubicBezTo>
                    <a:pt x="309" y="47"/>
                    <a:pt x="309" y="47"/>
                    <a:pt x="309" y="47"/>
                  </a:cubicBezTo>
                  <a:cubicBezTo>
                    <a:pt x="309" y="47"/>
                    <a:pt x="309" y="47"/>
                    <a:pt x="309" y="47"/>
                  </a:cubicBezTo>
                  <a:cubicBezTo>
                    <a:pt x="309" y="47"/>
                    <a:pt x="310" y="47"/>
                    <a:pt x="311" y="47"/>
                  </a:cubicBezTo>
                  <a:cubicBezTo>
                    <a:pt x="311" y="47"/>
                    <a:pt x="311" y="47"/>
                    <a:pt x="312" y="47"/>
                  </a:cubicBezTo>
                  <a:cubicBezTo>
                    <a:pt x="311" y="47"/>
                    <a:pt x="311" y="47"/>
                    <a:pt x="310" y="47"/>
                  </a:cubicBezTo>
                  <a:cubicBezTo>
                    <a:pt x="310" y="47"/>
                    <a:pt x="310" y="47"/>
                    <a:pt x="310" y="47"/>
                  </a:cubicBezTo>
                  <a:cubicBezTo>
                    <a:pt x="310" y="48"/>
                    <a:pt x="310" y="48"/>
                    <a:pt x="309" y="48"/>
                  </a:cubicBezTo>
                  <a:cubicBezTo>
                    <a:pt x="305" y="49"/>
                    <a:pt x="305" y="49"/>
                    <a:pt x="305" y="49"/>
                  </a:cubicBezTo>
                  <a:cubicBezTo>
                    <a:pt x="305" y="49"/>
                    <a:pt x="305" y="49"/>
                    <a:pt x="305" y="49"/>
                  </a:cubicBezTo>
                  <a:cubicBezTo>
                    <a:pt x="305" y="49"/>
                    <a:pt x="305" y="49"/>
                    <a:pt x="304" y="49"/>
                  </a:cubicBezTo>
                  <a:cubicBezTo>
                    <a:pt x="304" y="49"/>
                    <a:pt x="304" y="50"/>
                    <a:pt x="303" y="50"/>
                  </a:cubicBezTo>
                  <a:cubicBezTo>
                    <a:pt x="303" y="50"/>
                    <a:pt x="303" y="50"/>
                    <a:pt x="303" y="50"/>
                  </a:cubicBezTo>
                  <a:cubicBezTo>
                    <a:pt x="303" y="50"/>
                    <a:pt x="302" y="50"/>
                    <a:pt x="302" y="50"/>
                  </a:cubicBezTo>
                  <a:cubicBezTo>
                    <a:pt x="302" y="50"/>
                    <a:pt x="303" y="50"/>
                    <a:pt x="303" y="49"/>
                  </a:cubicBezTo>
                  <a:cubicBezTo>
                    <a:pt x="302" y="49"/>
                    <a:pt x="302" y="49"/>
                    <a:pt x="302" y="49"/>
                  </a:cubicBezTo>
                  <a:cubicBezTo>
                    <a:pt x="303" y="49"/>
                    <a:pt x="303" y="49"/>
                    <a:pt x="303" y="49"/>
                  </a:cubicBezTo>
                  <a:cubicBezTo>
                    <a:pt x="303" y="49"/>
                    <a:pt x="303" y="49"/>
                    <a:pt x="303" y="48"/>
                  </a:cubicBezTo>
                  <a:cubicBezTo>
                    <a:pt x="303" y="49"/>
                    <a:pt x="303" y="49"/>
                    <a:pt x="303" y="49"/>
                  </a:cubicBezTo>
                  <a:cubicBezTo>
                    <a:pt x="302" y="49"/>
                    <a:pt x="302" y="49"/>
                    <a:pt x="301" y="49"/>
                  </a:cubicBezTo>
                  <a:cubicBezTo>
                    <a:pt x="302" y="49"/>
                    <a:pt x="302" y="48"/>
                    <a:pt x="303" y="48"/>
                  </a:cubicBezTo>
                  <a:cubicBezTo>
                    <a:pt x="303" y="48"/>
                    <a:pt x="303" y="48"/>
                    <a:pt x="303" y="48"/>
                  </a:cubicBezTo>
                  <a:cubicBezTo>
                    <a:pt x="303" y="47"/>
                    <a:pt x="303" y="47"/>
                    <a:pt x="307" y="46"/>
                  </a:cubicBezTo>
                  <a:cubicBezTo>
                    <a:pt x="307" y="46"/>
                    <a:pt x="308" y="45"/>
                    <a:pt x="308" y="45"/>
                  </a:cubicBezTo>
                  <a:cubicBezTo>
                    <a:pt x="308" y="45"/>
                    <a:pt x="308" y="45"/>
                    <a:pt x="308" y="45"/>
                  </a:cubicBezTo>
                  <a:cubicBezTo>
                    <a:pt x="308" y="45"/>
                    <a:pt x="308" y="45"/>
                    <a:pt x="308" y="45"/>
                  </a:cubicBezTo>
                  <a:cubicBezTo>
                    <a:pt x="303" y="47"/>
                    <a:pt x="299" y="48"/>
                    <a:pt x="298" y="48"/>
                  </a:cubicBezTo>
                  <a:cubicBezTo>
                    <a:pt x="297" y="48"/>
                    <a:pt x="297" y="48"/>
                    <a:pt x="297" y="49"/>
                  </a:cubicBezTo>
                  <a:cubicBezTo>
                    <a:pt x="296" y="49"/>
                    <a:pt x="296" y="49"/>
                    <a:pt x="295" y="49"/>
                  </a:cubicBezTo>
                  <a:cubicBezTo>
                    <a:pt x="295" y="49"/>
                    <a:pt x="295" y="49"/>
                    <a:pt x="294" y="49"/>
                  </a:cubicBezTo>
                  <a:cubicBezTo>
                    <a:pt x="294" y="49"/>
                    <a:pt x="294" y="49"/>
                    <a:pt x="294" y="50"/>
                  </a:cubicBezTo>
                  <a:cubicBezTo>
                    <a:pt x="294" y="49"/>
                    <a:pt x="294" y="49"/>
                    <a:pt x="294" y="49"/>
                  </a:cubicBezTo>
                  <a:cubicBezTo>
                    <a:pt x="294" y="49"/>
                    <a:pt x="294" y="49"/>
                    <a:pt x="293" y="50"/>
                  </a:cubicBezTo>
                  <a:cubicBezTo>
                    <a:pt x="293" y="50"/>
                    <a:pt x="293" y="50"/>
                    <a:pt x="292" y="50"/>
                  </a:cubicBezTo>
                  <a:cubicBezTo>
                    <a:pt x="291" y="50"/>
                    <a:pt x="290" y="52"/>
                    <a:pt x="288" y="51"/>
                  </a:cubicBezTo>
                  <a:cubicBezTo>
                    <a:pt x="288" y="51"/>
                    <a:pt x="288" y="51"/>
                    <a:pt x="288" y="51"/>
                  </a:cubicBezTo>
                  <a:cubicBezTo>
                    <a:pt x="288" y="51"/>
                    <a:pt x="288" y="51"/>
                    <a:pt x="288" y="51"/>
                  </a:cubicBezTo>
                  <a:cubicBezTo>
                    <a:pt x="287" y="51"/>
                    <a:pt x="287" y="51"/>
                    <a:pt x="287" y="51"/>
                  </a:cubicBezTo>
                  <a:cubicBezTo>
                    <a:pt x="286" y="51"/>
                    <a:pt x="286" y="51"/>
                    <a:pt x="285" y="52"/>
                  </a:cubicBezTo>
                  <a:cubicBezTo>
                    <a:pt x="284" y="52"/>
                    <a:pt x="284" y="52"/>
                    <a:pt x="284" y="52"/>
                  </a:cubicBezTo>
                  <a:cubicBezTo>
                    <a:pt x="284" y="52"/>
                    <a:pt x="285" y="51"/>
                    <a:pt x="285" y="51"/>
                  </a:cubicBezTo>
                  <a:cubicBezTo>
                    <a:pt x="285" y="51"/>
                    <a:pt x="284" y="51"/>
                    <a:pt x="284" y="51"/>
                  </a:cubicBezTo>
                  <a:cubicBezTo>
                    <a:pt x="284" y="51"/>
                    <a:pt x="284" y="51"/>
                    <a:pt x="284" y="51"/>
                  </a:cubicBezTo>
                  <a:cubicBezTo>
                    <a:pt x="286" y="50"/>
                    <a:pt x="287" y="50"/>
                    <a:pt x="289" y="49"/>
                  </a:cubicBezTo>
                  <a:cubicBezTo>
                    <a:pt x="289" y="49"/>
                    <a:pt x="289" y="49"/>
                    <a:pt x="289" y="48"/>
                  </a:cubicBezTo>
                  <a:cubicBezTo>
                    <a:pt x="289" y="48"/>
                    <a:pt x="290" y="48"/>
                    <a:pt x="290" y="48"/>
                  </a:cubicBezTo>
                  <a:cubicBezTo>
                    <a:pt x="290" y="48"/>
                    <a:pt x="289" y="48"/>
                    <a:pt x="289" y="48"/>
                  </a:cubicBezTo>
                  <a:cubicBezTo>
                    <a:pt x="289" y="48"/>
                    <a:pt x="289" y="48"/>
                    <a:pt x="289" y="48"/>
                  </a:cubicBezTo>
                  <a:cubicBezTo>
                    <a:pt x="290" y="47"/>
                    <a:pt x="291" y="47"/>
                    <a:pt x="293" y="46"/>
                  </a:cubicBezTo>
                  <a:cubicBezTo>
                    <a:pt x="293" y="46"/>
                    <a:pt x="293" y="46"/>
                    <a:pt x="294" y="45"/>
                  </a:cubicBezTo>
                  <a:cubicBezTo>
                    <a:pt x="295" y="45"/>
                    <a:pt x="295" y="45"/>
                    <a:pt x="296" y="44"/>
                  </a:cubicBezTo>
                  <a:cubicBezTo>
                    <a:pt x="297" y="44"/>
                    <a:pt x="298" y="44"/>
                    <a:pt x="299" y="43"/>
                  </a:cubicBezTo>
                  <a:cubicBezTo>
                    <a:pt x="299" y="43"/>
                    <a:pt x="299" y="43"/>
                    <a:pt x="299" y="43"/>
                  </a:cubicBezTo>
                  <a:cubicBezTo>
                    <a:pt x="299" y="43"/>
                    <a:pt x="299" y="43"/>
                    <a:pt x="299" y="43"/>
                  </a:cubicBezTo>
                  <a:cubicBezTo>
                    <a:pt x="299" y="43"/>
                    <a:pt x="299" y="43"/>
                    <a:pt x="300" y="43"/>
                  </a:cubicBezTo>
                  <a:cubicBezTo>
                    <a:pt x="300" y="43"/>
                    <a:pt x="300" y="43"/>
                    <a:pt x="300" y="43"/>
                  </a:cubicBezTo>
                  <a:cubicBezTo>
                    <a:pt x="300" y="43"/>
                    <a:pt x="300" y="43"/>
                    <a:pt x="300" y="43"/>
                  </a:cubicBezTo>
                  <a:cubicBezTo>
                    <a:pt x="301" y="43"/>
                    <a:pt x="302" y="43"/>
                    <a:pt x="303" y="42"/>
                  </a:cubicBezTo>
                  <a:cubicBezTo>
                    <a:pt x="303" y="42"/>
                    <a:pt x="304" y="42"/>
                    <a:pt x="304" y="42"/>
                  </a:cubicBezTo>
                  <a:cubicBezTo>
                    <a:pt x="304" y="42"/>
                    <a:pt x="304" y="42"/>
                    <a:pt x="305" y="42"/>
                  </a:cubicBezTo>
                  <a:cubicBezTo>
                    <a:pt x="305" y="42"/>
                    <a:pt x="305" y="42"/>
                    <a:pt x="305" y="42"/>
                  </a:cubicBezTo>
                  <a:cubicBezTo>
                    <a:pt x="305" y="42"/>
                    <a:pt x="305" y="42"/>
                    <a:pt x="304" y="42"/>
                  </a:cubicBezTo>
                  <a:close/>
                  <a:moveTo>
                    <a:pt x="360" y="29"/>
                  </a:moveTo>
                  <a:cubicBezTo>
                    <a:pt x="362" y="28"/>
                    <a:pt x="362" y="28"/>
                    <a:pt x="363" y="28"/>
                  </a:cubicBezTo>
                  <a:cubicBezTo>
                    <a:pt x="362" y="28"/>
                    <a:pt x="362" y="28"/>
                    <a:pt x="362" y="28"/>
                  </a:cubicBezTo>
                  <a:cubicBezTo>
                    <a:pt x="362" y="28"/>
                    <a:pt x="362" y="28"/>
                    <a:pt x="362" y="29"/>
                  </a:cubicBezTo>
                  <a:cubicBezTo>
                    <a:pt x="361" y="29"/>
                    <a:pt x="361" y="29"/>
                    <a:pt x="361" y="29"/>
                  </a:cubicBezTo>
                  <a:cubicBezTo>
                    <a:pt x="361" y="29"/>
                    <a:pt x="361" y="29"/>
                    <a:pt x="360" y="29"/>
                  </a:cubicBezTo>
                  <a:close/>
                  <a:moveTo>
                    <a:pt x="366" y="47"/>
                  </a:moveTo>
                  <a:cubicBezTo>
                    <a:pt x="366" y="47"/>
                    <a:pt x="366" y="47"/>
                    <a:pt x="366" y="46"/>
                  </a:cubicBezTo>
                  <a:cubicBezTo>
                    <a:pt x="366" y="46"/>
                    <a:pt x="367" y="46"/>
                    <a:pt x="367" y="46"/>
                  </a:cubicBezTo>
                  <a:cubicBezTo>
                    <a:pt x="367" y="46"/>
                    <a:pt x="368" y="46"/>
                    <a:pt x="368" y="46"/>
                  </a:cubicBezTo>
                  <a:cubicBezTo>
                    <a:pt x="367" y="47"/>
                    <a:pt x="366" y="47"/>
                    <a:pt x="366" y="47"/>
                  </a:cubicBezTo>
                  <a:close/>
                  <a:moveTo>
                    <a:pt x="399" y="26"/>
                  </a:moveTo>
                  <a:cubicBezTo>
                    <a:pt x="399" y="26"/>
                    <a:pt x="399" y="26"/>
                    <a:pt x="399" y="26"/>
                  </a:cubicBezTo>
                  <a:cubicBezTo>
                    <a:pt x="399" y="26"/>
                    <a:pt x="399" y="26"/>
                    <a:pt x="400" y="26"/>
                  </a:cubicBezTo>
                  <a:cubicBezTo>
                    <a:pt x="399" y="26"/>
                    <a:pt x="399" y="26"/>
                    <a:pt x="399" y="26"/>
                  </a:cubicBezTo>
                  <a:cubicBezTo>
                    <a:pt x="399" y="26"/>
                    <a:pt x="399" y="26"/>
                    <a:pt x="400" y="26"/>
                  </a:cubicBezTo>
                  <a:cubicBezTo>
                    <a:pt x="399" y="26"/>
                    <a:pt x="399" y="26"/>
                    <a:pt x="399" y="26"/>
                  </a:cubicBezTo>
                  <a:cubicBezTo>
                    <a:pt x="399" y="26"/>
                    <a:pt x="399" y="26"/>
                    <a:pt x="399" y="26"/>
                  </a:cubicBezTo>
                  <a:cubicBezTo>
                    <a:pt x="399" y="26"/>
                    <a:pt x="399" y="26"/>
                    <a:pt x="399" y="26"/>
                  </a:cubicBezTo>
                  <a:cubicBezTo>
                    <a:pt x="400" y="26"/>
                    <a:pt x="400" y="26"/>
                    <a:pt x="400" y="26"/>
                  </a:cubicBezTo>
                  <a:cubicBezTo>
                    <a:pt x="401" y="26"/>
                    <a:pt x="401" y="26"/>
                    <a:pt x="401" y="26"/>
                  </a:cubicBezTo>
                  <a:cubicBezTo>
                    <a:pt x="401" y="26"/>
                    <a:pt x="401" y="26"/>
                    <a:pt x="401" y="26"/>
                  </a:cubicBezTo>
                  <a:cubicBezTo>
                    <a:pt x="401" y="26"/>
                    <a:pt x="402" y="26"/>
                    <a:pt x="402" y="26"/>
                  </a:cubicBezTo>
                  <a:cubicBezTo>
                    <a:pt x="402" y="26"/>
                    <a:pt x="402" y="26"/>
                    <a:pt x="402" y="26"/>
                  </a:cubicBezTo>
                  <a:cubicBezTo>
                    <a:pt x="402" y="26"/>
                    <a:pt x="403" y="26"/>
                    <a:pt x="403" y="26"/>
                  </a:cubicBezTo>
                  <a:cubicBezTo>
                    <a:pt x="403" y="26"/>
                    <a:pt x="403" y="26"/>
                    <a:pt x="403" y="26"/>
                  </a:cubicBezTo>
                  <a:cubicBezTo>
                    <a:pt x="403" y="26"/>
                    <a:pt x="403" y="26"/>
                    <a:pt x="403" y="26"/>
                  </a:cubicBezTo>
                  <a:cubicBezTo>
                    <a:pt x="403" y="26"/>
                    <a:pt x="403" y="26"/>
                    <a:pt x="403" y="26"/>
                  </a:cubicBezTo>
                  <a:cubicBezTo>
                    <a:pt x="403" y="26"/>
                    <a:pt x="404" y="26"/>
                    <a:pt x="404" y="26"/>
                  </a:cubicBezTo>
                  <a:cubicBezTo>
                    <a:pt x="403" y="26"/>
                    <a:pt x="403" y="26"/>
                    <a:pt x="403" y="27"/>
                  </a:cubicBezTo>
                  <a:cubicBezTo>
                    <a:pt x="402" y="27"/>
                    <a:pt x="401" y="27"/>
                    <a:pt x="401" y="28"/>
                  </a:cubicBezTo>
                  <a:cubicBezTo>
                    <a:pt x="401" y="28"/>
                    <a:pt x="401" y="28"/>
                    <a:pt x="400" y="28"/>
                  </a:cubicBezTo>
                  <a:cubicBezTo>
                    <a:pt x="400" y="28"/>
                    <a:pt x="400" y="28"/>
                    <a:pt x="400" y="28"/>
                  </a:cubicBezTo>
                  <a:cubicBezTo>
                    <a:pt x="400" y="28"/>
                    <a:pt x="399" y="29"/>
                    <a:pt x="399" y="29"/>
                  </a:cubicBezTo>
                  <a:cubicBezTo>
                    <a:pt x="398" y="29"/>
                    <a:pt x="396" y="29"/>
                    <a:pt x="395" y="30"/>
                  </a:cubicBezTo>
                  <a:cubicBezTo>
                    <a:pt x="395" y="30"/>
                    <a:pt x="395" y="30"/>
                    <a:pt x="394" y="30"/>
                  </a:cubicBezTo>
                  <a:cubicBezTo>
                    <a:pt x="393" y="30"/>
                    <a:pt x="393" y="30"/>
                    <a:pt x="392" y="31"/>
                  </a:cubicBezTo>
                  <a:cubicBezTo>
                    <a:pt x="392" y="31"/>
                    <a:pt x="392" y="31"/>
                    <a:pt x="392" y="31"/>
                  </a:cubicBezTo>
                  <a:cubicBezTo>
                    <a:pt x="391" y="31"/>
                    <a:pt x="391" y="31"/>
                    <a:pt x="391" y="31"/>
                  </a:cubicBezTo>
                  <a:cubicBezTo>
                    <a:pt x="391" y="31"/>
                    <a:pt x="391" y="31"/>
                    <a:pt x="391" y="31"/>
                  </a:cubicBezTo>
                  <a:cubicBezTo>
                    <a:pt x="391" y="31"/>
                    <a:pt x="391" y="31"/>
                    <a:pt x="391" y="31"/>
                  </a:cubicBezTo>
                  <a:cubicBezTo>
                    <a:pt x="390" y="31"/>
                    <a:pt x="389" y="31"/>
                    <a:pt x="388" y="31"/>
                  </a:cubicBezTo>
                  <a:cubicBezTo>
                    <a:pt x="388" y="31"/>
                    <a:pt x="389" y="31"/>
                    <a:pt x="389" y="31"/>
                  </a:cubicBezTo>
                  <a:cubicBezTo>
                    <a:pt x="388" y="31"/>
                    <a:pt x="388" y="31"/>
                    <a:pt x="387" y="31"/>
                  </a:cubicBezTo>
                  <a:cubicBezTo>
                    <a:pt x="386" y="32"/>
                    <a:pt x="386" y="31"/>
                    <a:pt x="386" y="31"/>
                  </a:cubicBezTo>
                  <a:cubicBezTo>
                    <a:pt x="386" y="31"/>
                    <a:pt x="387" y="30"/>
                    <a:pt x="389" y="29"/>
                  </a:cubicBezTo>
                  <a:cubicBezTo>
                    <a:pt x="390" y="29"/>
                    <a:pt x="390" y="29"/>
                    <a:pt x="390" y="29"/>
                  </a:cubicBezTo>
                  <a:cubicBezTo>
                    <a:pt x="390" y="29"/>
                    <a:pt x="390" y="29"/>
                    <a:pt x="390" y="29"/>
                  </a:cubicBezTo>
                  <a:cubicBezTo>
                    <a:pt x="391" y="28"/>
                    <a:pt x="391" y="28"/>
                    <a:pt x="392" y="28"/>
                  </a:cubicBezTo>
                  <a:cubicBezTo>
                    <a:pt x="392" y="28"/>
                    <a:pt x="392" y="28"/>
                    <a:pt x="393" y="28"/>
                  </a:cubicBezTo>
                  <a:cubicBezTo>
                    <a:pt x="393" y="27"/>
                    <a:pt x="393" y="27"/>
                    <a:pt x="393" y="27"/>
                  </a:cubicBezTo>
                  <a:cubicBezTo>
                    <a:pt x="394" y="27"/>
                    <a:pt x="395" y="27"/>
                    <a:pt x="396" y="26"/>
                  </a:cubicBezTo>
                  <a:cubicBezTo>
                    <a:pt x="396" y="26"/>
                    <a:pt x="396" y="26"/>
                    <a:pt x="396" y="26"/>
                  </a:cubicBezTo>
                  <a:cubicBezTo>
                    <a:pt x="397" y="26"/>
                    <a:pt x="397" y="26"/>
                    <a:pt x="397" y="26"/>
                  </a:cubicBezTo>
                  <a:cubicBezTo>
                    <a:pt x="397" y="26"/>
                    <a:pt x="397" y="26"/>
                    <a:pt x="397" y="26"/>
                  </a:cubicBezTo>
                  <a:cubicBezTo>
                    <a:pt x="398" y="26"/>
                    <a:pt x="398" y="26"/>
                    <a:pt x="399" y="26"/>
                  </a:cubicBezTo>
                  <a:close/>
                  <a:moveTo>
                    <a:pt x="744" y="47"/>
                  </a:moveTo>
                  <a:cubicBezTo>
                    <a:pt x="745" y="47"/>
                    <a:pt x="745" y="47"/>
                    <a:pt x="745" y="47"/>
                  </a:cubicBezTo>
                  <a:cubicBezTo>
                    <a:pt x="745" y="47"/>
                    <a:pt x="745" y="47"/>
                    <a:pt x="744" y="47"/>
                  </a:cubicBezTo>
                  <a:cubicBezTo>
                    <a:pt x="744" y="47"/>
                    <a:pt x="744" y="47"/>
                    <a:pt x="743" y="47"/>
                  </a:cubicBezTo>
                  <a:cubicBezTo>
                    <a:pt x="743" y="46"/>
                    <a:pt x="742" y="46"/>
                    <a:pt x="742" y="46"/>
                  </a:cubicBezTo>
                  <a:cubicBezTo>
                    <a:pt x="742" y="46"/>
                    <a:pt x="741" y="46"/>
                    <a:pt x="741" y="46"/>
                  </a:cubicBezTo>
                  <a:cubicBezTo>
                    <a:pt x="741" y="46"/>
                    <a:pt x="741" y="46"/>
                    <a:pt x="742" y="46"/>
                  </a:cubicBezTo>
                  <a:cubicBezTo>
                    <a:pt x="740" y="45"/>
                    <a:pt x="739" y="45"/>
                    <a:pt x="737" y="44"/>
                  </a:cubicBezTo>
                  <a:cubicBezTo>
                    <a:pt x="737" y="44"/>
                    <a:pt x="737" y="44"/>
                    <a:pt x="737" y="44"/>
                  </a:cubicBezTo>
                  <a:cubicBezTo>
                    <a:pt x="736" y="44"/>
                    <a:pt x="736" y="44"/>
                    <a:pt x="735" y="43"/>
                  </a:cubicBezTo>
                  <a:cubicBezTo>
                    <a:pt x="735" y="43"/>
                    <a:pt x="735" y="43"/>
                    <a:pt x="735" y="43"/>
                  </a:cubicBezTo>
                  <a:cubicBezTo>
                    <a:pt x="736" y="44"/>
                    <a:pt x="738" y="44"/>
                    <a:pt x="739" y="45"/>
                  </a:cubicBezTo>
                  <a:cubicBezTo>
                    <a:pt x="740" y="45"/>
                    <a:pt x="741" y="46"/>
                    <a:pt x="742" y="46"/>
                  </a:cubicBezTo>
                  <a:cubicBezTo>
                    <a:pt x="743" y="46"/>
                    <a:pt x="744" y="47"/>
                    <a:pt x="744" y="47"/>
                  </a:cubicBezTo>
                  <a:close/>
                  <a:moveTo>
                    <a:pt x="677" y="42"/>
                  </a:moveTo>
                  <a:cubicBezTo>
                    <a:pt x="678" y="42"/>
                    <a:pt x="678" y="42"/>
                    <a:pt x="679" y="43"/>
                  </a:cubicBezTo>
                  <a:cubicBezTo>
                    <a:pt x="678" y="43"/>
                    <a:pt x="678" y="43"/>
                    <a:pt x="678" y="43"/>
                  </a:cubicBezTo>
                  <a:cubicBezTo>
                    <a:pt x="678" y="43"/>
                    <a:pt x="678" y="43"/>
                    <a:pt x="677" y="42"/>
                  </a:cubicBezTo>
                  <a:cubicBezTo>
                    <a:pt x="677" y="42"/>
                    <a:pt x="677" y="42"/>
                    <a:pt x="677" y="42"/>
                  </a:cubicBezTo>
                  <a:cubicBezTo>
                    <a:pt x="676" y="42"/>
                    <a:pt x="676" y="42"/>
                    <a:pt x="676" y="42"/>
                  </a:cubicBezTo>
                  <a:cubicBezTo>
                    <a:pt x="676" y="42"/>
                    <a:pt x="677" y="42"/>
                    <a:pt x="677" y="42"/>
                  </a:cubicBezTo>
                  <a:close/>
                  <a:moveTo>
                    <a:pt x="352" y="43"/>
                  </a:moveTo>
                  <a:cubicBezTo>
                    <a:pt x="352" y="43"/>
                    <a:pt x="352" y="43"/>
                    <a:pt x="351" y="43"/>
                  </a:cubicBezTo>
                  <a:cubicBezTo>
                    <a:pt x="351" y="43"/>
                    <a:pt x="351" y="43"/>
                    <a:pt x="351" y="43"/>
                  </a:cubicBezTo>
                  <a:cubicBezTo>
                    <a:pt x="351" y="43"/>
                    <a:pt x="351" y="43"/>
                    <a:pt x="352" y="43"/>
                  </a:cubicBezTo>
                  <a:cubicBezTo>
                    <a:pt x="352" y="43"/>
                    <a:pt x="352" y="43"/>
                    <a:pt x="352" y="43"/>
                  </a:cubicBezTo>
                  <a:close/>
                  <a:moveTo>
                    <a:pt x="362" y="46"/>
                  </a:moveTo>
                  <a:cubicBezTo>
                    <a:pt x="362" y="46"/>
                    <a:pt x="362" y="46"/>
                    <a:pt x="362" y="46"/>
                  </a:cubicBezTo>
                  <a:cubicBezTo>
                    <a:pt x="362" y="46"/>
                    <a:pt x="362" y="46"/>
                    <a:pt x="362" y="46"/>
                  </a:cubicBezTo>
                  <a:close/>
                  <a:moveTo>
                    <a:pt x="368" y="45"/>
                  </a:moveTo>
                  <a:cubicBezTo>
                    <a:pt x="368" y="45"/>
                    <a:pt x="368" y="45"/>
                    <a:pt x="368" y="45"/>
                  </a:cubicBezTo>
                  <a:cubicBezTo>
                    <a:pt x="367" y="45"/>
                    <a:pt x="365" y="46"/>
                    <a:pt x="362" y="47"/>
                  </a:cubicBezTo>
                  <a:cubicBezTo>
                    <a:pt x="363" y="46"/>
                    <a:pt x="363" y="46"/>
                    <a:pt x="363" y="46"/>
                  </a:cubicBezTo>
                  <a:cubicBezTo>
                    <a:pt x="362" y="46"/>
                    <a:pt x="362" y="46"/>
                    <a:pt x="362" y="46"/>
                  </a:cubicBezTo>
                  <a:cubicBezTo>
                    <a:pt x="362" y="46"/>
                    <a:pt x="362" y="46"/>
                    <a:pt x="363" y="45"/>
                  </a:cubicBezTo>
                  <a:cubicBezTo>
                    <a:pt x="363" y="45"/>
                    <a:pt x="364" y="45"/>
                    <a:pt x="365" y="45"/>
                  </a:cubicBezTo>
                  <a:cubicBezTo>
                    <a:pt x="365" y="45"/>
                    <a:pt x="365" y="45"/>
                    <a:pt x="365" y="45"/>
                  </a:cubicBezTo>
                  <a:cubicBezTo>
                    <a:pt x="365" y="45"/>
                    <a:pt x="365" y="45"/>
                    <a:pt x="366" y="45"/>
                  </a:cubicBezTo>
                  <a:cubicBezTo>
                    <a:pt x="366" y="45"/>
                    <a:pt x="366" y="45"/>
                    <a:pt x="368" y="45"/>
                  </a:cubicBezTo>
                  <a:close/>
                  <a:moveTo>
                    <a:pt x="691" y="42"/>
                  </a:moveTo>
                  <a:cubicBezTo>
                    <a:pt x="691" y="42"/>
                    <a:pt x="692" y="42"/>
                    <a:pt x="692" y="42"/>
                  </a:cubicBezTo>
                  <a:cubicBezTo>
                    <a:pt x="692" y="42"/>
                    <a:pt x="691" y="42"/>
                    <a:pt x="691" y="42"/>
                  </a:cubicBezTo>
                  <a:close/>
                  <a:moveTo>
                    <a:pt x="450" y="37"/>
                  </a:moveTo>
                  <a:cubicBezTo>
                    <a:pt x="450" y="38"/>
                    <a:pt x="450" y="38"/>
                    <a:pt x="449" y="38"/>
                  </a:cubicBezTo>
                  <a:cubicBezTo>
                    <a:pt x="449" y="38"/>
                    <a:pt x="449" y="38"/>
                    <a:pt x="449" y="38"/>
                  </a:cubicBezTo>
                  <a:cubicBezTo>
                    <a:pt x="449" y="38"/>
                    <a:pt x="449" y="38"/>
                    <a:pt x="449" y="38"/>
                  </a:cubicBezTo>
                  <a:cubicBezTo>
                    <a:pt x="449" y="38"/>
                    <a:pt x="449" y="38"/>
                    <a:pt x="450" y="37"/>
                  </a:cubicBezTo>
                  <a:cubicBezTo>
                    <a:pt x="450" y="37"/>
                    <a:pt x="450" y="37"/>
                    <a:pt x="450" y="37"/>
                  </a:cubicBezTo>
                  <a:close/>
                  <a:moveTo>
                    <a:pt x="678" y="43"/>
                  </a:moveTo>
                  <a:cubicBezTo>
                    <a:pt x="679" y="44"/>
                    <a:pt x="679" y="44"/>
                    <a:pt x="680" y="45"/>
                  </a:cubicBezTo>
                  <a:cubicBezTo>
                    <a:pt x="679" y="44"/>
                    <a:pt x="678" y="44"/>
                    <a:pt x="678" y="44"/>
                  </a:cubicBezTo>
                  <a:cubicBezTo>
                    <a:pt x="677" y="44"/>
                    <a:pt x="677" y="43"/>
                    <a:pt x="676" y="43"/>
                  </a:cubicBezTo>
                  <a:cubicBezTo>
                    <a:pt x="677" y="43"/>
                    <a:pt x="677" y="43"/>
                    <a:pt x="677" y="43"/>
                  </a:cubicBezTo>
                  <a:cubicBezTo>
                    <a:pt x="677" y="43"/>
                    <a:pt x="678" y="43"/>
                    <a:pt x="678" y="43"/>
                  </a:cubicBezTo>
                  <a:close/>
                  <a:moveTo>
                    <a:pt x="537" y="41"/>
                  </a:moveTo>
                  <a:cubicBezTo>
                    <a:pt x="537" y="41"/>
                    <a:pt x="536" y="41"/>
                    <a:pt x="536" y="41"/>
                  </a:cubicBezTo>
                  <a:cubicBezTo>
                    <a:pt x="535" y="41"/>
                    <a:pt x="535" y="41"/>
                    <a:pt x="535" y="41"/>
                  </a:cubicBezTo>
                  <a:cubicBezTo>
                    <a:pt x="531" y="41"/>
                    <a:pt x="531" y="41"/>
                    <a:pt x="531" y="41"/>
                  </a:cubicBezTo>
                  <a:cubicBezTo>
                    <a:pt x="530" y="41"/>
                    <a:pt x="530" y="41"/>
                    <a:pt x="530" y="41"/>
                  </a:cubicBezTo>
                  <a:cubicBezTo>
                    <a:pt x="530" y="41"/>
                    <a:pt x="530" y="40"/>
                    <a:pt x="530" y="40"/>
                  </a:cubicBezTo>
                  <a:cubicBezTo>
                    <a:pt x="531" y="40"/>
                    <a:pt x="531" y="40"/>
                    <a:pt x="532" y="40"/>
                  </a:cubicBezTo>
                  <a:cubicBezTo>
                    <a:pt x="532" y="40"/>
                    <a:pt x="532" y="40"/>
                    <a:pt x="533" y="40"/>
                  </a:cubicBezTo>
                  <a:cubicBezTo>
                    <a:pt x="534" y="40"/>
                    <a:pt x="535" y="40"/>
                    <a:pt x="536" y="40"/>
                  </a:cubicBezTo>
                  <a:cubicBezTo>
                    <a:pt x="536" y="40"/>
                    <a:pt x="536" y="40"/>
                    <a:pt x="536" y="40"/>
                  </a:cubicBezTo>
                  <a:cubicBezTo>
                    <a:pt x="537" y="40"/>
                    <a:pt x="537" y="40"/>
                    <a:pt x="538" y="39"/>
                  </a:cubicBezTo>
                  <a:cubicBezTo>
                    <a:pt x="538" y="39"/>
                    <a:pt x="539" y="39"/>
                    <a:pt x="539" y="40"/>
                  </a:cubicBezTo>
                  <a:cubicBezTo>
                    <a:pt x="539" y="40"/>
                    <a:pt x="539" y="40"/>
                    <a:pt x="539" y="41"/>
                  </a:cubicBezTo>
                  <a:cubicBezTo>
                    <a:pt x="539" y="41"/>
                    <a:pt x="539" y="41"/>
                    <a:pt x="537" y="41"/>
                  </a:cubicBezTo>
                  <a:cubicBezTo>
                    <a:pt x="537" y="41"/>
                    <a:pt x="537" y="41"/>
                    <a:pt x="537" y="41"/>
                  </a:cubicBezTo>
                  <a:close/>
                  <a:moveTo>
                    <a:pt x="677" y="40"/>
                  </a:moveTo>
                  <a:cubicBezTo>
                    <a:pt x="677" y="40"/>
                    <a:pt x="678" y="40"/>
                    <a:pt x="678" y="40"/>
                  </a:cubicBezTo>
                  <a:cubicBezTo>
                    <a:pt x="677" y="39"/>
                    <a:pt x="677" y="39"/>
                    <a:pt x="677" y="39"/>
                  </a:cubicBezTo>
                  <a:cubicBezTo>
                    <a:pt x="677" y="39"/>
                    <a:pt x="677" y="39"/>
                    <a:pt x="677" y="39"/>
                  </a:cubicBezTo>
                  <a:cubicBezTo>
                    <a:pt x="677" y="39"/>
                    <a:pt x="678" y="39"/>
                    <a:pt x="678" y="39"/>
                  </a:cubicBezTo>
                  <a:cubicBezTo>
                    <a:pt x="679" y="40"/>
                    <a:pt x="679" y="40"/>
                    <a:pt x="679" y="40"/>
                  </a:cubicBezTo>
                  <a:cubicBezTo>
                    <a:pt x="680" y="40"/>
                    <a:pt x="680" y="40"/>
                    <a:pt x="680" y="40"/>
                  </a:cubicBezTo>
                  <a:cubicBezTo>
                    <a:pt x="680" y="40"/>
                    <a:pt x="679" y="40"/>
                    <a:pt x="679" y="40"/>
                  </a:cubicBezTo>
                  <a:cubicBezTo>
                    <a:pt x="679" y="40"/>
                    <a:pt x="679" y="40"/>
                    <a:pt x="680" y="41"/>
                  </a:cubicBezTo>
                  <a:cubicBezTo>
                    <a:pt x="680" y="41"/>
                    <a:pt x="679" y="41"/>
                    <a:pt x="679" y="41"/>
                  </a:cubicBezTo>
                  <a:cubicBezTo>
                    <a:pt x="679" y="41"/>
                    <a:pt x="679" y="41"/>
                    <a:pt x="679" y="41"/>
                  </a:cubicBezTo>
                  <a:cubicBezTo>
                    <a:pt x="678" y="41"/>
                    <a:pt x="678" y="40"/>
                    <a:pt x="677" y="40"/>
                  </a:cubicBezTo>
                  <a:cubicBezTo>
                    <a:pt x="678" y="40"/>
                    <a:pt x="678" y="40"/>
                    <a:pt x="678" y="40"/>
                  </a:cubicBezTo>
                  <a:cubicBezTo>
                    <a:pt x="678" y="40"/>
                    <a:pt x="677" y="40"/>
                    <a:pt x="677" y="40"/>
                  </a:cubicBezTo>
                  <a:close/>
                  <a:moveTo>
                    <a:pt x="453" y="38"/>
                  </a:moveTo>
                  <a:cubicBezTo>
                    <a:pt x="453" y="38"/>
                    <a:pt x="452" y="38"/>
                    <a:pt x="452" y="38"/>
                  </a:cubicBezTo>
                  <a:cubicBezTo>
                    <a:pt x="452" y="38"/>
                    <a:pt x="452" y="38"/>
                    <a:pt x="453" y="38"/>
                  </a:cubicBezTo>
                  <a:cubicBezTo>
                    <a:pt x="453" y="38"/>
                    <a:pt x="453" y="38"/>
                    <a:pt x="453" y="38"/>
                  </a:cubicBezTo>
                  <a:cubicBezTo>
                    <a:pt x="453" y="38"/>
                    <a:pt x="453" y="38"/>
                    <a:pt x="453" y="38"/>
                  </a:cubicBezTo>
                  <a:close/>
                  <a:moveTo>
                    <a:pt x="396" y="37"/>
                  </a:moveTo>
                  <a:cubicBezTo>
                    <a:pt x="396" y="37"/>
                    <a:pt x="396" y="36"/>
                    <a:pt x="397" y="36"/>
                  </a:cubicBezTo>
                  <a:cubicBezTo>
                    <a:pt x="397" y="36"/>
                    <a:pt x="397" y="36"/>
                    <a:pt x="396" y="37"/>
                  </a:cubicBezTo>
                  <a:cubicBezTo>
                    <a:pt x="396" y="37"/>
                    <a:pt x="396" y="37"/>
                    <a:pt x="396" y="37"/>
                  </a:cubicBezTo>
                  <a:cubicBezTo>
                    <a:pt x="396" y="37"/>
                    <a:pt x="396" y="37"/>
                    <a:pt x="396" y="37"/>
                  </a:cubicBezTo>
                  <a:close/>
                  <a:moveTo>
                    <a:pt x="680" y="43"/>
                  </a:moveTo>
                  <a:cubicBezTo>
                    <a:pt x="679" y="43"/>
                    <a:pt x="679" y="43"/>
                    <a:pt x="678" y="42"/>
                  </a:cubicBezTo>
                  <a:cubicBezTo>
                    <a:pt x="678" y="42"/>
                    <a:pt x="678" y="42"/>
                    <a:pt x="679" y="42"/>
                  </a:cubicBezTo>
                  <a:cubicBezTo>
                    <a:pt x="679" y="42"/>
                    <a:pt x="680" y="43"/>
                    <a:pt x="680" y="43"/>
                  </a:cubicBezTo>
                  <a:cubicBezTo>
                    <a:pt x="680" y="43"/>
                    <a:pt x="680" y="43"/>
                    <a:pt x="680" y="43"/>
                  </a:cubicBezTo>
                  <a:close/>
                  <a:moveTo>
                    <a:pt x="404" y="61"/>
                  </a:moveTo>
                  <a:cubicBezTo>
                    <a:pt x="405" y="61"/>
                    <a:pt x="405" y="61"/>
                    <a:pt x="406" y="60"/>
                  </a:cubicBezTo>
                  <a:cubicBezTo>
                    <a:pt x="405" y="60"/>
                    <a:pt x="405" y="60"/>
                    <a:pt x="405" y="60"/>
                  </a:cubicBezTo>
                  <a:cubicBezTo>
                    <a:pt x="406" y="59"/>
                    <a:pt x="406" y="59"/>
                    <a:pt x="405" y="59"/>
                  </a:cubicBezTo>
                  <a:cubicBezTo>
                    <a:pt x="405" y="59"/>
                    <a:pt x="405" y="58"/>
                    <a:pt x="405" y="58"/>
                  </a:cubicBezTo>
                  <a:cubicBezTo>
                    <a:pt x="405" y="58"/>
                    <a:pt x="405" y="58"/>
                    <a:pt x="405" y="58"/>
                  </a:cubicBezTo>
                  <a:cubicBezTo>
                    <a:pt x="405" y="58"/>
                    <a:pt x="405" y="58"/>
                    <a:pt x="405" y="58"/>
                  </a:cubicBezTo>
                  <a:cubicBezTo>
                    <a:pt x="404" y="58"/>
                    <a:pt x="404" y="58"/>
                    <a:pt x="403" y="59"/>
                  </a:cubicBezTo>
                  <a:cubicBezTo>
                    <a:pt x="403" y="59"/>
                    <a:pt x="403" y="59"/>
                    <a:pt x="402" y="59"/>
                  </a:cubicBezTo>
                  <a:cubicBezTo>
                    <a:pt x="402" y="59"/>
                    <a:pt x="402" y="59"/>
                    <a:pt x="402" y="59"/>
                  </a:cubicBezTo>
                  <a:cubicBezTo>
                    <a:pt x="401" y="60"/>
                    <a:pt x="401" y="60"/>
                    <a:pt x="401" y="60"/>
                  </a:cubicBezTo>
                  <a:cubicBezTo>
                    <a:pt x="401" y="59"/>
                    <a:pt x="401" y="59"/>
                    <a:pt x="401" y="59"/>
                  </a:cubicBezTo>
                  <a:cubicBezTo>
                    <a:pt x="401" y="59"/>
                    <a:pt x="401" y="59"/>
                    <a:pt x="401" y="59"/>
                  </a:cubicBezTo>
                  <a:cubicBezTo>
                    <a:pt x="401" y="59"/>
                    <a:pt x="401" y="59"/>
                    <a:pt x="401" y="59"/>
                  </a:cubicBezTo>
                  <a:cubicBezTo>
                    <a:pt x="401" y="59"/>
                    <a:pt x="401" y="59"/>
                    <a:pt x="401" y="59"/>
                  </a:cubicBezTo>
                  <a:cubicBezTo>
                    <a:pt x="401" y="59"/>
                    <a:pt x="401" y="59"/>
                    <a:pt x="400" y="59"/>
                  </a:cubicBezTo>
                  <a:cubicBezTo>
                    <a:pt x="400" y="60"/>
                    <a:pt x="399" y="60"/>
                    <a:pt x="399" y="61"/>
                  </a:cubicBezTo>
                  <a:cubicBezTo>
                    <a:pt x="399" y="61"/>
                    <a:pt x="399" y="61"/>
                    <a:pt x="398" y="61"/>
                  </a:cubicBezTo>
                  <a:cubicBezTo>
                    <a:pt x="399" y="60"/>
                    <a:pt x="400" y="59"/>
                    <a:pt x="401" y="58"/>
                  </a:cubicBezTo>
                  <a:cubicBezTo>
                    <a:pt x="401" y="58"/>
                    <a:pt x="401" y="58"/>
                    <a:pt x="401" y="58"/>
                  </a:cubicBezTo>
                  <a:cubicBezTo>
                    <a:pt x="401" y="58"/>
                    <a:pt x="401" y="58"/>
                    <a:pt x="401" y="58"/>
                  </a:cubicBezTo>
                  <a:cubicBezTo>
                    <a:pt x="400" y="58"/>
                    <a:pt x="400" y="58"/>
                    <a:pt x="398" y="60"/>
                  </a:cubicBezTo>
                  <a:cubicBezTo>
                    <a:pt x="398" y="60"/>
                    <a:pt x="398" y="60"/>
                    <a:pt x="398" y="60"/>
                  </a:cubicBezTo>
                  <a:cubicBezTo>
                    <a:pt x="398" y="59"/>
                    <a:pt x="398" y="59"/>
                    <a:pt x="398" y="59"/>
                  </a:cubicBezTo>
                  <a:cubicBezTo>
                    <a:pt x="398" y="59"/>
                    <a:pt x="398" y="59"/>
                    <a:pt x="398" y="59"/>
                  </a:cubicBezTo>
                  <a:cubicBezTo>
                    <a:pt x="398" y="59"/>
                    <a:pt x="398" y="59"/>
                    <a:pt x="398" y="59"/>
                  </a:cubicBezTo>
                  <a:cubicBezTo>
                    <a:pt x="398" y="59"/>
                    <a:pt x="398" y="59"/>
                    <a:pt x="396" y="59"/>
                  </a:cubicBezTo>
                  <a:cubicBezTo>
                    <a:pt x="396" y="59"/>
                    <a:pt x="396" y="59"/>
                    <a:pt x="396" y="58"/>
                  </a:cubicBezTo>
                  <a:cubicBezTo>
                    <a:pt x="396" y="58"/>
                    <a:pt x="396" y="59"/>
                    <a:pt x="395" y="59"/>
                  </a:cubicBezTo>
                  <a:cubicBezTo>
                    <a:pt x="395" y="58"/>
                    <a:pt x="395" y="58"/>
                    <a:pt x="396" y="58"/>
                  </a:cubicBezTo>
                  <a:cubicBezTo>
                    <a:pt x="396" y="58"/>
                    <a:pt x="396" y="58"/>
                    <a:pt x="396" y="58"/>
                  </a:cubicBezTo>
                  <a:cubicBezTo>
                    <a:pt x="396" y="58"/>
                    <a:pt x="396" y="58"/>
                    <a:pt x="397" y="58"/>
                  </a:cubicBezTo>
                  <a:cubicBezTo>
                    <a:pt x="397" y="58"/>
                    <a:pt x="397" y="58"/>
                    <a:pt x="397" y="58"/>
                  </a:cubicBezTo>
                  <a:cubicBezTo>
                    <a:pt x="397" y="58"/>
                    <a:pt x="397" y="58"/>
                    <a:pt x="397" y="58"/>
                  </a:cubicBezTo>
                  <a:cubicBezTo>
                    <a:pt x="397" y="57"/>
                    <a:pt x="397" y="57"/>
                    <a:pt x="397" y="57"/>
                  </a:cubicBezTo>
                  <a:cubicBezTo>
                    <a:pt x="397" y="57"/>
                    <a:pt x="398" y="57"/>
                    <a:pt x="398" y="57"/>
                  </a:cubicBezTo>
                  <a:cubicBezTo>
                    <a:pt x="398" y="57"/>
                    <a:pt x="398" y="56"/>
                    <a:pt x="398" y="56"/>
                  </a:cubicBezTo>
                  <a:cubicBezTo>
                    <a:pt x="398" y="56"/>
                    <a:pt x="398" y="56"/>
                    <a:pt x="398" y="56"/>
                  </a:cubicBezTo>
                  <a:cubicBezTo>
                    <a:pt x="398" y="56"/>
                    <a:pt x="397" y="56"/>
                    <a:pt x="397" y="56"/>
                  </a:cubicBezTo>
                  <a:cubicBezTo>
                    <a:pt x="397" y="56"/>
                    <a:pt x="397" y="56"/>
                    <a:pt x="397" y="56"/>
                  </a:cubicBezTo>
                  <a:cubicBezTo>
                    <a:pt x="397" y="55"/>
                    <a:pt x="397" y="55"/>
                    <a:pt x="397" y="55"/>
                  </a:cubicBezTo>
                  <a:cubicBezTo>
                    <a:pt x="397" y="56"/>
                    <a:pt x="396" y="56"/>
                    <a:pt x="396" y="57"/>
                  </a:cubicBezTo>
                  <a:cubicBezTo>
                    <a:pt x="396" y="57"/>
                    <a:pt x="395" y="57"/>
                    <a:pt x="395" y="57"/>
                  </a:cubicBezTo>
                  <a:cubicBezTo>
                    <a:pt x="395" y="57"/>
                    <a:pt x="395" y="57"/>
                    <a:pt x="394" y="57"/>
                  </a:cubicBezTo>
                  <a:cubicBezTo>
                    <a:pt x="395" y="56"/>
                    <a:pt x="395" y="56"/>
                    <a:pt x="396" y="56"/>
                  </a:cubicBezTo>
                  <a:cubicBezTo>
                    <a:pt x="396" y="55"/>
                    <a:pt x="396" y="55"/>
                    <a:pt x="397" y="55"/>
                  </a:cubicBezTo>
                  <a:cubicBezTo>
                    <a:pt x="397" y="55"/>
                    <a:pt x="397" y="55"/>
                    <a:pt x="397" y="54"/>
                  </a:cubicBezTo>
                  <a:cubicBezTo>
                    <a:pt x="397" y="54"/>
                    <a:pt x="397" y="54"/>
                    <a:pt x="397" y="54"/>
                  </a:cubicBezTo>
                  <a:cubicBezTo>
                    <a:pt x="397" y="54"/>
                    <a:pt x="396" y="54"/>
                    <a:pt x="395" y="55"/>
                  </a:cubicBezTo>
                  <a:cubicBezTo>
                    <a:pt x="395" y="55"/>
                    <a:pt x="395" y="55"/>
                    <a:pt x="395" y="55"/>
                  </a:cubicBezTo>
                  <a:cubicBezTo>
                    <a:pt x="395" y="55"/>
                    <a:pt x="395" y="55"/>
                    <a:pt x="394" y="56"/>
                  </a:cubicBezTo>
                  <a:cubicBezTo>
                    <a:pt x="394" y="56"/>
                    <a:pt x="394" y="56"/>
                    <a:pt x="394" y="56"/>
                  </a:cubicBezTo>
                  <a:cubicBezTo>
                    <a:pt x="394" y="56"/>
                    <a:pt x="394" y="55"/>
                    <a:pt x="394" y="55"/>
                  </a:cubicBezTo>
                  <a:cubicBezTo>
                    <a:pt x="394" y="55"/>
                    <a:pt x="394" y="55"/>
                    <a:pt x="394" y="55"/>
                  </a:cubicBezTo>
                  <a:cubicBezTo>
                    <a:pt x="394" y="55"/>
                    <a:pt x="394" y="55"/>
                    <a:pt x="394" y="55"/>
                  </a:cubicBezTo>
                  <a:cubicBezTo>
                    <a:pt x="393" y="56"/>
                    <a:pt x="393" y="56"/>
                    <a:pt x="392" y="56"/>
                  </a:cubicBezTo>
                  <a:cubicBezTo>
                    <a:pt x="392" y="56"/>
                    <a:pt x="392" y="56"/>
                    <a:pt x="392" y="56"/>
                  </a:cubicBezTo>
                  <a:cubicBezTo>
                    <a:pt x="392" y="56"/>
                    <a:pt x="392" y="56"/>
                    <a:pt x="392" y="56"/>
                  </a:cubicBezTo>
                  <a:cubicBezTo>
                    <a:pt x="391" y="56"/>
                    <a:pt x="391" y="56"/>
                    <a:pt x="390" y="57"/>
                  </a:cubicBezTo>
                  <a:cubicBezTo>
                    <a:pt x="390" y="57"/>
                    <a:pt x="390" y="57"/>
                    <a:pt x="389" y="57"/>
                  </a:cubicBezTo>
                  <a:cubicBezTo>
                    <a:pt x="390" y="56"/>
                    <a:pt x="391" y="56"/>
                    <a:pt x="392" y="55"/>
                  </a:cubicBezTo>
                  <a:cubicBezTo>
                    <a:pt x="392" y="55"/>
                    <a:pt x="392" y="54"/>
                    <a:pt x="392" y="54"/>
                  </a:cubicBezTo>
                  <a:cubicBezTo>
                    <a:pt x="392" y="55"/>
                    <a:pt x="391" y="55"/>
                    <a:pt x="391" y="55"/>
                  </a:cubicBezTo>
                  <a:cubicBezTo>
                    <a:pt x="391" y="55"/>
                    <a:pt x="391" y="55"/>
                    <a:pt x="392" y="54"/>
                  </a:cubicBezTo>
                  <a:cubicBezTo>
                    <a:pt x="391" y="54"/>
                    <a:pt x="391" y="54"/>
                    <a:pt x="391" y="54"/>
                  </a:cubicBezTo>
                  <a:cubicBezTo>
                    <a:pt x="391" y="54"/>
                    <a:pt x="391" y="54"/>
                    <a:pt x="392" y="54"/>
                  </a:cubicBezTo>
                  <a:cubicBezTo>
                    <a:pt x="391" y="54"/>
                    <a:pt x="391" y="54"/>
                    <a:pt x="391" y="54"/>
                  </a:cubicBezTo>
                  <a:cubicBezTo>
                    <a:pt x="390" y="54"/>
                    <a:pt x="390" y="54"/>
                    <a:pt x="390" y="54"/>
                  </a:cubicBezTo>
                  <a:cubicBezTo>
                    <a:pt x="390" y="54"/>
                    <a:pt x="390" y="54"/>
                    <a:pt x="390" y="54"/>
                  </a:cubicBezTo>
                  <a:cubicBezTo>
                    <a:pt x="391" y="54"/>
                    <a:pt x="391" y="53"/>
                    <a:pt x="392" y="53"/>
                  </a:cubicBezTo>
                  <a:cubicBezTo>
                    <a:pt x="391" y="52"/>
                    <a:pt x="391" y="52"/>
                    <a:pt x="391" y="53"/>
                  </a:cubicBezTo>
                  <a:cubicBezTo>
                    <a:pt x="390" y="53"/>
                    <a:pt x="390" y="53"/>
                    <a:pt x="390" y="53"/>
                  </a:cubicBezTo>
                  <a:cubicBezTo>
                    <a:pt x="390" y="53"/>
                    <a:pt x="391" y="52"/>
                    <a:pt x="391" y="52"/>
                  </a:cubicBezTo>
                  <a:cubicBezTo>
                    <a:pt x="389" y="52"/>
                    <a:pt x="389" y="52"/>
                    <a:pt x="389" y="52"/>
                  </a:cubicBezTo>
                  <a:cubicBezTo>
                    <a:pt x="389" y="52"/>
                    <a:pt x="389" y="52"/>
                    <a:pt x="389" y="51"/>
                  </a:cubicBezTo>
                  <a:cubicBezTo>
                    <a:pt x="389" y="51"/>
                    <a:pt x="389" y="51"/>
                    <a:pt x="390" y="51"/>
                  </a:cubicBezTo>
                  <a:cubicBezTo>
                    <a:pt x="389" y="51"/>
                    <a:pt x="389" y="51"/>
                    <a:pt x="389" y="51"/>
                  </a:cubicBezTo>
                  <a:cubicBezTo>
                    <a:pt x="389" y="51"/>
                    <a:pt x="389" y="51"/>
                    <a:pt x="389" y="50"/>
                  </a:cubicBezTo>
                  <a:cubicBezTo>
                    <a:pt x="391" y="50"/>
                    <a:pt x="391" y="50"/>
                    <a:pt x="393" y="49"/>
                  </a:cubicBezTo>
                  <a:cubicBezTo>
                    <a:pt x="393" y="49"/>
                    <a:pt x="393" y="49"/>
                    <a:pt x="393" y="49"/>
                  </a:cubicBezTo>
                  <a:cubicBezTo>
                    <a:pt x="394" y="49"/>
                    <a:pt x="394" y="49"/>
                    <a:pt x="394" y="49"/>
                  </a:cubicBezTo>
                  <a:cubicBezTo>
                    <a:pt x="394" y="49"/>
                    <a:pt x="394" y="49"/>
                    <a:pt x="393" y="48"/>
                  </a:cubicBezTo>
                  <a:cubicBezTo>
                    <a:pt x="394" y="48"/>
                    <a:pt x="394" y="48"/>
                    <a:pt x="394" y="48"/>
                  </a:cubicBezTo>
                  <a:cubicBezTo>
                    <a:pt x="394" y="47"/>
                    <a:pt x="394" y="47"/>
                    <a:pt x="394" y="47"/>
                  </a:cubicBezTo>
                  <a:cubicBezTo>
                    <a:pt x="394" y="47"/>
                    <a:pt x="394" y="47"/>
                    <a:pt x="394" y="47"/>
                  </a:cubicBezTo>
                  <a:cubicBezTo>
                    <a:pt x="394" y="47"/>
                    <a:pt x="395" y="47"/>
                    <a:pt x="395" y="47"/>
                  </a:cubicBezTo>
                  <a:cubicBezTo>
                    <a:pt x="395" y="47"/>
                    <a:pt x="395" y="48"/>
                    <a:pt x="395" y="48"/>
                  </a:cubicBezTo>
                  <a:cubicBezTo>
                    <a:pt x="395" y="48"/>
                    <a:pt x="396" y="48"/>
                    <a:pt x="397" y="48"/>
                  </a:cubicBezTo>
                  <a:cubicBezTo>
                    <a:pt x="397" y="48"/>
                    <a:pt x="397" y="48"/>
                    <a:pt x="397" y="48"/>
                  </a:cubicBezTo>
                  <a:cubicBezTo>
                    <a:pt x="398" y="47"/>
                    <a:pt x="398" y="47"/>
                    <a:pt x="398" y="47"/>
                  </a:cubicBezTo>
                  <a:cubicBezTo>
                    <a:pt x="398" y="47"/>
                    <a:pt x="397" y="47"/>
                    <a:pt x="397" y="46"/>
                  </a:cubicBezTo>
                  <a:cubicBezTo>
                    <a:pt x="397" y="46"/>
                    <a:pt x="397" y="46"/>
                    <a:pt x="397" y="46"/>
                  </a:cubicBezTo>
                  <a:cubicBezTo>
                    <a:pt x="397" y="46"/>
                    <a:pt x="397" y="46"/>
                    <a:pt x="397" y="46"/>
                  </a:cubicBezTo>
                  <a:cubicBezTo>
                    <a:pt x="397" y="46"/>
                    <a:pt x="397" y="46"/>
                    <a:pt x="397" y="46"/>
                  </a:cubicBezTo>
                  <a:cubicBezTo>
                    <a:pt x="397" y="46"/>
                    <a:pt x="396" y="46"/>
                    <a:pt x="396" y="46"/>
                  </a:cubicBezTo>
                  <a:cubicBezTo>
                    <a:pt x="396" y="46"/>
                    <a:pt x="396" y="46"/>
                    <a:pt x="395" y="46"/>
                  </a:cubicBezTo>
                  <a:cubicBezTo>
                    <a:pt x="395" y="46"/>
                    <a:pt x="396" y="46"/>
                    <a:pt x="396" y="46"/>
                  </a:cubicBezTo>
                  <a:cubicBezTo>
                    <a:pt x="396" y="46"/>
                    <a:pt x="396" y="45"/>
                    <a:pt x="396" y="45"/>
                  </a:cubicBezTo>
                  <a:cubicBezTo>
                    <a:pt x="396" y="45"/>
                    <a:pt x="396" y="45"/>
                    <a:pt x="395" y="45"/>
                  </a:cubicBezTo>
                  <a:cubicBezTo>
                    <a:pt x="395" y="45"/>
                    <a:pt x="396" y="45"/>
                    <a:pt x="396" y="45"/>
                  </a:cubicBezTo>
                  <a:cubicBezTo>
                    <a:pt x="396" y="45"/>
                    <a:pt x="397" y="45"/>
                    <a:pt x="397" y="45"/>
                  </a:cubicBezTo>
                  <a:cubicBezTo>
                    <a:pt x="398" y="45"/>
                    <a:pt x="398" y="45"/>
                    <a:pt x="398" y="45"/>
                  </a:cubicBezTo>
                  <a:cubicBezTo>
                    <a:pt x="399" y="44"/>
                    <a:pt x="399" y="44"/>
                    <a:pt x="400" y="44"/>
                  </a:cubicBezTo>
                  <a:cubicBezTo>
                    <a:pt x="400" y="44"/>
                    <a:pt x="400" y="44"/>
                    <a:pt x="401" y="44"/>
                  </a:cubicBezTo>
                  <a:cubicBezTo>
                    <a:pt x="402" y="42"/>
                    <a:pt x="402" y="42"/>
                    <a:pt x="402" y="42"/>
                  </a:cubicBezTo>
                  <a:cubicBezTo>
                    <a:pt x="400" y="42"/>
                    <a:pt x="399" y="43"/>
                    <a:pt x="398" y="43"/>
                  </a:cubicBezTo>
                  <a:cubicBezTo>
                    <a:pt x="398" y="43"/>
                    <a:pt x="398" y="43"/>
                    <a:pt x="399" y="43"/>
                  </a:cubicBezTo>
                  <a:cubicBezTo>
                    <a:pt x="399" y="42"/>
                    <a:pt x="399" y="42"/>
                    <a:pt x="399" y="42"/>
                  </a:cubicBezTo>
                  <a:cubicBezTo>
                    <a:pt x="398" y="42"/>
                    <a:pt x="398" y="42"/>
                    <a:pt x="397" y="42"/>
                  </a:cubicBezTo>
                  <a:cubicBezTo>
                    <a:pt x="398" y="42"/>
                    <a:pt x="398" y="42"/>
                    <a:pt x="398" y="42"/>
                  </a:cubicBezTo>
                  <a:cubicBezTo>
                    <a:pt x="401" y="41"/>
                    <a:pt x="401" y="41"/>
                    <a:pt x="401" y="41"/>
                  </a:cubicBezTo>
                  <a:cubicBezTo>
                    <a:pt x="401" y="41"/>
                    <a:pt x="401" y="41"/>
                    <a:pt x="401" y="41"/>
                  </a:cubicBezTo>
                  <a:cubicBezTo>
                    <a:pt x="401" y="41"/>
                    <a:pt x="401" y="41"/>
                    <a:pt x="401" y="41"/>
                  </a:cubicBezTo>
                  <a:cubicBezTo>
                    <a:pt x="401" y="41"/>
                    <a:pt x="401" y="41"/>
                    <a:pt x="401" y="41"/>
                  </a:cubicBezTo>
                  <a:cubicBezTo>
                    <a:pt x="401" y="41"/>
                    <a:pt x="401" y="41"/>
                    <a:pt x="401" y="41"/>
                  </a:cubicBezTo>
                  <a:cubicBezTo>
                    <a:pt x="401" y="40"/>
                    <a:pt x="401" y="40"/>
                    <a:pt x="401" y="40"/>
                  </a:cubicBezTo>
                  <a:cubicBezTo>
                    <a:pt x="401" y="40"/>
                    <a:pt x="401" y="40"/>
                    <a:pt x="397" y="41"/>
                  </a:cubicBezTo>
                  <a:cubicBezTo>
                    <a:pt x="397" y="41"/>
                    <a:pt x="397" y="41"/>
                    <a:pt x="397" y="41"/>
                  </a:cubicBezTo>
                  <a:cubicBezTo>
                    <a:pt x="398" y="40"/>
                    <a:pt x="399" y="40"/>
                    <a:pt x="400" y="40"/>
                  </a:cubicBezTo>
                  <a:cubicBezTo>
                    <a:pt x="398" y="39"/>
                    <a:pt x="398" y="40"/>
                    <a:pt x="396" y="41"/>
                  </a:cubicBezTo>
                  <a:cubicBezTo>
                    <a:pt x="396" y="41"/>
                    <a:pt x="396" y="41"/>
                    <a:pt x="396" y="41"/>
                  </a:cubicBezTo>
                  <a:cubicBezTo>
                    <a:pt x="396" y="40"/>
                    <a:pt x="397" y="40"/>
                    <a:pt x="397" y="40"/>
                  </a:cubicBezTo>
                  <a:cubicBezTo>
                    <a:pt x="398" y="39"/>
                    <a:pt x="398" y="39"/>
                    <a:pt x="399" y="39"/>
                  </a:cubicBezTo>
                  <a:cubicBezTo>
                    <a:pt x="399" y="39"/>
                    <a:pt x="400" y="39"/>
                    <a:pt x="400" y="38"/>
                  </a:cubicBezTo>
                  <a:cubicBezTo>
                    <a:pt x="400" y="38"/>
                    <a:pt x="400" y="38"/>
                    <a:pt x="400" y="38"/>
                  </a:cubicBezTo>
                  <a:cubicBezTo>
                    <a:pt x="400" y="38"/>
                    <a:pt x="399" y="38"/>
                    <a:pt x="399" y="39"/>
                  </a:cubicBezTo>
                  <a:cubicBezTo>
                    <a:pt x="399" y="39"/>
                    <a:pt x="398" y="39"/>
                    <a:pt x="398" y="39"/>
                  </a:cubicBezTo>
                  <a:cubicBezTo>
                    <a:pt x="398" y="38"/>
                    <a:pt x="399" y="38"/>
                    <a:pt x="399" y="38"/>
                  </a:cubicBezTo>
                  <a:cubicBezTo>
                    <a:pt x="399" y="38"/>
                    <a:pt x="399" y="38"/>
                    <a:pt x="399" y="38"/>
                  </a:cubicBezTo>
                  <a:cubicBezTo>
                    <a:pt x="398" y="39"/>
                    <a:pt x="398" y="39"/>
                    <a:pt x="397" y="39"/>
                  </a:cubicBezTo>
                  <a:cubicBezTo>
                    <a:pt x="397" y="39"/>
                    <a:pt x="397" y="39"/>
                    <a:pt x="397" y="39"/>
                  </a:cubicBezTo>
                  <a:cubicBezTo>
                    <a:pt x="396" y="39"/>
                    <a:pt x="396" y="39"/>
                    <a:pt x="396" y="39"/>
                  </a:cubicBezTo>
                  <a:cubicBezTo>
                    <a:pt x="396" y="39"/>
                    <a:pt x="396" y="39"/>
                    <a:pt x="396" y="39"/>
                  </a:cubicBezTo>
                  <a:cubicBezTo>
                    <a:pt x="397" y="39"/>
                    <a:pt x="397" y="38"/>
                    <a:pt x="397" y="38"/>
                  </a:cubicBezTo>
                  <a:cubicBezTo>
                    <a:pt x="397" y="38"/>
                    <a:pt x="397" y="38"/>
                    <a:pt x="397" y="38"/>
                  </a:cubicBezTo>
                  <a:cubicBezTo>
                    <a:pt x="398" y="38"/>
                    <a:pt x="398" y="38"/>
                    <a:pt x="398" y="38"/>
                  </a:cubicBezTo>
                  <a:cubicBezTo>
                    <a:pt x="399" y="38"/>
                    <a:pt x="399" y="38"/>
                    <a:pt x="399" y="38"/>
                  </a:cubicBezTo>
                  <a:cubicBezTo>
                    <a:pt x="399" y="38"/>
                    <a:pt x="399" y="38"/>
                    <a:pt x="398" y="37"/>
                  </a:cubicBezTo>
                  <a:cubicBezTo>
                    <a:pt x="398" y="38"/>
                    <a:pt x="398" y="38"/>
                    <a:pt x="398" y="38"/>
                  </a:cubicBezTo>
                  <a:cubicBezTo>
                    <a:pt x="398" y="37"/>
                    <a:pt x="398" y="37"/>
                    <a:pt x="399" y="36"/>
                  </a:cubicBezTo>
                  <a:cubicBezTo>
                    <a:pt x="398" y="36"/>
                    <a:pt x="398" y="36"/>
                    <a:pt x="397" y="37"/>
                  </a:cubicBezTo>
                  <a:cubicBezTo>
                    <a:pt x="397" y="37"/>
                    <a:pt x="396" y="37"/>
                    <a:pt x="396" y="37"/>
                  </a:cubicBezTo>
                  <a:cubicBezTo>
                    <a:pt x="396" y="37"/>
                    <a:pt x="395" y="38"/>
                    <a:pt x="395" y="38"/>
                  </a:cubicBezTo>
                  <a:cubicBezTo>
                    <a:pt x="395" y="38"/>
                    <a:pt x="394" y="38"/>
                    <a:pt x="394" y="38"/>
                  </a:cubicBezTo>
                  <a:cubicBezTo>
                    <a:pt x="394" y="38"/>
                    <a:pt x="395" y="38"/>
                    <a:pt x="395" y="38"/>
                  </a:cubicBezTo>
                  <a:cubicBezTo>
                    <a:pt x="395" y="38"/>
                    <a:pt x="395" y="38"/>
                    <a:pt x="394" y="38"/>
                  </a:cubicBezTo>
                  <a:cubicBezTo>
                    <a:pt x="394" y="38"/>
                    <a:pt x="394" y="38"/>
                    <a:pt x="394" y="38"/>
                  </a:cubicBezTo>
                  <a:cubicBezTo>
                    <a:pt x="394" y="38"/>
                    <a:pt x="394" y="38"/>
                    <a:pt x="393" y="38"/>
                  </a:cubicBezTo>
                  <a:cubicBezTo>
                    <a:pt x="394" y="38"/>
                    <a:pt x="394" y="37"/>
                    <a:pt x="395" y="37"/>
                  </a:cubicBezTo>
                  <a:cubicBezTo>
                    <a:pt x="395" y="37"/>
                    <a:pt x="395" y="37"/>
                    <a:pt x="395" y="37"/>
                  </a:cubicBezTo>
                  <a:cubicBezTo>
                    <a:pt x="395" y="37"/>
                    <a:pt x="395" y="36"/>
                    <a:pt x="396" y="36"/>
                  </a:cubicBezTo>
                  <a:cubicBezTo>
                    <a:pt x="396" y="36"/>
                    <a:pt x="396" y="36"/>
                    <a:pt x="395" y="36"/>
                  </a:cubicBezTo>
                  <a:cubicBezTo>
                    <a:pt x="394" y="37"/>
                    <a:pt x="393" y="37"/>
                    <a:pt x="392" y="38"/>
                  </a:cubicBezTo>
                  <a:cubicBezTo>
                    <a:pt x="392" y="38"/>
                    <a:pt x="392" y="38"/>
                    <a:pt x="392" y="38"/>
                  </a:cubicBezTo>
                  <a:cubicBezTo>
                    <a:pt x="392" y="37"/>
                    <a:pt x="392" y="37"/>
                    <a:pt x="392" y="37"/>
                  </a:cubicBezTo>
                  <a:cubicBezTo>
                    <a:pt x="392" y="37"/>
                    <a:pt x="393" y="37"/>
                    <a:pt x="393" y="37"/>
                  </a:cubicBezTo>
                  <a:cubicBezTo>
                    <a:pt x="393" y="37"/>
                    <a:pt x="393" y="37"/>
                    <a:pt x="393" y="37"/>
                  </a:cubicBezTo>
                  <a:cubicBezTo>
                    <a:pt x="394" y="35"/>
                    <a:pt x="397" y="35"/>
                    <a:pt x="398" y="34"/>
                  </a:cubicBezTo>
                  <a:cubicBezTo>
                    <a:pt x="398" y="34"/>
                    <a:pt x="398" y="33"/>
                    <a:pt x="399" y="33"/>
                  </a:cubicBezTo>
                  <a:cubicBezTo>
                    <a:pt x="398" y="33"/>
                    <a:pt x="398" y="34"/>
                    <a:pt x="398" y="34"/>
                  </a:cubicBezTo>
                  <a:cubicBezTo>
                    <a:pt x="397" y="33"/>
                    <a:pt x="398" y="33"/>
                    <a:pt x="398" y="33"/>
                  </a:cubicBezTo>
                  <a:cubicBezTo>
                    <a:pt x="398" y="33"/>
                    <a:pt x="398" y="33"/>
                    <a:pt x="398" y="33"/>
                  </a:cubicBezTo>
                  <a:cubicBezTo>
                    <a:pt x="399" y="33"/>
                    <a:pt x="400" y="33"/>
                    <a:pt x="400" y="32"/>
                  </a:cubicBezTo>
                  <a:cubicBezTo>
                    <a:pt x="400" y="32"/>
                    <a:pt x="400" y="32"/>
                    <a:pt x="400" y="32"/>
                  </a:cubicBezTo>
                  <a:cubicBezTo>
                    <a:pt x="400" y="32"/>
                    <a:pt x="400" y="32"/>
                    <a:pt x="400" y="32"/>
                  </a:cubicBezTo>
                  <a:cubicBezTo>
                    <a:pt x="401" y="31"/>
                    <a:pt x="401" y="31"/>
                    <a:pt x="401" y="31"/>
                  </a:cubicBezTo>
                  <a:cubicBezTo>
                    <a:pt x="400" y="31"/>
                    <a:pt x="400" y="31"/>
                    <a:pt x="400" y="31"/>
                  </a:cubicBezTo>
                  <a:cubicBezTo>
                    <a:pt x="400" y="31"/>
                    <a:pt x="399" y="31"/>
                    <a:pt x="399" y="31"/>
                  </a:cubicBezTo>
                  <a:cubicBezTo>
                    <a:pt x="399" y="32"/>
                    <a:pt x="399" y="32"/>
                    <a:pt x="399" y="32"/>
                  </a:cubicBezTo>
                  <a:cubicBezTo>
                    <a:pt x="398" y="31"/>
                    <a:pt x="397" y="32"/>
                    <a:pt x="396" y="32"/>
                  </a:cubicBezTo>
                  <a:cubicBezTo>
                    <a:pt x="396" y="32"/>
                    <a:pt x="396" y="32"/>
                    <a:pt x="396" y="32"/>
                  </a:cubicBezTo>
                  <a:cubicBezTo>
                    <a:pt x="396" y="32"/>
                    <a:pt x="396" y="32"/>
                    <a:pt x="396" y="32"/>
                  </a:cubicBezTo>
                  <a:cubicBezTo>
                    <a:pt x="396" y="32"/>
                    <a:pt x="396" y="32"/>
                    <a:pt x="396" y="31"/>
                  </a:cubicBezTo>
                  <a:cubicBezTo>
                    <a:pt x="396" y="31"/>
                    <a:pt x="396" y="31"/>
                    <a:pt x="396" y="31"/>
                  </a:cubicBezTo>
                  <a:cubicBezTo>
                    <a:pt x="396" y="31"/>
                    <a:pt x="396" y="31"/>
                    <a:pt x="396" y="31"/>
                  </a:cubicBezTo>
                  <a:cubicBezTo>
                    <a:pt x="396" y="31"/>
                    <a:pt x="396" y="31"/>
                    <a:pt x="396" y="31"/>
                  </a:cubicBezTo>
                  <a:cubicBezTo>
                    <a:pt x="396" y="31"/>
                    <a:pt x="395" y="31"/>
                    <a:pt x="395" y="31"/>
                  </a:cubicBezTo>
                  <a:cubicBezTo>
                    <a:pt x="395" y="31"/>
                    <a:pt x="395" y="31"/>
                    <a:pt x="395" y="31"/>
                  </a:cubicBezTo>
                  <a:cubicBezTo>
                    <a:pt x="395" y="30"/>
                    <a:pt x="395" y="30"/>
                    <a:pt x="394" y="30"/>
                  </a:cubicBezTo>
                  <a:cubicBezTo>
                    <a:pt x="393" y="30"/>
                    <a:pt x="393" y="30"/>
                    <a:pt x="393" y="30"/>
                  </a:cubicBezTo>
                  <a:cubicBezTo>
                    <a:pt x="393" y="31"/>
                    <a:pt x="393" y="31"/>
                    <a:pt x="391" y="31"/>
                  </a:cubicBezTo>
                  <a:cubicBezTo>
                    <a:pt x="391" y="31"/>
                    <a:pt x="390" y="31"/>
                    <a:pt x="390" y="31"/>
                  </a:cubicBezTo>
                  <a:cubicBezTo>
                    <a:pt x="390" y="32"/>
                    <a:pt x="390" y="32"/>
                    <a:pt x="390" y="32"/>
                  </a:cubicBezTo>
                  <a:cubicBezTo>
                    <a:pt x="390" y="32"/>
                    <a:pt x="390" y="32"/>
                    <a:pt x="390" y="32"/>
                  </a:cubicBezTo>
                  <a:cubicBezTo>
                    <a:pt x="390" y="32"/>
                    <a:pt x="390" y="32"/>
                    <a:pt x="390" y="32"/>
                  </a:cubicBezTo>
                  <a:cubicBezTo>
                    <a:pt x="390" y="32"/>
                    <a:pt x="390" y="32"/>
                    <a:pt x="390" y="33"/>
                  </a:cubicBezTo>
                  <a:cubicBezTo>
                    <a:pt x="390" y="33"/>
                    <a:pt x="390" y="33"/>
                    <a:pt x="391" y="33"/>
                  </a:cubicBezTo>
                  <a:cubicBezTo>
                    <a:pt x="390" y="33"/>
                    <a:pt x="390" y="33"/>
                    <a:pt x="390" y="33"/>
                  </a:cubicBezTo>
                  <a:cubicBezTo>
                    <a:pt x="390" y="33"/>
                    <a:pt x="390" y="33"/>
                    <a:pt x="390" y="33"/>
                  </a:cubicBezTo>
                  <a:cubicBezTo>
                    <a:pt x="390" y="33"/>
                    <a:pt x="390" y="33"/>
                    <a:pt x="390" y="33"/>
                  </a:cubicBezTo>
                  <a:cubicBezTo>
                    <a:pt x="390" y="33"/>
                    <a:pt x="389" y="33"/>
                    <a:pt x="389" y="33"/>
                  </a:cubicBezTo>
                  <a:cubicBezTo>
                    <a:pt x="389" y="33"/>
                    <a:pt x="389" y="33"/>
                    <a:pt x="389" y="33"/>
                  </a:cubicBezTo>
                  <a:cubicBezTo>
                    <a:pt x="389" y="33"/>
                    <a:pt x="389" y="33"/>
                    <a:pt x="389" y="33"/>
                  </a:cubicBezTo>
                  <a:cubicBezTo>
                    <a:pt x="389" y="33"/>
                    <a:pt x="389" y="32"/>
                    <a:pt x="389" y="32"/>
                  </a:cubicBezTo>
                  <a:cubicBezTo>
                    <a:pt x="388" y="32"/>
                    <a:pt x="388" y="32"/>
                    <a:pt x="386" y="34"/>
                  </a:cubicBezTo>
                  <a:cubicBezTo>
                    <a:pt x="386" y="34"/>
                    <a:pt x="386" y="34"/>
                    <a:pt x="386" y="34"/>
                  </a:cubicBezTo>
                  <a:cubicBezTo>
                    <a:pt x="385" y="34"/>
                    <a:pt x="385" y="34"/>
                    <a:pt x="384" y="34"/>
                  </a:cubicBezTo>
                  <a:cubicBezTo>
                    <a:pt x="383" y="35"/>
                    <a:pt x="383" y="35"/>
                    <a:pt x="383" y="35"/>
                  </a:cubicBezTo>
                  <a:cubicBezTo>
                    <a:pt x="382" y="35"/>
                    <a:pt x="382" y="35"/>
                    <a:pt x="382" y="35"/>
                  </a:cubicBezTo>
                  <a:cubicBezTo>
                    <a:pt x="383" y="35"/>
                    <a:pt x="383" y="35"/>
                    <a:pt x="383" y="34"/>
                  </a:cubicBezTo>
                  <a:cubicBezTo>
                    <a:pt x="385" y="34"/>
                    <a:pt x="386" y="33"/>
                    <a:pt x="387" y="33"/>
                  </a:cubicBezTo>
                  <a:cubicBezTo>
                    <a:pt x="387" y="33"/>
                    <a:pt x="387" y="32"/>
                    <a:pt x="387" y="32"/>
                  </a:cubicBezTo>
                  <a:cubicBezTo>
                    <a:pt x="386" y="33"/>
                    <a:pt x="385" y="33"/>
                    <a:pt x="384" y="33"/>
                  </a:cubicBezTo>
                  <a:cubicBezTo>
                    <a:pt x="384" y="33"/>
                    <a:pt x="385" y="33"/>
                    <a:pt x="385" y="33"/>
                  </a:cubicBezTo>
                  <a:cubicBezTo>
                    <a:pt x="385" y="33"/>
                    <a:pt x="385" y="33"/>
                    <a:pt x="385" y="33"/>
                  </a:cubicBezTo>
                  <a:cubicBezTo>
                    <a:pt x="385" y="33"/>
                    <a:pt x="386" y="32"/>
                    <a:pt x="386" y="32"/>
                  </a:cubicBezTo>
                  <a:cubicBezTo>
                    <a:pt x="386" y="32"/>
                    <a:pt x="385" y="32"/>
                    <a:pt x="385" y="32"/>
                  </a:cubicBezTo>
                  <a:cubicBezTo>
                    <a:pt x="385" y="32"/>
                    <a:pt x="385" y="32"/>
                    <a:pt x="384" y="33"/>
                  </a:cubicBezTo>
                  <a:cubicBezTo>
                    <a:pt x="384" y="33"/>
                    <a:pt x="384" y="33"/>
                    <a:pt x="384" y="33"/>
                  </a:cubicBezTo>
                  <a:cubicBezTo>
                    <a:pt x="384" y="33"/>
                    <a:pt x="384" y="33"/>
                    <a:pt x="384" y="33"/>
                  </a:cubicBezTo>
                  <a:cubicBezTo>
                    <a:pt x="383" y="33"/>
                    <a:pt x="383" y="33"/>
                    <a:pt x="383" y="33"/>
                  </a:cubicBezTo>
                  <a:cubicBezTo>
                    <a:pt x="383" y="33"/>
                    <a:pt x="382" y="33"/>
                    <a:pt x="382" y="33"/>
                  </a:cubicBezTo>
                  <a:cubicBezTo>
                    <a:pt x="381" y="34"/>
                    <a:pt x="379" y="35"/>
                    <a:pt x="377" y="35"/>
                  </a:cubicBezTo>
                  <a:cubicBezTo>
                    <a:pt x="377" y="35"/>
                    <a:pt x="378" y="35"/>
                    <a:pt x="378" y="35"/>
                  </a:cubicBezTo>
                  <a:cubicBezTo>
                    <a:pt x="377" y="35"/>
                    <a:pt x="377" y="35"/>
                    <a:pt x="377" y="35"/>
                  </a:cubicBezTo>
                  <a:cubicBezTo>
                    <a:pt x="377" y="35"/>
                    <a:pt x="378" y="35"/>
                    <a:pt x="378" y="34"/>
                  </a:cubicBezTo>
                  <a:cubicBezTo>
                    <a:pt x="378" y="34"/>
                    <a:pt x="378" y="34"/>
                    <a:pt x="378" y="34"/>
                  </a:cubicBezTo>
                  <a:cubicBezTo>
                    <a:pt x="378" y="34"/>
                    <a:pt x="379" y="34"/>
                    <a:pt x="379" y="34"/>
                  </a:cubicBezTo>
                  <a:cubicBezTo>
                    <a:pt x="380" y="34"/>
                    <a:pt x="381" y="33"/>
                    <a:pt x="382" y="33"/>
                  </a:cubicBezTo>
                  <a:cubicBezTo>
                    <a:pt x="382" y="33"/>
                    <a:pt x="382" y="33"/>
                    <a:pt x="382" y="33"/>
                  </a:cubicBezTo>
                  <a:cubicBezTo>
                    <a:pt x="382" y="33"/>
                    <a:pt x="382" y="33"/>
                    <a:pt x="382" y="33"/>
                  </a:cubicBezTo>
                  <a:cubicBezTo>
                    <a:pt x="384" y="32"/>
                    <a:pt x="386" y="30"/>
                    <a:pt x="389" y="29"/>
                  </a:cubicBezTo>
                  <a:cubicBezTo>
                    <a:pt x="389" y="29"/>
                    <a:pt x="389" y="29"/>
                    <a:pt x="389" y="29"/>
                  </a:cubicBezTo>
                  <a:cubicBezTo>
                    <a:pt x="389" y="29"/>
                    <a:pt x="390" y="29"/>
                    <a:pt x="390" y="29"/>
                  </a:cubicBezTo>
                  <a:cubicBezTo>
                    <a:pt x="390" y="29"/>
                    <a:pt x="390" y="29"/>
                    <a:pt x="390" y="29"/>
                  </a:cubicBezTo>
                  <a:cubicBezTo>
                    <a:pt x="390" y="28"/>
                    <a:pt x="390" y="28"/>
                    <a:pt x="390" y="28"/>
                  </a:cubicBezTo>
                  <a:cubicBezTo>
                    <a:pt x="390" y="28"/>
                    <a:pt x="391" y="28"/>
                    <a:pt x="394" y="27"/>
                  </a:cubicBezTo>
                  <a:cubicBezTo>
                    <a:pt x="394" y="27"/>
                    <a:pt x="394" y="27"/>
                    <a:pt x="394" y="27"/>
                  </a:cubicBezTo>
                  <a:cubicBezTo>
                    <a:pt x="394" y="26"/>
                    <a:pt x="394" y="26"/>
                    <a:pt x="393" y="26"/>
                  </a:cubicBezTo>
                  <a:cubicBezTo>
                    <a:pt x="393" y="26"/>
                    <a:pt x="393" y="26"/>
                    <a:pt x="393" y="26"/>
                  </a:cubicBezTo>
                  <a:cubicBezTo>
                    <a:pt x="392" y="26"/>
                    <a:pt x="392" y="26"/>
                    <a:pt x="392" y="26"/>
                  </a:cubicBezTo>
                  <a:cubicBezTo>
                    <a:pt x="391" y="27"/>
                    <a:pt x="391" y="27"/>
                    <a:pt x="390" y="27"/>
                  </a:cubicBezTo>
                  <a:cubicBezTo>
                    <a:pt x="390" y="27"/>
                    <a:pt x="390" y="27"/>
                    <a:pt x="389" y="27"/>
                  </a:cubicBezTo>
                  <a:cubicBezTo>
                    <a:pt x="389" y="27"/>
                    <a:pt x="389" y="27"/>
                    <a:pt x="388" y="27"/>
                  </a:cubicBezTo>
                  <a:cubicBezTo>
                    <a:pt x="388" y="27"/>
                    <a:pt x="387" y="27"/>
                    <a:pt x="387" y="28"/>
                  </a:cubicBezTo>
                  <a:cubicBezTo>
                    <a:pt x="386" y="28"/>
                    <a:pt x="386" y="28"/>
                    <a:pt x="385" y="28"/>
                  </a:cubicBezTo>
                  <a:cubicBezTo>
                    <a:pt x="385" y="28"/>
                    <a:pt x="385" y="28"/>
                    <a:pt x="385" y="28"/>
                  </a:cubicBezTo>
                  <a:cubicBezTo>
                    <a:pt x="384" y="28"/>
                    <a:pt x="384" y="28"/>
                    <a:pt x="381" y="29"/>
                  </a:cubicBezTo>
                  <a:cubicBezTo>
                    <a:pt x="381" y="29"/>
                    <a:pt x="382" y="29"/>
                    <a:pt x="382" y="29"/>
                  </a:cubicBezTo>
                  <a:cubicBezTo>
                    <a:pt x="382" y="29"/>
                    <a:pt x="381" y="30"/>
                    <a:pt x="381" y="30"/>
                  </a:cubicBezTo>
                  <a:cubicBezTo>
                    <a:pt x="381" y="30"/>
                    <a:pt x="381" y="29"/>
                    <a:pt x="381" y="29"/>
                  </a:cubicBezTo>
                  <a:cubicBezTo>
                    <a:pt x="381" y="29"/>
                    <a:pt x="380" y="30"/>
                    <a:pt x="380" y="30"/>
                  </a:cubicBezTo>
                  <a:cubicBezTo>
                    <a:pt x="380" y="30"/>
                    <a:pt x="380" y="30"/>
                    <a:pt x="380" y="30"/>
                  </a:cubicBezTo>
                  <a:cubicBezTo>
                    <a:pt x="378" y="30"/>
                    <a:pt x="377" y="31"/>
                    <a:pt x="375" y="32"/>
                  </a:cubicBezTo>
                  <a:cubicBezTo>
                    <a:pt x="375" y="32"/>
                    <a:pt x="375" y="32"/>
                    <a:pt x="375" y="32"/>
                  </a:cubicBezTo>
                  <a:cubicBezTo>
                    <a:pt x="375" y="32"/>
                    <a:pt x="375" y="32"/>
                    <a:pt x="376" y="32"/>
                  </a:cubicBezTo>
                  <a:cubicBezTo>
                    <a:pt x="375" y="32"/>
                    <a:pt x="375" y="32"/>
                    <a:pt x="375" y="32"/>
                  </a:cubicBezTo>
                  <a:cubicBezTo>
                    <a:pt x="376" y="32"/>
                    <a:pt x="376" y="32"/>
                    <a:pt x="376" y="32"/>
                  </a:cubicBezTo>
                  <a:cubicBezTo>
                    <a:pt x="376" y="32"/>
                    <a:pt x="376" y="32"/>
                    <a:pt x="376" y="32"/>
                  </a:cubicBezTo>
                  <a:cubicBezTo>
                    <a:pt x="375" y="33"/>
                    <a:pt x="375" y="33"/>
                    <a:pt x="373" y="34"/>
                  </a:cubicBezTo>
                  <a:cubicBezTo>
                    <a:pt x="373" y="34"/>
                    <a:pt x="373" y="34"/>
                    <a:pt x="374" y="33"/>
                  </a:cubicBezTo>
                  <a:cubicBezTo>
                    <a:pt x="374" y="33"/>
                    <a:pt x="374" y="33"/>
                    <a:pt x="374" y="33"/>
                  </a:cubicBezTo>
                  <a:cubicBezTo>
                    <a:pt x="373" y="33"/>
                    <a:pt x="371" y="33"/>
                    <a:pt x="370" y="35"/>
                  </a:cubicBezTo>
                  <a:cubicBezTo>
                    <a:pt x="370" y="35"/>
                    <a:pt x="371" y="35"/>
                    <a:pt x="371" y="35"/>
                  </a:cubicBezTo>
                  <a:cubicBezTo>
                    <a:pt x="366" y="37"/>
                    <a:pt x="366" y="37"/>
                    <a:pt x="364" y="38"/>
                  </a:cubicBezTo>
                  <a:cubicBezTo>
                    <a:pt x="364" y="38"/>
                    <a:pt x="364" y="38"/>
                    <a:pt x="364" y="37"/>
                  </a:cubicBezTo>
                  <a:cubicBezTo>
                    <a:pt x="364" y="37"/>
                    <a:pt x="364" y="37"/>
                    <a:pt x="365" y="37"/>
                  </a:cubicBezTo>
                  <a:cubicBezTo>
                    <a:pt x="364" y="37"/>
                    <a:pt x="364" y="37"/>
                    <a:pt x="362" y="37"/>
                  </a:cubicBezTo>
                  <a:cubicBezTo>
                    <a:pt x="362" y="38"/>
                    <a:pt x="362" y="38"/>
                    <a:pt x="362" y="38"/>
                  </a:cubicBezTo>
                  <a:cubicBezTo>
                    <a:pt x="362" y="38"/>
                    <a:pt x="361" y="38"/>
                    <a:pt x="361" y="38"/>
                  </a:cubicBezTo>
                  <a:cubicBezTo>
                    <a:pt x="361" y="38"/>
                    <a:pt x="361" y="38"/>
                    <a:pt x="361" y="38"/>
                  </a:cubicBezTo>
                  <a:cubicBezTo>
                    <a:pt x="361" y="38"/>
                    <a:pt x="361" y="38"/>
                    <a:pt x="360" y="38"/>
                  </a:cubicBezTo>
                  <a:cubicBezTo>
                    <a:pt x="361" y="38"/>
                    <a:pt x="361" y="38"/>
                    <a:pt x="361" y="38"/>
                  </a:cubicBezTo>
                  <a:cubicBezTo>
                    <a:pt x="362" y="37"/>
                    <a:pt x="365" y="37"/>
                    <a:pt x="365" y="37"/>
                  </a:cubicBezTo>
                  <a:cubicBezTo>
                    <a:pt x="368" y="35"/>
                    <a:pt x="371" y="33"/>
                    <a:pt x="373" y="32"/>
                  </a:cubicBezTo>
                  <a:cubicBezTo>
                    <a:pt x="374" y="31"/>
                    <a:pt x="375" y="31"/>
                    <a:pt x="375" y="31"/>
                  </a:cubicBezTo>
                  <a:cubicBezTo>
                    <a:pt x="376" y="30"/>
                    <a:pt x="377" y="30"/>
                    <a:pt x="378" y="30"/>
                  </a:cubicBezTo>
                  <a:cubicBezTo>
                    <a:pt x="379" y="29"/>
                    <a:pt x="379" y="29"/>
                    <a:pt x="379" y="29"/>
                  </a:cubicBezTo>
                  <a:cubicBezTo>
                    <a:pt x="380" y="29"/>
                    <a:pt x="381" y="28"/>
                    <a:pt x="382" y="28"/>
                  </a:cubicBezTo>
                  <a:cubicBezTo>
                    <a:pt x="382" y="28"/>
                    <a:pt x="382" y="28"/>
                    <a:pt x="382" y="28"/>
                  </a:cubicBezTo>
                  <a:cubicBezTo>
                    <a:pt x="382" y="28"/>
                    <a:pt x="383" y="28"/>
                    <a:pt x="383" y="28"/>
                  </a:cubicBezTo>
                  <a:cubicBezTo>
                    <a:pt x="383" y="28"/>
                    <a:pt x="385" y="27"/>
                    <a:pt x="388" y="27"/>
                  </a:cubicBezTo>
                  <a:cubicBezTo>
                    <a:pt x="388" y="27"/>
                    <a:pt x="388" y="27"/>
                    <a:pt x="389" y="27"/>
                  </a:cubicBezTo>
                  <a:cubicBezTo>
                    <a:pt x="389" y="27"/>
                    <a:pt x="390" y="27"/>
                    <a:pt x="390" y="26"/>
                  </a:cubicBezTo>
                  <a:cubicBezTo>
                    <a:pt x="390" y="26"/>
                    <a:pt x="390" y="26"/>
                    <a:pt x="389" y="26"/>
                  </a:cubicBezTo>
                  <a:cubicBezTo>
                    <a:pt x="389" y="26"/>
                    <a:pt x="390" y="26"/>
                    <a:pt x="390" y="26"/>
                  </a:cubicBezTo>
                  <a:cubicBezTo>
                    <a:pt x="389" y="26"/>
                    <a:pt x="389" y="26"/>
                    <a:pt x="389" y="26"/>
                  </a:cubicBezTo>
                  <a:cubicBezTo>
                    <a:pt x="388" y="26"/>
                    <a:pt x="387" y="26"/>
                    <a:pt x="386" y="26"/>
                  </a:cubicBezTo>
                  <a:cubicBezTo>
                    <a:pt x="385" y="26"/>
                    <a:pt x="385" y="26"/>
                    <a:pt x="384" y="27"/>
                  </a:cubicBezTo>
                  <a:cubicBezTo>
                    <a:pt x="385" y="27"/>
                    <a:pt x="385" y="26"/>
                    <a:pt x="385" y="26"/>
                  </a:cubicBezTo>
                  <a:cubicBezTo>
                    <a:pt x="385" y="26"/>
                    <a:pt x="381" y="27"/>
                    <a:pt x="378" y="28"/>
                  </a:cubicBezTo>
                  <a:cubicBezTo>
                    <a:pt x="377" y="28"/>
                    <a:pt x="377" y="28"/>
                    <a:pt x="376" y="28"/>
                  </a:cubicBezTo>
                  <a:cubicBezTo>
                    <a:pt x="376" y="28"/>
                    <a:pt x="376" y="28"/>
                    <a:pt x="376" y="29"/>
                  </a:cubicBezTo>
                  <a:cubicBezTo>
                    <a:pt x="376" y="29"/>
                    <a:pt x="373" y="29"/>
                    <a:pt x="373" y="29"/>
                  </a:cubicBezTo>
                  <a:cubicBezTo>
                    <a:pt x="372" y="30"/>
                    <a:pt x="372" y="30"/>
                    <a:pt x="371" y="30"/>
                  </a:cubicBezTo>
                  <a:cubicBezTo>
                    <a:pt x="370" y="31"/>
                    <a:pt x="370" y="31"/>
                    <a:pt x="370" y="31"/>
                  </a:cubicBezTo>
                  <a:cubicBezTo>
                    <a:pt x="369" y="31"/>
                    <a:pt x="369" y="31"/>
                    <a:pt x="369" y="31"/>
                  </a:cubicBezTo>
                  <a:cubicBezTo>
                    <a:pt x="368" y="31"/>
                    <a:pt x="368" y="31"/>
                    <a:pt x="368" y="31"/>
                  </a:cubicBezTo>
                  <a:cubicBezTo>
                    <a:pt x="367" y="31"/>
                    <a:pt x="367" y="32"/>
                    <a:pt x="367" y="32"/>
                  </a:cubicBezTo>
                  <a:cubicBezTo>
                    <a:pt x="365" y="32"/>
                    <a:pt x="365" y="32"/>
                    <a:pt x="364" y="33"/>
                  </a:cubicBezTo>
                  <a:cubicBezTo>
                    <a:pt x="364" y="33"/>
                    <a:pt x="363" y="33"/>
                    <a:pt x="363" y="33"/>
                  </a:cubicBezTo>
                  <a:cubicBezTo>
                    <a:pt x="363" y="33"/>
                    <a:pt x="362" y="34"/>
                    <a:pt x="362" y="34"/>
                  </a:cubicBezTo>
                  <a:cubicBezTo>
                    <a:pt x="361" y="34"/>
                    <a:pt x="361" y="34"/>
                    <a:pt x="361" y="34"/>
                  </a:cubicBezTo>
                  <a:cubicBezTo>
                    <a:pt x="361" y="34"/>
                    <a:pt x="360" y="34"/>
                    <a:pt x="360" y="34"/>
                  </a:cubicBezTo>
                  <a:cubicBezTo>
                    <a:pt x="360" y="34"/>
                    <a:pt x="360" y="35"/>
                    <a:pt x="359" y="35"/>
                  </a:cubicBezTo>
                  <a:cubicBezTo>
                    <a:pt x="359" y="35"/>
                    <a:pt x="358" y="35"/>
                    <a:pt x="358" y="35"/>
                  </a:cubicBezTo>
                  <a:cubicBezTo>
                    <a:pt x="358" y="35"/>
                    <a:pt x="358" y="36"/>
                    <a:pt x="358" y="36"/>
                  </a:cubicBezTo>
                  <a:cubicBezTo>
                    <a:pt x="357" y="36"/>
                    <a:pt x="357" y="36"/>
                    <a:pt x="357" y="37"/>
                  </a:cubicBezTo>
                  <a:cubicBezTo>
                    <a:pt x="357" y="37"/>
                    <a:pt x="357" y="37"/>
                    <a:pt x="357" y="37"/>
                  </a:cubicBezTo>
                  <a:cubicBezTo>
                    <a:pt x="356" y="37"/>
                    <a:pt x="356" y="37"/>
                    <a:pt x="355" y="38"/>
                  </a:cubicBezTo>
                  <a:cubicBezTo>
                    <a:pt x="356" y="38"/>
                    <a:pt x="357" y="38"/>
                    <a:pt x="357" y="38"/>
                  </a:cubicBezTo>
                  <a:cubicBezTo>
                    <a:pt x="357" y="38"/>
                    <a:pt x="357" y="38"/>
                    <a:pt x="356" y="39"/>
                  </a:cubicBezTo>
                  <a:cubicBezTo>
                    <a:pt x="356" y="39"/>
                    <a:pt x="356" y="39"/>
                    <a:pt x="356" y="39"/>
                  </a:cubicBezTo>
                  <a:cubicBezTo>
                    <a:pt x="356" y="39"/>
                    <a:pt x="356" y="38"/>
                    <a:pt x="356" y="38"/>
                  </a:cubicBezTo>
                  <a:cubicBezTo>
                    <a:pt x="355" y="39"/>
                    <a:pt x="355" y="39"/>
                    <a:pt x="354" y="39"/>
                  </a:cubicBezTo>
                  <a:cubicBezTo>
                    <a:pt x="353" y="40"/>
                    <a:pt x="353" y="40"/>
                    <a:pt x="352" y="40"/>
                  </a:cubicBezTo>
                  <a:cubicBezTo>
                    <a:pt x="352" y="40"/>
                    <a:pt x="352" y="40"/>
                    <a:pt x="352" y="40"/>
                  </a:cubicBezTo>
                  <a:cubicBezTo>
                    <a:pt x="353" y="40"/>
                    <a:pt x="353" y="40"/>
                    <a:pt x="353" y="40"/>
                  </a:cubicBezTo>
                  <a:cubicBezTo>
                    <a:pt x="353" y="40"/>
                    <a:pt x="353" y="40"/>
                    <a:pt x="353" y="40"/>
                  </a:cubicBezTo>
                  <a:cubicBezTo>
                    <a:pt x="353" y="40"/>
                    <a:pt x="353" y="41"/>
                    <a:pt x="353" y="41"/>
                  </a:cubicBezTo>
                  <a:cubicBezTo>
                    <a:pt x="352" y="41"/>
                    <a:pt x="352" y="41"/>
                    <a:pt x="351" y="42"/>
                  </a:cubicBezTo>
                  <a:cubicBezTo>
                    <a:pt x="352" y="42"/>
                    <a:pt x="352" y="42"/>
                    <a:pt x="353" y="41"/>
                  </a:cubicBezTo>
                  <a:cubicBezTo>
                    <a:pt x="353" y="41"/>
                    <a:pt x="354" y="41"/>
                    <a:pt x="354" y="41"/>
                  </a:cubicBezTo>
                  <a:cubicBezTo>
                    <a:pt x="354" y="41"/>
                    <a:pt x="355" y="41"/>
                    <a:pt x="355" y="41"/>
                  </a:cubicBezTo>
                  <a:cubicBezTo>
                    <a:pt x="355" y="41"/>
                    <a:pt x="354" y="41"/>
                    <a:pt x="354" y="42"/>
                  </a:cubicBezTo>
                  <a:cubicBezTo>
                    <a:pt x="354" y="42"/>
                    <a:pt x="354" y="42"/>
                    <a:pt x="354" y="42"/>
                  </a:cubicBezTo>
                  <a:cubicBezTo>
                    <a:pt x="354" y="42"/>
                    <a:pt x="353" y="43"/>
                    <a:pt x="352" y="43"/>
                  </a:cubicBezTo>
                  <a:cubicBezTo>
                    <a:pt x="352" y="43"/>
                    <a:pt x="352" y="43"/>
                    <a:pt x="352" y="44"/>
                  </a:cubicBezTo>
                  <a:cubicBezTo>
                    <a:pt x="352" y="44"/>
                    <a:pt x="352" y="44"/>
                    <a:pt x="353" y="44"/>
                  </a:cubicBezTo>
                  <a:cubicBezTo>
                    <a:pt x="353" y="43"/>
                    <a:pt x="353" y="43"/>
                    <a:pt x="353" y="43"/>
                  </a:cubicBezTo>
                  <a:cubicBezTo>
                    <a:pt x="353" y="43"/>
                    <a:pt x="353" y="43"/>
                    <a:pt x="353" y="44"/>
                  </a:cubicBezTo>
                  <a:cubicBezTo>
                    <a:pt x="353" y="44"/>
                    <a:pt x="353" y="44"/>
                    <a:pt x="354" y="44"/>
                  </a:cubicBezTo>
                  <a:cubicBezTo>
                    <a:pt x="355" y="43"/>
                    <a:pt x="355" y="43"/>
                    <a:pt x="355" y="43"/>
                  </a:cubicBezTo>
                  <a:cubicBezTo>
                    <a:pt x="355" y="43"/>
                    <a:pt x="355" y="43"/>
                    <a:pt x="355" y="43"/>
                  </a:cubicBezTo>
                  <a:cubicBezTo>
                    <a:pt x="355" y="43"/>
                    <a:pt x="355" y="43"/>
                    <a:pt x="354" y="44"/>
                  </a:cubicBezTo>
                  <a:cubicBezTo>
                    <a:pt x="355" y="44"/>
                    <a:pt x="356" y="44"/>
                    <a:pt x="356" y="44"/>
                  </a:cubicBezTo>
                  <a:cubicBezTo>
                    <a:pt x="356" y="44"/>
                    <a:pt x="356" y="44"/>
                    <a:pt x="356" y="44"/>
                  </a:cubicBezTo>
                  <a:cubicBezTo>
                    <a:pt x="356" y="44"/>
                    <a:pt x="356" y="44"/>
                    <a:pt x="358" y="44"/>
                  </a:cubicBezTo>
                  <a:cubicBezTo>
                    <a:pt x="359" y="44"/>
                    <a:pt x="359" y="44"/>
                    <a:pt x="359" y="44"/>
                  </a:cubicBezTo>
                  <a:cubicBezTo>
                    <a:pt x="359" y="44"/>
                    <a:pt x="359" y="44"/>
                    <a:pt x="359" y="44"/>
                  </a:cubicBezTo>
                  <a:cubicBezTo>
                    <a:pt x="359" y="44"/>
                    <a:pt x="359" y="44"/>
                    <a:pt x="359" y="44"/>
                  </a:cubicBezTo>
                  <a:cubicBezTo>
                    <a:pt x="359" y="44"/>
                    <a:pt x="359" y="44"/>
                    <a:pt x="359" y="44"/>
                  </a:cubicBezTo>
                  <a:cubicBezTo>
                    <a:pt x="359" y="44"/>
                    <a:pt x="359" y="44"/>
                    <a:pt x="360" y="44"/>
                  </a:cubicBezTo>
                  <a:cubicBezTo>
                    <a:pt x="360" y="45"/>
                    <a:pt x="360" y="45"/>
                    <a:pt x="360" y="45"/>
                  </a:cubicBezTo>
                  <a:cubicBezTo>
                    <a:pt x="360" y="45"/>
                    <a:pt x="361" y="45"/>
                    <a:pt x="361" y="45"/>
                  </a:cubicBezTo>
                  <a:cubicBezTo>
                    <a:pt x="361" y="44"/>
                    <a:pt x="361" y="44"/>
                    <a:pt x="361" y="44"/>
                  </a:cubicBezTo>
                  <a:cubicBezTo>
                    <a:pt x="361" y="44"/>
                    <a:pt x="362" y="44"/>
                    <a:pt x="362" y="44"/>
                  </a:cubicBezTo>
                  <a:cubicBezTo>
                    <a:pt x="362" y="43"/>
                    <a:pt x="363" y="43"/>
                    <a:pt x="363" y="42"/>
                  </a:cubicBezTo>
                  <a:cubicBezTo>
                    <a:pt x="363" y="42"/>
                    <a:pt x="363" y="42"/>
                    <a:pt x="363" y="42"/>
                  </a:cubicBezTo>
                  <a:cubicBezTo>
                    <a:pt x="364" y="42"/>
                    <a:pt x="364" y="42"/>
                    <a:pt x="364" y="42"/>
                  </a:cubicBezTo>
                  <a:cubicBezTo>
                    <a:pt x="364" y="42"/>
                    <a:pt x="364" y="42"/>
                    <a:pt x="364" y="42"/>
                  </a:cubicBezTo>
                  <a:cubicBezTo>
                    <a:pt x="364" y="42"/>
                    <a:pt x="364" y="42"/>
                    <a:pt x="363" y="42"/>
                  </a:cubicBezTo>
                  <a:cubicBezTo>
                    <a:pt x="363" y="42"/>
                    <a:pt x="363" y="43"/>
                    <a:pt x="363" y="43"/>
                  </a:cubicBezTo>
                  <a:cubicBezTo>
                    <a:pt x="363" y="43"/>
                    <a:pt x="363" y="43"/>
                    <a:pt x="363" y="44"/>
                  </a:cubicBezTo>
                  <a:cubicBezTo>
                    <a:pt x="363" y="44"/>
                    <a:pt x="363" y="44"/>
                    <a:pt x="363" y="44"/>
                  </a:cubicBezTo>
                  <a:cubicBezTo>
                    <a:pt x="363" y="44"/>
                    <a:pt x="363" y="44"/>
                    <a:pt x="363" y="44"/>
                  </a:cubicBezTo>
                  <a:cubicBezTo>
                    <a:pt x="363" y="44"/>
                    <a:pt x="363" y="44"/>
                    <a:pt x="363" y="44"/>
                  </a:cubicBezTo>
                  <a:cubicBezTo>
                    <a:pt x="363" y="44"/>
                    <a:pt x="363" y="44"/>
                    <a:pt x="363" y="44"/>
                  </a:cubicBezTo>
                  <a:cubicBezTo>
                    <a:pt x="363" y="45"/>
                    <a:pt x="362" y="45"/>
                    <a:pt x="362" y="45"/>
                  </a:cubicBezTo>
                  <a:cubicBezTo>
                    <a:pt x="362" y="45"/>
                    <a:pt x="362" y="45"/>
                    <a:pt x="362" y="45"/>
                  </a:cubicBezTo>
                  <a:cubicBezTo>
                    <a:pt x="362" y="45"/>
                    <a:pt x="362" y="45"/>
                    <a:pt x="362" y="45"/>
                  </a:cubicBezTo>
                  <a:cubicBezTo>
                    <a:pt x="362" y="45"/>
                    <a:pt x="363" y="45"/>
                    <a:pt x="363" y="45"/>
                  </a:cubicBezTo>
                  <a:cubicBezTo>
                    <a:pt x="363" y="45"/>
                    <a:pt x="363" y="45"/>
                    <a:pt x="363" y="45"/>
                  </a:cubicBezTo>
                  <a:cubicBezTo>
                    <a:pt x="364" y="44"/>
                    <a:pt x="364" y="44"/>
                    <a:pt x="364" y="44"/>
                  </a:cubicBezTo>
                  <a:cubicBezTo>
                    <a:pt x="364" y="44"/>
                    <a:pt x="365" y="41"/>
                    <a:pt x="368" y="42"/>
                  </a:cubicBezTo>
                  <a:cubicBezTo>
                    <a:pt x="368" y="42"/>
                    <a:pt x="369" y="42"/>
                    <a:pt x="369" y="42"/>
                  </a:cubicBezTo>
                  <a:cubicBezTo>
                    <a:pt x="369" y="42"/>
                    <a:pt x="369" y="42"/>
                    <a:pt x="369" y="42"/>
                  </a:cubicBezTo>
                  <a:cubicBezTo>
                    <a:pt x="369" y="42"/>
                    <a:pt x="369" y="42"/>
                    <a:pt x="370" y="42"/>
                  </a:cubicBezTo>
                  <a:cubicBezTo>
                    <a:pt x="369" y="42"/>
                    <a:pt x="369" y="43"/>
                    <a:pt x="369" y="43"/>
                  </a:cubicBezTo>
                  <a:cubicBezTo>
                    <a:pt x="372" y="43"/>
                    <a:pt x="372" y="43"/>
                    <a:pt x="374" y="41"/>
                  </a:cubicBezTo>
                  <a:cubicBezTo>
                    <a:pt x="374" y="41"/>
                    <a:pt x="374" y="41"/>
                    <a:pt x="372" y="42"/>
                  </a:cubicBezTo>
                  <a:cubicBezTo>
                    <a:pt x="372" y="41"/>
                    <a:pt x="373" y="41"/>
                    <a:pt x="373" y="41"/>
                  </a:cubicBezTo>
                  <a:cubicBezTo>
                    <a:pt x="374" y="41"/>
                    <a:pt x="374" y="41"/>
                    <a:pt x="376" y="40"/>
                  </a:cubicBezTo>
                  <a:cubicBezTo>
                    <a:pt x="375" y="41"/>
                    <a:pt x="375" y="41"/>
                    <a:pt x="374" y="42"/>
                  </a:cubicBezTo>
                  <a:cubicBezTo>
                    <a:pt x="374" y="42"/>
                    <a:pt x="374" y="42"/>
                    <a:pt x="374" y="42"/>
                  </a:cubicBezTo>
                  <a:cubicBezTo>
                    <a:pt x="375" y="42"/>
                    <a:pt x="375" y="42"/>
                    <a:pt x="375" y="42"/>
                  </a:cubicBezTo>
                  <a:cubicBezTo>
                    <a:pt x="376" y="42"/>
                    <a:pt x="376" y="42"/>
                    <a:pt x="376" y="42"/>
                  </a:cubicBezTo>
                  <a:cubicBezTo>
                    <a:pt x="375" y="43"/>
                    <a:pt x="373" y="44"/>
                    <a:pt x="372" y="45"/>
                  </a:cubicBezTo>
                  <a:cubicBezTo>
                    <a:pt x="372" y="45"/>
                    <a:pt x="373" y="45"/>
                    <a:pt x="373" y="45"/>
                  </a:cubicBezTo>
                  <a:cubicBezTo>
                    <a:pt x="373" y="44"/>
                    <a:pt x="374" y="44"/>
                    <a:pt x="374" y="44"/>
                  </a:cubicBezTo>
                  <a:cubicBezTo>
                    <a:pt x="375" y="43"/>
                    <a:pt x="375" y="43"/>
                    <a:pt x="375" y="43"/>
                  </a:cubicBezTo>
                  <a:cubicBezTo>
                    <a:pt x="375" y="43"/>
                    <a:pt x="375" y="43"/>
                    <a:pt x="375" y="43"/>
                  </a:cubicBezTo>
                  <a:cubicBezTo>
                    <a:pt x="376" y="43"/>
                    <a:pt x="376" y="43"/>
                    <a:pt x="376" y="43"/>
                  </a:cubicBezTo>
                  <a:cubicBezTo>
                    <a:pt x="376" y="44"/>
                    <a:pt x="376" y="44"/>
                    <a:pt x="376" y="44"/>
                  </a:cubicBezTo>
                  <a:cubicBezTo>
                    <a:pt x="376" y="44"/>
                    <a:pt x="376" y="44"/>
                    <a:pt x="375" y="44"/>
                  </a:cubicBezTo>
                  <a:cubicBezTo>
                    <a:pt x="376" y="44"/>
                    <a:pt x="376" y="44"/>
                    <a:pt x="376" y="44"/>
                  </a:cubicBezTo>
                  <a:cubicBezTo>
                    <a:pt x="376" y="44"/>
                    <a:pt x="376" y="44"/>
                    <a:pt x="375" y="45"/>
                  </a:cubicBezTo>
                  <a:cubicBezTo>
                    <a:pt x="375" y="45"/>
                    <a:pt x="375" y="45"/>
                    <a:pt x="375" y="45"/>
                  </a:cubicBezTo>
                  <a:cubicBezTo>
                    <a:pt x="375" y="45"/>
                    <a:pt x="374" y="45"/>
                    <a:pt x="374" y="45"/>
                  </a:cubicBezTo>
                  <a:cubicBezTo>
                    <a:pt x="375" y="45"/>
                    <a:pt x="375" y="45"/>
                    <a:pt x="377" y="44"/>
                  </a:cubicBezTo>
                  <a:cubicBezTo>
                    <a:pt x="377" y="44"/>
                    <a:pt x="378" y="44"/>
                    <a:pt x="378" y="44"/>
                  </a:cubicBezTo>
                  <a:cubicBezTo>
                    <a:pt x="378" y="44"/>
                    <a:pt x="378" y="44"/>
                    <a:pt x="378" y="45"/>
                  </a:cubicBezTo>
                  <a:cubicBezTo>
                    <a:pt x="378" y="45"/>
                    <a:pt x="377" y="45"/>
                    <a:pt x="377" y="45"/>
                  </a:cubicBezTo>
                  <a:cubicBezTo>
                    <a:pt x="376" y="45"/>
                    <a:pt x="376" y="45"/>
                    <a:pt x="376" y="45"/>
                  </a:cubicBezTo>
                  <a:cubicBezTo>
                    <a:pt x="375" y="46"/>
                    <a:pt x="375" y="46"/>
                    <a:pt x="374" y="46"/>
                  </a:cubicBezTo>
                  <a:cubicBezTo>
                    <a:pt x="374" y="46"/>
                    <a:pt x="374" y="47"/>
                    <a:pt x="374" y="47"/>
                  </a:cubicBezTo>
                  <a:cubicBezTo>
                    <a:pt x="374" y="47"/>
                    <a:pt x="374" y="47"/>
                    <a:pt x="375" y="47"/>
                  </a:cubicBezTo>
                  <a:cubicBezTo>
                    <a:pt x="375" y="47"/>
                    <a:pt x="375" y="47"/>
                    <a:pt x="375" y="47"/>
                  </a:cubicBezTo>
                  <a:cubicBezTo>
                    <a:pt x="375" y="48"/>
                    <a:pt x="374" y="48"/>
                    <a:pt x="374" y="48"/>
                  </a:cubicBezTo>
                  <a:cubicBezTo>
                    <a:pt x="374" y="48"/>
                    <a:pt x="374" y="48"/>
                    <a:pt x="374" y="48"/>
                  </a:cubicBezTo>
                  <a:cubicBezTo>
                    <a:pt x="373" y="48"/>
                    <a:pt x="373" y="48"/>
                    <a:pt x="371" y="49"/>
                  </a:cubicBezTo>
                  <a:cubicBezTo>
                    <a:pt x="371" y="49"/>
                    <a:pt x="371" y="49"/>
                    <a:pt x="370" y="49"/>
                  </a:cubicBezTo>
                  <a:cubicBezTo>
                    <a:pt x="370" y="49"/>
                    <a:pt x="370" y="50"/>
                    <a:pt x="369" y="50"/>
                  </a:cubicBezTo>
                  <a:cubicBezTo>
                    <a:pt x="370" y="50"/>
                    <a:pt x="370" y="50"/>
                    <a:pt x="370" y="50"/>
                  </a:cubicBezTo>
                  <a:cubicBezTo>
                    <a:pt x="370" y="51"/>
                    <a:pt x="369" y="51"/>
                    <a:pt x="368" y="51"/>
                  </a:cubicBezTo>
                  <a:cubicBezTo>
                    <a:pt x="370" y="51"/>
                    <a:pt x="372" y="50"/>
                    <a:pt x="373" y="50"/>
                  </a:cubicBezTo>
                  <a:cubicBezTo>
                    <a:pt x="373" y="50"/>
                    <a:pt x="374" y="50"/>
                    <a:pt x="374" y="50"/>
                  </a:cubicBezTo>
                  <a:cubicBezTo>
                    <a:pt x="374" y="49"/>
                    <a:pt x="375" y="49"/>
                    <a:pt x="375" y="49"/>
                  </a:cubicBezTo>
                  <a:cubicBezTo>
                    <a:pt x="375" y="49"/>
                    <a:pt x="375" y="49"/>
                    <a:pt x="377" y="49"/>
                  </a:cubicBezTo>
                  <a:cubicBezTo>
                    <a:pt x="376" y="50"/>
                    <a:pt x="374" y="51"/>
                    <a:pt x="372" y="52"/>
                  </a:cubicBezTo>
                  <a:cubicBezTo>
                    <a:pt x="373" y="52"/>
                    <a:pt x="373" y="52"/>
                    <a:pt x="374" y="52"/>
                  </a:cubicBezTo>
                  <a:cubicBezTo>
                    <a:pt x="373" y="53"/>
                    <a:pt x="373" y="53"/>
                    <a:pt x="373" y="53"/>
                  </a:cubicBezTo>
                  <a:cubicBezTo>
                    <a:pt x="373" y="53"/>
                    <a:pt x="373" y="53"/>
                    <a:pt x="374" y="53"/>
                  </a:cubicBezTo>
                  <a:cubicBezTo>
                    <a:pt x="372" y="54"/>
                    <a:pt x="372" y="54"/>
                    <a:pt x="371" y="55"/>
                  </a:cubicBezTo>
                  <a:cubicBezTo>
                    <a:pt x="371" y="55"/>
                    <a:pt x="371" y="55"/>
                    <a:pt x="371" y="56"/>
                  </a:cubicBezTo>
                  <a:cubicBezTo>
                    <a:pt x="371" y="56"/>
                    <a:pt x="371" y="56"/>
                    <a:pt x="371" y="56"/>
                  </a:cubicBezTo>
                  <a:cubicBezTo>
                    <a:pt x="371" y="56"/>
                    <a:pt x="371" y="56"/>
                    <a:pt x="370" y="56"/>
                  </a:cubicBezTo>
                  <a:cubicBezTo>
                    <a:pt x="370" y="56"/>
                    <a:pt x="370" y="57"/>
                    <a:pt x="370" y="57"/>
                  </a:cubicBezTo>
                  <a:cubicBezTo>
                    <a:pt x="370" y="57"/>
                    <a:pt x="370" y="57"/>
                    <a:pt x="369" y="57"/>
                  </a:cubicBezTo>
                  <a:cubicBezTo>
                    <a:pt x="370" y="57"/>
                    <a:pt x="370" y="57"/>
                    <a:pt x="370" y="57"/>
                  </a:cubicBezTo>
                  <a:cubicBezTo>
                    <a:pt x="369" y="58"/>
                    <a:pt x="369" y="58"/>
                    <a:pt x="368" y="58"/>
                  </a:cubicBezTo>
                  <a:cubicBezTo>
                    <a:pt x="368" y="58"/>
                    <a:pt x="368" y="58"/>
                    <a:pt x="368" y="58"/>
                  </a:cubicBezTo>
                  <a:cubicBezTo>
                    <a:pt x="366" y="59"/>
                    <a:pt x="365" y="60"/>
                    <a:pt x="364" y="61"/>
                  </a:cubicBezTo>
                  <a:cubicBezTo>
                    <a:pt x="364" y="61"/>
                    <a:pt x="365" y="61"/>
                    <a:pt x="365" y="61"/>
                  </a:cubicBezTo>
                  <a:cubicBezTo>
                    <a:pt x="364" y="61"/>
                    <a:pt x="364" y="61"/>
                    <a:pt x="363" y="61"/>
                  </a:cubicBezTo>
                  <a:cubicBezTo>
                    <a:pt x="363" y="61"/>
                    <a:pt x="364" y="61"/>
                    <a:pt x="364" y="61"/>
                  </a:cubicBezTo>
                  <a:cubicBezTo>
                    <a:pt x="363" y="61"/>
                    <a:pt x="363" y="61"/>
                    <a:pt x="363" y="61"/>
                  </a:cubicBezTo>
                  <a:cubicBezTo>
                    <a:pt x="363" y="61"/>
                    <a:pt x="363" y="61"/>
                    <a:pt x="363" y="61"/>
                  </a:cubicBezTo>
                  <a:cubicBezTo>
                    <a:pt x="362" y="62"/>
                    <a:pt x="362" y="62"/>
                    <a:pt x="362" y="62"/>
                  </a:cubicBezTo>
                  <a:cubicBezTo>
                    <a:pt x="362" y="62"/>
                    <a:pt x="362" y="62"/>
                    <a:pt x="362" y="62"/>
                  </a:cubicBezTo>
                  <a:cubicBezTo>
                    <a:pt x="361" y="62"/>
                    <a:pt x="361" y="62"/>
                    <a:pt x="361" y="62"/>
                  </a:cubicBezTo>
                  <a:cubicBezTo>
                    <a:pt x="361" y="63"/>
                    <a:pt x="360" y="63"/>
                    <a:pt x="360" y="63"/>
                  </a:cubicBezTo>
                  <a:cubicBezTo>
                    <a:pt x="359" y="63"/>
                    <a:pt x="359" y="63"/>
                    <a:pt x="359" y="63"/>
                  </a:cubicBezTo>
                  <a:cubicBezTo>
                    <a:pt x="359" y="64"/>
                    <a:pt x="359" y="64"/>
                    <a:pt x="358" y="64"/>
                  </a:cubicBezTo>
                  <a:cubicBezTo>
                    <a:pt x="358" y="64"/>
                    <a:pt x="358" y="64"/>
                    <a:pt x="358" y="64"/>
                  </a:cubicBezTo>
                  <a:cubicBezTo>
                    <a:pt x="358" y="64"/>
                    <a:pt x="357" y="64"/>
                    <a:pt x="357" y="64"/>
                  </a:cubicBezTo>
                  <a:cubicBezTo>
                    <a:pt x="357" y="64"/>
                    <a:pt x="357" y="64"/>
                    <a:pt x="357" y="64"/>
                  </a:cubicBezTo>
                  <a:cubicBezTo>
                    <a:pt x="357" y="64"/>
                    <a:pt x="357" y="65"/>
                    <a:pt x="356" y="65"/>
                  </a:cubicBezTo>
                  <a:cubicBezTo>
                    <a:pt x="356" y="65"/>
                    <a:pt x="356" y="65"/>
                    <a:pt x="355" y="65"/>
                  </a:cubicBezTo>
                  <a:cubicBezTo>
                    <a:pt x="355" y="65"/>
                    <a:pt x="355" y="65"/>
                    <a:pt x="355" y="65"/>
                  </a:cubicBezTo>
                  <a:cubicBezTo>
                    <a:pt x="354" y="66"/>
                    <a:pt x="354" y="66"/>
                    <a:pt x="354" y="67"/>
                  </a:cubicBezTo>
                  <a:cubicBezTo>
                    <a:pt x="354" y="67"/>
                    <a:pt x="354" y="67"/>
                    <a:pt x="354" y="67"/>
                  </a:cubicBezTo>
                  <a:cubicBezTo>
                    <a:pt x="353" y="69"/>
                    <a:pt x="354" y="71"/>
                    <a:pt x="352" y="71"/>
                  </a:cubicBezTo>
                  <a:cubicBezTo>
                    <a:pt x="351" y="71"/>
                    <a:pt x="351" y="71"/>
                    <a:pt x="350" y="71"/>
                  </a:cubicBezTo>
                  <a:cubicBezTo>
                    <a:pt x="350" y="71"/>
                    <a:pt x="350" y="71"/>
                    <a:pt x="350" y="72"/>
                  </a:cubicBezTo>
                  <a:cubicBezTo>
                    <a:pt x="349" y="72"/>
                    <a:pt x="348" y="72"/>
                    <a:pt x="348" y="72"/>
                  </a:cubicBezTo>
                  <a:cubicBezTo>
                    <a:pt x="348" y="72"/>
                    <a:pt x="348" y="72"/>
                    <a:pt x="347" y="72"/>
                  </a:cubicBezTo>
                  <a:cubicBezTo>
                    <a:pt x="347" y="72"/>
                    <a:pt x="347" y="72"/>
                    <a:pt x="346" y="72"/>
                  </a:cubicBezTo>
                  <a:cubicBezTo>
                    <a:pt x="346" y="72"/>
                    <a:pt x="346" y="72"/>
                    <a:pt x="346" y="72"/>
                  </a:cubicBezTo>
                  <a:cubicBezTo>
                    <a:pt x="346" y="72"/>
                    <a:pt x="345" y="72"/>
                    <a:pt x="345" y="72"/>
                  </a:cubicBezTo>
                  <a:cubicBezTo>
                    <a:pt x="345" y="72"/>
                    <a:pt x="345" y="72"/>
                    <a:pt x="345" y="72"/>
                  </a:cubicBezTo>
                  <a:cubicBezTo>
                    <a:pt x="345" y="72"/>
                    <a:pt x="344" y="72"/>
                    <a:pt x="343" y="72"/>
                  </a:cubicBezTo>
                  <a:cubicBezTo>
                    <a:pt x="343" y="72"/>
                    <a:pt x="343" y="72"/>
                    <a:pt x="343" y="73"/>
                  </a:cubicBezTo>
                  <a:cubicBezTo>
                    <a:pt x="342" y="72"/>
                    <a:pt x="342" y="72"/>
                    <a:pt x="342" y="72"/>
                  </a:cubicBezTo>
                  <a:cubicBezTo>
                    <a:pt x="342" y="72"/>
                    <a:pt x="342" y="72"/>
                    <a:pt x="342" y="72"/>
                  </a:cubicBezTo>
                  <a:cubicBezTo>
                    <a:pt x="342" y="72"/>
                    <a:pt x="342" y="72"/>
                    <a:pt x="342" y="72"/>
                  </a:cubicBezTo>
                  <a:cubicBezTo>
                    <a:pt x="341" y="72"/>
                    <a:pt x="341" y="73"/>
                    <a:pt x="341" y="73"/>
                  </a:cubicBezTo>
                  <a:cubicBezTo>
                    <a:pt x="340" y="73"/>
                    <a:pt x="340" y="73"/>
                    <a:pt x="339" y="73"/>
                  </a:cubicBezTo>
                  <a:cubicBezTo>
                    <a:pt x="339" y="73"/>
                    <a:pt x="339" y="73"/>
                    <a:pt x="338" y="73"/>
                  </a:cubicBezTo>
                  <a:cubicBezTo>
                    <a:pt x="337" y="73"/>
                    <a:pt x="337" y="73"/>
                    <a:pt x="338" y="73"/>
                  </a:cubicBezTo>
                  <a:cubicBezTo>
                    <a:pt x="337" y="73"/>
                    <a:pt x="337" y="73"/>
                    <a:pt x="337" y="73"/>
                  </a:cubicBezTo>
                  <a:cubicBezTo>
                    <a:pt x="336" y="73"/>
                    <a:pt x="336" y="73"/>
                    <a:pt x="334" y="73"/>
                  </a:cubicBezTo>
                  <a:cubicBezTo>
                    <a:pt x="333" y="73"/>
                    <a:pt x="333" y="74"/>
                    <a:pt x="332" y="74"/>
                  </a:cubicBezTo>
                  <a:cubicBezTo>
                    <a:pt x="331" y="75"/>
                    <a:pt x="330" y="75"/>
                    <a:pt x="330" y="76"/>
                  </a:cubicBezTo>
                  <a:cubicBezTo>
                    <a:pt x="330" y="76"/>
                    <a:pt x="330" y="76"/>
                    <a:pt x="330" y="76"/>
                  </a:cubicBezTo>
                  <a:cubicBezTo>
                    <a:pt x="330" y="76"/>
                    <a:pt x="330" y="76"/>
                    <a:pt x="330" y="76"/>
                  </a:cubicBezTo>
                  <a:cubicBezTo>
                    <a:pt x="328" y="77"/>
                    <a:pt x="327" y="78"/>
                    <a:pt x="326" y="78"/>
                  </a:cubicBezTo>
                  <a:cubicBezTo>
                    <a:pt x="326" y="79"/>
                    <a:pt x="326" y="79"/>
                    <a:pt x="326" y="80"/>
                  </a:cubicBezTo>
                  <a:cubicBezTo>
                    <a:pt x="326" y="80"/>
                    <a:pt x="326" y="80"/>
                    <a:pt x="327" y="80"/>
                  </a:cubicBezTo>
                  <a:cubicBezTo>
                    <a:pt x="326" y="80"/>
                    <a:pt x="326" y="80"/>
                    <a:pt x="326" y="81"/>
                  </a:cubicBezTo>
                  <a:cubicBezTo>
                    <a:pt x="327" y="81"/>
                    <a:pt x="327" y="80"/>
                    <a:pt x="328" y="80"/>
                  </a:cubicBezTo>
                  <a:cubicBezTo>
                    <a:pt x="328" y="80"/>
                    <a:pt x="328" y="81"/>
                    <a:pt x="327" y="81"/>
                  </a:cubicBezTo>
                  <a:cubicBezTo>
                    <a:pt x="329" y="81"/>
                    <a:pt x="331" y="80"/>
                    <a:pt x="333" y="80"/>
                  </a:cubicBezTo>
                  <a:cubicBezTo>
                    <a:pt x="333" y="79"/>
                    <a:pt x="333" y="79"/>
                    <a:pt x="334" y="79"/>
                  </a:cubicBezTo>
                  <a:cubicBezTo>
                    <a:pt x="335" y="79"/>
                    <a:pt x="335" y="78"/>
                    <a:pt x="336" y="78"/>
                  </a:cubicBezTo>
                  <a:cubicBezTo>
                    <a:pt x="336" y="78"/>
                    <a:pt x="336" y="78"/>
                    <a:pt x="337" y="77"/>
                  </a:cubicBezTo>
                  <a:cubicBezTo>
                    <a:pt x="337" y="77"/>
                    <a:pt x="337" y="77"/>
                    <a:pt x="337" y="77"/>
                  </a:cubicBezTo>
                  <a:cubicBezTo>
                    <a:pt x="337" y="78"/>
                    <a:pt x="336" y="78"/>
                    <a:pt x="336" y="78"/>
                  </a:cubicBezTo>
                  <a:cubicBezTo>
                    <a:pt x="336" y="78"/>
                    <a:pt x="337" y="79"/>
                    <a:pt x="337" y="79"/>
                  </a:cubicBezTo>
                  <a:cubicBezTo>
                    <a:pt x="337" y="79"/>
                    <a:pt x="337" y="79"/>
                    <a:pt x="339" y="78"/>
                  </a:cubicBezTo>
                  <a:cubicBezTo>
                    <a:pt x="339" y="78"/>
                    <a:pt x="339" y="78"/>
                    <a:pt x="339" y="78"/>
                  </a:cubicBezTo>
                  <a:cubicBezTo>
                    <a:pt x="339" y="77"/>
                    <a:pt x="339" y="77"/>
                    <a:pt x="339" y="77"/>
                  </a:cubicBezTo>
                  <a:cubicBezTo>
                    <a:pt x="339" y="76"/>
                    <a:pt x="339" y="76"/>
                    <a:pt x="339" y="76"/>
                  </a:cubicBezTo>
                  <a:cubicBezTo>
                    <a:pt x="340" y="76"/>
                    <a:pt x="340" y="76"/>
                    <a:pt x="341" y="76"/>
                  </a:cubicBezTo>
                  <a:cubicBezTo>
                    <a:pt x="341" y="75"/>
                    <a:pt x="341" y="75"/>
                    <a:pt x="341" y="75"/>
                  </a:cubicBezTo>
                  <a:cubicBezTo>
                    <a:pt x="340" y="76"/>
                    <a:pt x="340" y="77"/>
                    <a:pt x="340" y="77"/>
                  </a:cubicBezTo>
                  <a:cubicBezTo>
                    <a:pt x="341" y="77"/>
                    <a:pt x="341" y="77"/>
                    <a:pt x="342" y="77"/>
                  </a:cubicBezTo>
                  <a:cubicBezTo>
                    <a:pt x="342" y="77"/>
                    <a:pt x="342" y="77"/>
                    <a:pt x="342" y="77"/>
                  </a:cubicBezTo>
                  <a:cubicBezTo>
                    <a:pt x="342" y="77"/>
                    <a:pt x="342" y="76"/>
                    <a:pt x="343" y="76"/>
                  </a:cubicBezTo>
                  <a:cubicBezTo>
                    <a:pt x="343" y="76"/>
                    <a:pt x="343" y="76"/>
                    <a:pt x="343" y="76"/>
                  </a:cubicBezTo>
                  <a:cubicBezTo>
                    <a:pt x="343" y="77"/>
                    <a:pt x="343" y="77"/>
                    <a:pt x="342" y="77"/>
                  </a:cubicBezTo>
                  <a:cubicBezTo>
                    <a:pt x="342" y="77"/>
                    <a:pt x="343" y="77"/>
                    <a:pt x="343" y="77"/>
                  </a:cubicBezTo>
                  <a:cubicBezTo>
                    <a:pt x="343" y="78"/>
                    <a:pt x="343" y="78"/>
                    <a:pt x="342" y="79"/>
                  </a:cubicBezTo>
                  <a:cubicBezTo>
                    <a:pt x="342" y="79"/>
                    <a:pt x="342" y="79"/>
                    <a:pt x="342" y="79"/>
                  </a:cubicBezTo>
                  <a:cubicBezTo>
                    <a:pt x="343" y="78"/>
                    <a:pt x="343" y="78"/>
                    <a:pt x="344" y="78"/>
                  </a:cubicBezTo>
                  <a:cubicBezTo>
                    <a:pt x="344" y="78"/>
                    <a:pt x="345" y="78"/>
                    <a:pt x="345" y="78"/>
                  </a:cubicBezTo>
                  <a:cubicBezTo>
                    <a:pt x="345" y="78"/>
                    <a:pt x="345" y="78"/>
                    <a:pt x="345" y="78"/>
                  </a:cubicBezTo>
                  <a:cubicBezTo>
                    <a:pt x="345" y="78"/>
                    <a:pt x="345" y="78"/>
                    <a:pt x="345" y="78"/>
                  </a:cubicBezTo>
                  <a:cubicBezTo>
                    <a:pt x="345" y="78"/>
                    <a:pt x="344" y="79"/>
                    <a:pt x="344" y="79"/>
                  </a:cubicBezTo>
                  <a:cubicBezTo>
                    <a:pt x="344" y="79"/>
                    <a:pt x="344" y="79"/>
                    <a:pt x="344" y="79"/>
                  </a:cubicBezTo>
                  <a:cubicBezTo>
                    <a:pt x="344" y="80"/>
                    <a:pt x="343" y="80"/>
                    <a:pt x="343" y="81"/>
                  </a:cubicBezTo>
                  <a:cubicBezTo>
                    <a:pt x="343" y="81"/>
                    <a:pt x="344" y="81"/>
                    <a:pt x="344" y="81"/>
                  </a:cubicBezTo>
                  <a:cubicBezTo>
                    <a:pt x="344" y="81"/>
                    <a:pt x="344" y="81"/>
                    <a:pt x="342" y="84"/>
                  </a:cubicBezTo>
                  <a:cubicBezTo>
                    <a:pt x="343" y="84"/>
                    <a:pt x="343" y="84"/>
                    <a:pt x="343" y="83"/>
                  </a:cubicBezTo>
                  <a:cubicBezTo>
                    <a:pt x="343" y="83"/>
                    <a:pt x="343" y="83"/>
                    <a:pt x="344" y="83"/>
                  </a:cubicBezTo>
                  <a:cubicBezTo>
                    <a:pt x="343" y="84"/>
                    <a:pt x="343" y="84"/>
                    <a:pt x="343" y="85"/>
                  </a:cubicBezTo>
                  <a:cubicBezTo>
                    <a:pt x="343" y="85"/>
                    <a:pt x="343" y="85"/>
                    <a:pt x="344" y="84"/>
                  </a:cubicBezTo>
                  <a:cubicBezTo>
                    <a:pt x="344" y="84"/>
                    <a:pt x="345" y="84"/>
                    <a:pt x="345" y="83"/>
                  </a:cubicBezTo>
                  <a:cubicBezTo>
                    <a:pt x="345" y="83"/>
                    <a:pt x="345" y="83"/>
                    <a:pt x="345" y="83"/>
                  </a:cubicBezTo>
                  <a:cubicBezTo>
                    <a:pt x="346" y="84"/>
                    <a:pt x="346" y="84"/>
                    <a:pt x="345" y="84"/>
                  </a:cubicBezTo>
                  <a:cubicBezTo>
                    <a:pt x="346" y="84"/>
                    <a:pt x="346" y="84"/>
                    <a:pt x="346" y="84"/>
                  </a:cubicBezTo>
                  <a:cubicBezTo>
                    <a:pt x="346" y="84"/>
                    <a:pt x="346" y="84"/>
                    <a:pt x="346" y="84"/>
                  </a:cubicBezTo>
                  <a:cubicBezTo>
                    <a:pt x="346" y="84"/>
                    <a:pt x="346" y="84"/>
                    <a:pt x="346" y="84"/>
                  </a:cubicBezTo>
                  <a:cubicBezTo>
                    <a:pt x="345" y="85"/>
                    <a:pt x="343" y="85"/>
                    <a:pt x="342" y="86"/>
                  </a:cubicBezTo>
                  <a:cubicBezTo>
                    <a:pt x="343" y="87"/>
                    <a:pt x="343" y="87"/>
                    <a:pt x="343" y="87"/>
                  </a:cubicBezTo>
                  <a:cubicBezTo>
                    <a:pt x="343" y="87"/>
                    <a:pt x="343" y="87"/>
                    <a:pt x="343" y="87"/>
                  </a:cubicBezTo>
                  <a:cubicBezTo>
                    <a:pt x="344" y="87"/>
                    <a:pt x="345" y="87"/>
                    <a:pt x="346" y="87"/>
                  </a:cubicBezTo>
                  <a:cubicBezTo>
                    <a:pt x="346" y="87"/>
                    <a:pt x="345" y="87"/>
                    <a:pt x="345" y="87"/>
                  </a:cubicBezTo>
                  <a:cubicBezTo>
                    <a:pt x="348" y="88"/>
                    <a:pt x="348" y="88"/>
                    <a:pt x="350" y="86"/>
                  </a:cubicBezTo>
                  <a:cubicBezTo>
                    <a:pt x="350" y="86"/>
                    <a:pt x="350" y="86"/>
                    <a:pt x="350" y="86"/>
                  </a:cubicBezTo>
                  <a:cubicBezTo>
                    <a:pt x="350" y="87"/>
                    <a:pt x="350" y="87"/>
                    <a:pt x="350" y="87"/>
                  </a:cubicBezTo>
                  <a:cubicBezTo>
                    <a:pt x="351" y="87"/>
                    <a:pt x="351" y="87"/>
                    <a:pt x="351" y="87"/>
                  </a:cubicBezTo>
                  <a:cubicBezTo>
                    <a:pt x="351" y="87"/>
                    <a:pt x="352" y="87"/>
                    <a:pt x="353" y="87"/>
                  </a:cubicBezTo>
                  <a:cubicBezTo>
                    <a:pt x="353" y="87"/>
                    <a:pt x="353" y="87"/>
                    <a:pt x="353" y="87"/>
                  </a:cubicBezTo>
                  <a:cubicBezTo>
                    <a:pt x="354" y="87"/>
                    <a:pt x="354" y="87"/>
                    <a:pt x="355" y="87"/>
                  </a:cubicBezTo>
                  <a:cubicBezTo>
                    <a:pt x="355" y="87"/>
                    <a:pt x="355" y="87"/>
                    <a:pt x="355" y="87"/>
                  </a:cubicBezTo>
                  <a:cubicBezTo>
                    <a:pt x="355" y="87"/>
                    <a:pt x="356" y="87"/>
                    <a:pt x="356" y="87"/>
                  </a:cubicBezTo>
                  <a:cubicBezTo>
                    <a:pt x="356" y="87"/>
                    <a:pt x="356" y="87"/>
                    <a:pt x="356" y="87"/>
                  </a:cubicBezTo>
                  <a:cubicBezTo>
                    <a:pt x="357" y="87"/>
                    <a:pt x="358" y="87"/>
                    <a:pt x="359" y="87"/>
                  </a:cubicBezTo>
                  <a:cubicBezTo>
                    <a:pt x="359" y="87"/>
                    <a:pt x="359" y="87"/>
                    <a:pt x="359" y="87"/>
                  </a:cubicBezTo>
                  <a:cubicBezTo>
                    <a:pt x="359" y="87"/>
                    <a:pt x="359" y="87"/>
                    <a:pt x="360" y="87"/>
                  </a:cubicBezTo>
                  <a:cubicBezTo>
                    <a:pt x="359" y="87"/>
                    <a:pt x="359" y="88"/>
                    <a:pt x="359" y="88"/>
                  </a:cubicBezTo>
                  <a:cubicBezTo>
                    <a:pt x="360" y="88"/>
                    <a:pt x="360" y="88"/>
                    <a:pt x="360" y="88"/>
                  </a:cubicBezTo>
                  <a:cubicBezTo>
                    <a:pt x="360" y="88"/>
                    <a:pt x="360" y="88"/>
                    <a:pt x="360" y="88"/>
                  </a:cubicBezTo>
                  <a:cubicBezTo>
                    <a:pt x="360" y="88"/>
                    <a:pt x="360" y="88"/>
                    <a:pt x="361" y="88"/>
                  </a:cubicBezTo>
                  <a:cubicBezTo>
                    <a:pt x="361" y="88"/>
                    <a:pt x="361" y="88"/>
                    <a:pt x="362" y="88"/>
                  </a:cubicBezTo>
                  <a:cubicBezTo>
                    <a:pt x="362" y="88"/>
                    <a:pt x="362" y="88"/>
                    <a:pt x="361" y="88"/>
                  </a:cubicBezTo>
                  <a:cubicBezTo>
                    <a:pt x="363" y="89"/>
                    <a:pt x="363" y="89"/>
                    <a:pt x="366" y="86"/>
                  </a:cubicBezTo>
                  <a:cubicBezTo>
                    <a:pt x="365" y="86"/>
                    <a:pt x="365" y="85"/>
                    <a:pt x="363" y="85"/>
                  </a:cubicBezTo>
                  <a:cubicBezTo>
                    <a:pt x="363" y="85"/>
                    <a:pt x="363" y="85"/>
                    <a:pt x="364" y="84"/>
                  </a:cubicBezTo>
                  <a:cubicBezTo>
                    <a:pt x="364" y="84"/>
                    <a:pt x="363" y="84"/>
                    <a:pt x="363" y="84"/>
                  </a:cubicBezTo>
                  <a:cubicBezTo>
                    <a:pt x="363" y="84"/>
                    <a:pt x="363" y="84"/>
                    <a:pt x="364" y="84"/>
                  </a:cubicBezTo>
                  <a:cubicBezTo>
                    <a:pt x="362" y="83"/>
                    <a:pt x="362" y="83"/>
                    <a:pt x="361" y="83"/>
                  </a:cubicBezTo>
                  <a:cubicBezTo>
                    <a:pt x="361" y="83"/>
                    <a:pt x="360" y="83"/>
                    <a:pt x="360" y="83"/>
                  </a:cubicBezTo>
                  <a:cubicBezTo>
                    <a:pt x="361" y="83"/>
                    <a:pt x="361" y="82"/>
                    <a:pt x="361" y="82"/>
                  </a:cubicBezTo>
                  <a:cubicBezTo>
                    <a:pt x="361" y="82"/>
                    <a:pt x="361" y="82"/>
                    <a:pt x="359" y="80"/>
                  </a:cubicBezTo>
                  <a:cubicBezTo>
                    <a:pt x="359" y="80"/>
                    <a:pt x="358" y="79"/>
                    <a:pt x="358" y="79"/>
                  </a:cubicBezTo>
                  <a:cubicBezTo>
                    <a:pt x="359" y="78"/>
                    <a:pt x="360" y="78"/>
                    <a:pt x="361" y="78"/>
                  </a:cubicBezTo>
                  <a:cubicBezTo>
                    <a:pt x="361" y="78"/>
                    <a:pt x="361" y="78"/>
                    <a:pt x="361" y="78"/>
                  </a:cubicBezTo>
                  <a:cubicBezTo>
                    <a:pt x="363" y="79"/>
                    <a:pt x="363" y="79"/>
                    <a:pt x="363" y="79"/>
                  </a:cubicBezTo>
                  <a:cubicBezTo>
                    <a:pt x="363" y="79"/>
                    <a:pt x="363" y="79"/>
                    <a:pt x="364" y="79"/>
                  </a:cubicBezTo>
                  <a:cubicBezTo>
                    <a:pt x="364" y="79"/>
                    <a:pt x="364" y="79"/>
                    <a:pt x="364" y="78"/>
                  </a:cubicBezTo>
                  <a:cubicBezTo>
                    <a:pt x="366" y="78"/>
                    <a:pt x="366" y="79"/>
                    <a:pt x="366" y="79"/>
                  </a:cubicBezTo>
                  <a:cubicBezTo>
                    <a:pt x="367" y="79"/>
                    <a:pt x="367" y="79"/>
                    <a:pt x="367" y="79"/>
                  </a:cubicBezTo>
                  <a:cubicBezTo>
                    <a:pt x="369" y="79"/>
                    <a:pt x="369" y="79"/>
                    <a:pt x="370" y="79"/>
                  </a:cubicBezTo>
                  <a:cubicBezTo>
                    <a:pt x="370" y="79"/>
                    <a:pt x="370" y="79"/>
                    <a:pt x="370" y="79"/>
                  </a:cubicBezTo>
                  <a:cubicBezTo>
                    <a:pt x="370" y="79"/>
                    <a:pt x="370" y="79"/>
                    <a:pt x="371" y="79"/>
                  </a:cubicBezTo>
                  <a:cubicBezTo>
                    <a:pt x="371" y="80"/>
                    <a:pt x="370" y="80"/>
                    <a:pt x="370" y="80"/>
                  </a:cubicBezTo>
                  <a:cubicBezTo>
                    <a:pt x="371" y="80"/>
                    <a:pt x="371" y="80"/>
                    <a:pt x="371" y="80"/>
                  </a:cubicBezTo>
                  <a:cubicBezTo>
                    <a:pt x="372" y="80"/>
                    <a:pt x="372" y="80"/>
                    <a:pt x="372" y="80"/>
                  </a:cubicBezTo>
                  <a:cubicBezTo>
                    <a:pt x="372" y="80"/>
                    <a:pt x="372" y="80"/>
                    <a:pt x="372" y="80"/>
                  </a:cubicBezTo>
                  <a:cubicBezTo>
                    <a:pt x="372" y="80"/>
                    <a:pt x="372" y="80"/>
                    <a:pt x="372" y="80"/>
                  </a:cubicBezTo>
                  <a:cubicBezTo>
                    <a:pt x="372" y="81"/>
                    <a:pt x="372" y="81"/>
                    <a:pt x="371" y="81"/>
                  </a:cubicBezTo>
                  <a:cubicBezTo>
                    <a:pt x="372" y="81"/>
                    <a:pt x="372" y="81"/>
                    <a:pt x="372" y="82"/>
                  </a:cubicBezTo>
                  <a:cubicBezTo>
                    <a:pt x="372" y="82"/>
                    <a:pt x="372" y="82"/>
                    <a:pt x="373" y="82"/>
                  </a:cubicBezTo>
                  <a:cubicBezTo>
                    <a:pt x="373" y="82"/>
                    <a:pt x="373" y="81"/>
                    <a:pt x="373" y="81"/>
                  </a:cubicBezTo>
                  <a:cubicBezTo>
                    <a:pt x="373" y="81"/>
                    <a:pt x="373" y="81"/>
                    <a:pt x="373" y="81"/>
                  </a:cubicBezTo>
                  <a:cubicBezTo>
                    <a:pt x="374" y="81"/>
                    <a:pt x="374" y="81"/>
                    <a:pt x="374" y="81"/>
                  </a:cubicBezTo>
                  <a:cubicBezTo>
                    <a:pt x="373" y="81"/>
                    <a:pt x="373" y="81"/>
                    <a:pt x="373" y="81"/>
                  </a:cubicBezTo>
                  <a:cubicBezTo>
                    <a:pt x="373" y="81"/>
                    <a:pt x="373" y="81"/>
                    <a:pt x="373" y="79"/>
                  </a:cubicBezTo>
                  <a:cubicBezTo>
                    <a:pt x="373" y="79"/>
                    <a:pt x="372" y="79"/>
                    <a:pt x="372" y="79"/>
                  </a:cubicBezTo>
                  <a:cubicBezTo>
                    <a:pt x="372" y="79"/>
                    <a:pt x="372" y="78"/>
                    <a:pt x="373" y="78"/>
                  </a:cubicBezTo>
                  <a:cubicBezTo>
                    <a:pt x="373" y="78"/>
                    <a:pt x="374" y="78"/>
                    <a:pt x="375" y="78"/>
                  </a:cubicBezTo>
                  <a:cubicBezTo>
                    <a:pt x="375" y="77"/>
                    <a:pt x="375" y="77"/>
                    <a:pt x="375" y="77"/>
                  </a:cubicBezTo>
                  <a:cubicBezTo>
                    <a:pt x="375" y="76"/>
                    <a:pt x="375" y="76"/>
                    <a:pt x="376" y="76"/>
                  </a:cubicBezTo>
                  <a:cubicBezTo>
                    <a:pt x="377" y="77"/>
                    <a:pt x="377" y="77"/>
                    <a:pt x="378" y="76"/>
                  </a:cubicBezTo>
                  <a:cubicBezTo>
                    <a:pt x="378" y="75"/>
                    <a:pt x="378" y="75"/>
                    <a:pt x="378" y="75"/>
                  </a:cubicBezTo>
                  <a:cubicBezTo>
                    <a:pt x="378" y="75"/>
                    <a:pt x="378" y="74"/>
                    <a:pt x="379" y="73"/>
                  </a:cubicBezTo>
                  <a:cubicBezTo>
                    <a:pt x="378" y="73"/>
                    <a:pt x="378" y="73"/>
                    <a:pt x="378" y="73"/>
                  </a:cubicBezTo>
                  <a:cubicBezTo>
                    <a:pt x="377" y="74"/>
                    <a:pt x="377" y="74"/>
                    <a:pt x="377" y="74"/>
                  </a:cubicBezTo>
                  <a:cubicBezTo>
                    <a:pt x="377" y="74"/>
                    <a:pt x="377" y="74"/>
                    <a:pt x="377" y="74"/>
                  </a:cubicBezTo>
                  <a:cubicBezTo>
                    <a:pt x="377" y="74"/>
                    <a:pt x="377" y="73"/>
                    <a:pt x="377" y="73"/>
                  </a:cubicBezTo>
                  <a:cubicBezTo>
                    <a:pt x="377" y="73"/>
                    <a:pt x="377" y="73"/>
                    <a:pt x="376" y="73"/>
                  </a:cubicBezTo>
                  <a:cubicBezTo>
                    <a:pt x="376" y="73"/>
                    <a:pt x="376" y="73"/>
                    <a:pt x="376" y="74"/>
                  </a:cubicBezTo>
                  <a:cubicBezTo>
                    <a:pt x="376" y="74"/>
                    <a:pt x="376" y="74"/>
                    <a:pt x="375" y="74"/>
                  </a:cubicBezTo>
                  <a:cubicBezTo>
                    <a:pt x="376" y="73"/>
                    <a:pt x="376" y="73"/>
                    <a:pt x="376" y="72"/>
                  </a:cubicBezTo>
                  <a:cubicBezTo>
                    <a:pt x="376" y="72"/>
                    <a:pt x="376" y="72"/>
                    <a:pt x="376" y="72"/>
                  </a:cubicBezTo>
                  <a:cubicBezTo>
                    <a:pt x="376" y="72"/>
                    <a:pt x="376" y="72"/>
                    <a:pt x="376" y="72"/>
                  </a:cubicBezTo>
                  <a:cubicBezTo>
                    <a:pt x="375" y="72"/>
                    <a:pt x="375" y="72"/>
                    <a:pt x="374" y="72"/>
                  </a:cubicBezTo>
                  <a:cubicBezTo>
                    <a:pt x="374" y="71"/>
                    <a:pt x="375" y="71"/>
                    <a:pt x="375" y="71"/>
                  </a:cubicBezTo>
                  <a:cubicBezTo>
                    <a:pt x="375" y="71"/>
                    <a:pt x="375" y="70"/>
                    <a:pt x="374" y="70"/>
                  </a:cubicBezTo>
                  <a:cubicBezTo>
                    <a:pt x="375" y="70"/>
                    <a:pt x="375" y="69"/>
                    <a:pt x="375" y="69"/>
                  </a:cubicBezTo>
                  <a:cubicBezTo>
                    <a:pt x="375" y="69"/>
                    <a:pt x="375" y="69"/>
                    <a:pt x="375" y="69"/>
                  </a:cubicBezTo>
                  <a:cubicBezTo>
                    <a:pt x="375" y="68"/>
                    <a:pt x="375" y="68"/>
                    <a:pt x="376" y="68"/>
                  </a:cubicBezTo>
                  <a:cubicBezTo>
                    <a:pt x="376" y="68"/>
                    <a:pt x="376" y="68"/>
                    <a:pt x="376" y="68"/>
                  </a:cubicBezTo>
                  <a:cubicBezTo>
                    <a:pt x="376" y="68"/>
                    <a:pt x="376" y="68"/>
                    <a:pt x="376" y="68"/>
                  </a:cubicBezTo>
                  <a:cubicBezTo>
                    <a:pt x="375" y="68"/>
                    <a:pt x="375" y="68"/>
                    <a:pt x="374" y="68"/>
                  </a:cubicBezTo>
                  <a:cubicBezTo>
                    <a:pt x="374" y="68"/>
                    <a:pt x="374" y="67"/>
                    <a:pt x="374" y="67"/>
                  </a:cubicBezTo>
                  <a:cubicBezTo>
                    <a:pt x="374" y="67"/>
                    <a:pt x="374" y="66"/>
                    <a:pt x="375" y="66"/>
                  </a:cubicBezTo>
                  <a:cubicBezTo>
                    <a:pt x="375" y="66"/>
                    <a:pt x="374" y="66"/>
                    <a:pt x="374" y="66"/>
                  </a:cubicBezTo>
                  <a:cubicBezTo>
                    <a:pt x="375" y="66"/>
                    <a:pt x="375" y="66"/>
                    <a:pt x="375" y="65"/>
                  </a:cubicBezTo>
                  <a:cubicBezTo>
                    <a:pt x="376" y="65"/>
                    <a:pt x="376" y="65"/>
                    <a:pt x="376" y="65"/>
                  </a:cubicBezTo>
                  <a:cubicBezTo>
                    <a:pt x="376" y="65"/>
                    <a:pt x="376" y="65"/>
                    <a:pt x="376" y="65"/>
                  </a:cubicBezTo>
                  <a:cubicBezTo>
                    <a:pt x="376" y="66"/>
                    <a:pt x="376" y="66"/>
                    <a:pt x="376" y="66"/>
                  </a:cubicBezTo>
                  <a:cubicBezTo>
                    <a:pt x="376" y="66"/>
                    <a:pt x="377" y="66"/>
                    <a:pt x="377" y="66"/>
                  </a:cubicBezTo>
                  <a:cubicBezTo>
                    <a:pt x="378" y="66"/>
                    <a:pt x="378" y="66"/>
                    <a:pt x="378" y="64"/>
                  </a:cubicBezTo>
                  <a:cubicBezTo>
                    <a:pt x="378" y="64"/>
                    <a:pt x="378" y="64"/>
                    <a:pt x="378" y="64"/>
                  </a:cubicBezTo>
                  <a:cubicBezTo>
                    <a:pt x="378" y="64"/>
                    <a:pt x="379" y="63"/>
                    <a:pt x="379" y="63"/>
                  </a:cubicBezTo>
                  <a:cubicBezTo>
                    <a:pt x="379" y="63"/>
                    <a:pt x="379" y="63"/>
                    <a:pt x="379" y="63"/>
                  </a:cubicBezTo>
                  <a:cubicBezTo>
                    <a:pt x="379" y="63"/>
                    <a:pt x="379" y="63"/>
                    <a:pt x="379" y="62"/>
                  </a:cubicBezTo>
                  <a:cubicBezTo>
                    <a:pt x="379" y="62"/>
                    <a:pt x="379" y="62"/>
                    <a:pt x="380" y="62"/>
                  </a:cubicBezTo>
                  <a:cubicBezTo>
                    <a:pt x="379" y="64"/>
                    <a:pt x="379" y="64"/>
                    <a:pt x="379" y="64"/>
                  </a:cubicBezTo>
                  <a:cubicBezTo>
                    <a:pt x="379" y="64"/>
                    <a:pt x="379" y="64"/>
                    <a:pt x="380" y="64"/>
                  </a:cubicBezTo>
                  <a:cubicBezTo>
                    <a:pt x="380" y="64"/>
                    <a:pt x="380" y="64"/>
                    <a:pt x="380" y="63"/>
                  </a:cubicBezTo>
                  <a:cubicBezTo>
                    <a:pt x="380" y="63"/>
                    <a:pt x="380" y="63"/>
                    <a:pt x="381" y="63"/>
                  </a:cubicBezTo>
                  <a:cubicBezTo>
                    <a:pt x="381" y="63"/>
                    <a:pt x="381" y="63"/>
                    <a:pt x="381" y="62"/>
                  </a:cubicBezTo>
                  <a:cubicBezTo>
                    <a:pt x="381" y="62"/>
                    <a:pt x="381" y="62"/>
                    <a:pt x="381" y="62"/>
                  </a:cubicBezTo>
                  <a:cubicBezTo>
                    <a:pt x="381" y="62"/>
                    <a:pt x="381" y="62"/>
                    <a:pt x="381" y="62"/>
                  </a:cubicBezTo>
                  <a:cubicBezTo>
                    <a:pt x="381" y="62"/>
                    <a:pt x="382" y="62"/>
                    <a:pt x="382" y="62"/>
                  </a:cubicBezTo>
                  <a:cubicBezTo>
                    <a:pt x="382" y="62"/>
                    <a:pt x="382" y="62"/>
                    <a:pt x="382" y="62"/>
                  </a:cubicBezTo>
                  <a:cubicBezTo>
                    <a:pt x="382" y="62"/>
                    <a:pt x="383" y="62"/>
                    <a:pt x="383" y="62"/>
                  </a:cubicBezTo>
                  <a:cubicBezTo>
                    <a:pt x="382" y="63"/>
                    <a:pt x="382" y="63"/>
                    <a:pt x="382" y="63"/>
                  </a:cubicBezTo>
                  <a:cubicBezTo>
                    <a:pt x="382" y="63"/>
                    <a:pt x="382" y="63"/>
                    <a:pt x="382" y="63"/>
                  </a:cubicBezTo>
                  <a:cubicBezTo>
                    <a:pt x="381" y="65"/>
                    <a:pt x="381" y="65"/>
                    <a:pt x="381" y="65"/>
                  </a:cubicBezTo>
                  <a:cubicBezTo>
                    <a:pt x="381" y="65"/>
                    <a:pt x="382" y="65"/>
                    <a:pt x="382" y="65"/>
                  </a:cubicBezTo>
                  <a:cubicBezTo>
                    <a:pt x="382" y="65"/>
                    <a:pt x="382" y="65"/>
                    <a:pt x="382" y="66"/>
                  </a:cubicBezTo>
                  <a:cubicBezTo>
                    <a:pt x="382" y="66"/>
                    <a:pt x="382" y="66"/>
                    <a:pt x="383" y="66"/>
                  </a:cubicBezTo>
                  <a:cubicBezTo>
                    <a:pt x="383" y="66"/>
                    <a:pt x="382" y="66"/>
                    <a:pt x="382" y="66"/>
                  </a:cubicBezTo>
                  <a:cubicBezTo>
                    <a:pt x="383" y="66"/>
                    <a:pt x="383" y="66"/>
                    <a:pt x="384" y="66"/>
                  </a:cubicBezTo>
                  <a:cubicBezTo>
                    <a:pt x="384" y="66"/>
                    <a:pt x="384" y="66"/>
                    <a:pt x="384" y="66"/>
                  </a:cubicBezTo>
                  <a:cubicBezTo>
                    <a:pt x="384" y="66"/>
                    <a:pt x="385" y="66"/>
                    <a:pt x="385" y="66"/>
                  </a:cubicBezTo>
                  <a:cubicBezTo>
                    <a:pt x="385" y="66"/>
                    <a:pt x="385" y="66"/>
                    <a:pt x="385" y="66"/>
                  </a:cubicBezTo>
                  <a:cubicBezTo>
                    <a:pt x="385" y="65"/>
                    <a:pt x="386" y="65"/>
                    <a:pt x="386" y="65"/>
                  </a:cubicBezTo>
                  <a:cubicBezTo>
                    <a:pt x="385" y="66"/>
                    <a:pt x="385" y="66"/>
                    <a:pt x="383" y="67"/>
                  </a:cubicBezTo>
                  <a:cubicBezTo>
                    <a:pt x="383" y="67"/>
                    <a:pt x="383" y="67"/>
                    <a:pt x="383" y="67"/>
                  </a:cubicBezTo>
                  <a:cubicBezTo>
                    <a:pt x="384" y="67"/>
                    <a:pt x="384" y="67"/>
                    <a:pt x="385" y="67"/>
                  </a:cubicBezTo>
                  <a:cubicBezTo>
                    <a:pt x="385" y="67"/>
                    <a:pt x="385" y="67"/>
                    <a:pt x="385" y="67"/>
                  </a:cubicBezTo>
                  <a:cubicBezTo>
                    <a:pt x="385" y="67"/>
                    <a:pt x="385" y="67"/>
                    <a:pt x="385" y="67"/>
                  </a:cubicBezTo>
                  <a:cubicBezTo>
                    <a:pt x="385" y="67"/>
                    <a:pt x="385" y="67"/>
                    <a:pt x="384" y="68"/>
                  </a:cubicBezTo>
                  <a:cubicBezTo>
                    <a:pt x="385" y="68"/>
                    <a:pt x="385" y="67"/>
                    <a:pt x="386" y="67"/>
                  </a:cubicBezTo>
                  <a:cubicBezTo>
                    <a:pt x="386" y="67"/>
                    <a:pt x="386" y="67"/>
                    <a:pt x="386" y="68"/>
                  </a:cubicBezTo>
                  <a:cubicBezTo>
                    <a:pt x="385" y="68"/>
                    <a:pt x="384" y="68"/>
                    <a:pt x="384" y="69"/>
                  </a:cubicBezTo>
                  <a:cubicBezTo>
                    <a:pt x="385" y="69"/>
                    <a:pt x="386" y="69"/>
                    <a:pt x="387" y="69"/>
                  </a:cubicBezTo>
                  <a:cubicBezTo>
                    <a:pt x="387" y="69"/>
                    <a:pt x="387" y="69"/>
                    <a:pt x="386" y="69"/>
                  </a:cubicBezTo>
                  <a:cubicBezTo>
                    <a:pt x="386" y="69"/>
                    <a:pt x="385" y="69"/>
                    <a:pt x="385" y="70"/>
                  </a:cubicBezTo>
                  <a:cubicBezTo>
                    <a:pt x="385" y="70"/>
                    <a:pt x="384" y="70"/>
                    <a:pt x="384" y="70"/>
                  </a:cubicBezTo>
                  <a:cubicBezTo>
                    <a:pt x="384" y="70"/>
                    <a:pt x="384" y="70"/>
                    <a:pt x="384" y="70"/>
                  </a:cubicBezTo>
                  <a:cubicBezTo>
                    <a:pt x="384" y="70"/>
                    <a:pt x="384" y="70"/>
                    <a:pt x="384" y="71"/>
                  </a:cubicBezTo>
                  <a:cubicBezTo>
                    <a:pt x="385" y="70"/>
                    <a:pt x="385" y="70"/>
                    <a:pt x="386" y="70"/>
                  </a:cubicBezTo>
                  <a:cubicBezTo>
                    <a:pt x="386" y="70"/>
                    <a:pt x="386" y="70"/>
                    <a:pt x="386" y="70"/>
                  </a:cubicBezTo>
                  <a:cubicBezTo>
                    <a:pt x="386" y="70"/>
                    <a:pt x="386" y="70"/>
                    <a:pt x="386" y="71"/>
                  </a:cubicBezTo>
                  <a:cubicBezTo>
                    <a:pt x="386" y="71"/>
                    <a:pt x="386" y="71"/>
                    <a:pt x="386" y="71"/>
                  </a:cubicBezTo>
                  <a:cubicBezTo>
                    <a:pt x="386" y="71"/>
                    <a:pt x="386" y="71"/>
                    <a:pt x="386" y="71"/>
                  </a:cubicBezTo>
                  <a:cubicBezTo>
                    <a:pt x="386" y="71"/>
                    <a:pt x="386" y="71"/>
                    <a:pt x="386" y="71"/>
                  </a:cubicBezTo>
                  <a:cubicBezTo>
                    <a:pt x="386" y="71"/>
                    <a:pt x="387" y="71"/>
                    <a:pt x="387" y="71"/>
                  </a:cubicBezTo>
                  <a:cubicBezTo>
                    <a:pt x="387" y="71"/>
                    <a:pt x="387" y="71"/>
                    <a:pt x="387" y="72"/>
                  </a:cubicBezTo>
                  <a:cubicBezTo>
                    <a:pt x="387" y="72"/>
                    <a:pt x="388" y="72"/>
                    <a:pt x="388" y="72"/>
                  </a:cubicBezTo>
                  <a:cubicBezTo>
                    <a:pt x="388" y="71"/>
                    <a:pt x="388" y="71"/>
                    <a:pt x="388" y="71"/>
                  </a:cubicBezTo>
                  <a:cubicBezTo>
                    <a:pt x="389" y="71"/>
                    <a:pt x="389" y="71"/>
                    <a:pt x="389" y="71"/>
                  </a:cubicBezTo>
                  <a:cubicBezTo>
                    <a:pt x="389" y="71"/>
                    <a:pt x="390" y="71"/>
                    <a:pt x="390" y="70"/>
                  </a:cubicBezTo>
                  <a:cubicBezTo>
                    <a:pt x="390" y="69"/>
                    <a:pt x="390" y="69"/>
                    <a:pt x="391" y="68"/>
                  </a:cubicBezTo>
                  <a:cubicBezTo>
                    <a:pt x="391" y="68"/>
                    <a:pt x="391" y="68"/>
                    <a:pt x="390" y="68"/>
                  </a:cubicBezTo>
                  <a:cubicBezTo>
                    <a:pt x="390" y="68"/>
                    <a:pt x="390" y="68"/>
                    <a:pt x="390" y="68"/>
                  </a:cubicBezTo>
                  <a:cubicBezTo>
                    <a:pt x="391" y="68"/>
                    <a:pt x="391" y="67"/>
                    <a:pt x="391" y="67"/>
                  </a:cubicBezTo>
                  <a:cubicBezTo>
                    <a:pt x="392" y="67"/>
                    <a:pt x="392" y="67"/>
                    <a:pt x="392" y="67"/>
                  </a:cubicBezTo>
                  <a:cubicBezTo>
                    <a:pt x="392" y="67"/>
                    <a:pt x="392" y="67"/>
                    <a:pt x="391" y="68"/>
                  </a:cubicBezTo>
                  <a:cubicBezTo>
                    <a:pt x="392" y="68"/>
                    <a:pt x="392" y="68"/>
                    <a:pt x="393" y="68"/>
                  </a:cubicBezTo>
                  <a:cubicBezTo>
                    <a:pt x="393" y="68"/>
                    <a:pt x="393" y="67"/>
                    <a:pt x="393" y="67"/>
                  </a:cubicBezTo>
                  <a:cubicBezTo>
                    <a:pt x="394" y="68"/>
                    <a:pt x="394" y="68"/>
                    <a:pt x="394" y="68"/>
                  </a:cubicBezTo>
                  <a:cubicBezTo>
                    <a:pt x="394" y="67"/>
                    <a:pt x="395" y="67"/>
                    <a:pt x="395" y="67"/>
                  </a:cubicBezTo>
                  <a:cubicBezTo>
                    <a:pt x="395" y="67"/>
                    <a:pt x="395" y="67"/>
                    <a:pt x="394" y="67"/>
                  </a:cubicBezTo>
                  <a:cubicBezTo>
                    <a:pt x="394" y="67"/>
                    <a:pt x="394" y="66"/>
                    <a:pt x="394" y="66"/>
                  </a:cubicBezTo>
                  <a:cubicBezTo>
                    <a:pt x="394" y="66"/>
                    <a:pt x="395" y="66"/>
                    <a:pt x="395" y="66"/>
                  </a:cubicBezTo>
                  <a:cubicBezTo>
                    <a:pt x="395" y="66"/>
                    <a:pt x="395" y="66"/>
                    <a:pt x="396" y="66"/>
                  </a:cubicBezTo>
                  <a:cubicBezTo>
                    <a:pt x="396" y="64"/>
                    <a:pt x="396" y="64"/>
                    <a:pt x="399" y="64"/>
                  </a:cubicBezTo>
                  <a:cubicBezTo>
                    <a:pt x="399" y="64"/>
                    <a:pt x="399" y="64"/>
                    <a:pt x="399" y="64"/>
                  </a:cubicBezTo>
                  <a:cubicBezTo>
                    <a:pt x="399" y="63"/>
                    <a:pt x="399" y="63"/>
                    <a:pt x="400" y="63"/>
                  </a:cubicBezTo>
                  <a:cubicBezTo>
                    <a:pt x="399" y="63"/>
                    <a:pt x="399" y="63"/>
                    <a:pt x="399" y="63"/>
                  </a:cubicBezTo>
                  <a:cubicBezTo>
                    <a:pt x="399" y="63"/>
                    <a:pt x="399" y="63"/>
                    <a:pt x="400" y="62"/>
                  </a:cubicBezTo>
                  <a:cubicBezTo>
                    <a:pt x="400" y="62"/>
                    <a:pt x="401" y="62"/>
                    <a:pt x="401" y="62"/>
                  </a:cubicBezTo>
                  <a:cubicBezTo>
                    <a:pt x="401" y="62"/>
                    <a:pt x="401" y="62"/>
                    <a:pt x="401" y="62"/>
                  </a:cubicBezTo>
                  <a:cubicBezTo>
                    <a:pt x="401" y="62"/>
                    <a:pt x="401" y="62"/>
                    <a:pt x="401" y="62"/>
                  </a:cubicBezTo>
                  <a:cubicBezTo>
                    <a:pt x="401" y="63"/>
                    <a:pt x="401" y="63"/>
                    <a:pt x="400" y="63"/>
                  </a:cubicBezTo>
                  <a:cubicBezTo>
                    <a:pt x="401" y="63"/>
                    <a:pt x="401" y="63"/>
                    <a:pt x="401" y="63"/>
                  </a:cubicBezTo>
                  <a:cubicBezTo>
                    <a:pt x="401" y="63"/>
                    <a:pt x="401" y="63"/>
                    <a:pt x="401" y="63"/>
                  </a:cubicBezTo>
                  <a:cubicBezTo>
                    <a:pt x="401" y="63"/>
                    <a:pt x="402" y="63"/>
                    <a:pt x="402" y="63"/>
                  </a:cubicBezTo>
                  <a:cubicBezTo>
                    <a:pt x="402" y="63"/>
                    <a:pt x="402" y="63"/>
                    <a:pt x="402" y="63"/>
                  </a:cubicBezTo>
                  <a:cubicBezTo>
                    <a:pt x="402" y="63"/>
                    <a:pt x="402" y="63"/>
                    <a:pt x="402" y="63"/>
                  </a:cubicBezTo>
                  <a:cubicBezTo>
                    <a:pt x="402" y="63"/>
                    <a:pt x="402" y="63"/>
                    <a:pt x="402" y="63"/>
                  </a:cubicBezTo>
                  <a:cubicBezTo>
                    <a:pt x="402" y="62"/>
                    <a:pt x="403" y="62"/>
                    <a:pt x="403" y="62"/>
                  </a:cubicBezTo>
                  <a:cubicBezTo>
                    <a:pt x="403" y="62"/>
                    <a:pt x="403" y="61"/>
                    <a:pt x="403" y="61"/>
                  </a:cubicBezTo>
                  <a:cubicBezTo>
                    <a:pt x="403" y="61"/>
                    <a:pt x="403" y="61"/>
                    <a:pt x="403" y="61"/>
                  </a:cubicBezTo>
                  <a:cubicBezTo>
                    <a:pt x="404" y="61"/>
                    <a:pt x="404" y="61"/>
                    <a:pt x="404" y="61"/>
                  </a:cubicBezTo>
                  <a:close/>
                  <a:moveTo>
                    <a:pt x="395" y="45"/>
                  </a:moveTo>
                  <a:cubicBezTo>
                    <a:pt x="395" y="45"/>
                    <a:pt x="395" y="45"/>
                    <a:pt x="395" y="45"/>
                  </a:cubicBezTo>
                  <a:cubicBezTo>
                    <a:pt x="395" y="45"/>
                    <a:pt x="394" y="45"/>
                    <a:pt x="394" y="45"/>
                  </a:cubicBezTo>
                  <a:cubicBezTo>
                    <a:pt x="394" y="45"/>
                    <a:pt x="394" y="45"/>
                    <a:pt x="394" y="45"/>
                  </a:cubicBezTo>
                  <a:cubicBezTo>
                    <a:pt x="394" y="45"/>
                    <a:pt x="393" y="45"/>
                    <a:pt x="393" y="45"/>
                  </a:cubicBezTo>
                  <a:cubicBezTo>
                    <a:pt x="393" y="45"/>
                    <a:pt x="393" y="44"/>
                    <a:pt x="394" y="44"/>
                  </a:cubicBezTo>
                  <a:cubicBezTo>
                    <a:pt x="394" y="44"/>
                    <a:pt x="395" y="44"/>
                    <a:pt x="396" y="44"/>
                  </a:cubicBezTo>
                  <a:cubicBezTo>
                    <a:pt x="395" y="45"/>
                    <a:pt x="395" y="45"/>
                    <a:pt x="395" y="45"/>
                  </a:cubicBezTo>
                  <a:close/>
                  <a:moveTo>
                    <a:pt x="396" y="41"/>
                  </a:moveTo>
                  <a:cubicBezTo>
                    <a:pt x="396" y="41"/>
                    <a:pt x="396" y="41"/>
                    <a:pt x="396" y="41"/>
                  </a:cubicBezTo>
                  <a:cubicBezTo>
                    <a:pt x="396" y="41"/>
                    <a:pt x="395" y="41"/>
                    <a:pt x="395" y="42"/>
                  </a:cubicBezTo>
                  <a:cubicBezTo>
                    <a:pt x="395" y="42"/>
                    <a:pt x="394" y="42"/>
                    <a:pt x="394" y="42"/>
                  </a:cubicBezTo>
                  <a:cubicBezTo>
                    <a:pt x="395" y="41"/>
                    <a:pt x="395" y="41"/>
                    <a:pt x="396" y="41"/>
                  </a:cubicBezTo>
                  <a:close/>
                  <a:moveTo>
                    <a:pt x="395" y="43"/>
                  </a:moveTo>
                  <a:cubicBezTo>
                    <a:pt x="395" y="43"/>
                    <a:pt x="395" y="43"/>
                    <a:pt x="395" y="43"/>
                  </a:cubicBezTo>
                  <a:cubicBezTo>
                    <a:pt x="395" y="43"/>
                    <a:pt x="394" y="43"/>
                    <a:pt x="394" y="43"/>
                  </a:cubicBezTo>
                  <a:cubicBezTo>
                    <a:pt x="395" y="43"/>
                    <a:pt x="395" y="43"/>
                    <a:pt x="395" y="43"/>
                  </a:cubicBezTo>
                  <a:close/>
                  <a:moveTo>
                    <a:pt x="394" y="40"/>
                  </a:moveTo>
                  <a:cubicBezTo>
                    <a:pt x="394" y="40"/>
                    <a:pt x="394" y="40"/>
                    <a:pt x="394" y="40"/>
                  </a:cubicBezTo>
                  <a:cubicBezTo>
                    <a:pt x="394" y="40"/>
                    <a:pt x="394" y="40"/>
                    <a:pt x="393" y="40"/>
                  </a:cubicBezTo>
                  <a:cubicBezTo>
                    <a:pt x="393" y="40"/>
                    <a:pt x="393" y="40"/>
                    <a:pt x="393" y="40"/>
                  </a:cubicBezTo>
                  <a:cubicBezTo>
                    <a:pt x="393" y="40"/>
                    <a:pt x="393" y="40"/>
                    <a:pt x="394" y="40"/>
                  </a:cubicBezTo>
                  <a:close/>
                  <a:moveTo>
                    <a:pt x="357" y="75"/>
                  </a:moveTo>
                  <a:cubicBezTo>
                    <a:pt x="357" y="75"/>
                    <a:pt x="357" y="75"/>
                    <a:pt x="357" y="75"/>
                  </a:cubicBezTo>
                  <a:cubicBezTo>
                    <a:pt x="357" y="75"/>
                    <a:pt x="357" y="75"/>
                    <a:pt x="357" y="75"/>
                  </a:cubicBezTo>
                  <a:cubicBezTo>
                    <a:pt x="357" y="75"/>
                    <a:pt x="357" y="75"/>
                    <a:pt x="357" y="75"/>
                  </a:cubicBezTo>
                  <a:cubicBezTo>
                    <a:pt x="356" y="75"/>
                    <a:pt x="356" y="75"/>
                    <a:pt x="355" y="75"/>
                  </a:cubicBezTo>
                  <a:cubicBezTo>
                    <a:pt x="355" y="75"/>
                    <a:pt x="355" y="75"/>
                    <a:pt x="355" y="75"/>
                  </a:cubicBezTo>
                  <a:cubicBezTo>
                    <a:pt x="355" y="75"/>
                    <a:pt x="355" y="75"/>
                    <a:pt x="355" y="75"/>
                  </a:cubicBezTo>
                  <a:cubicBezTo>
                    <a:pt x="354" y="75"/>
                    <a:pt x="354" y="75"/>
                    <a:pt x="353" y="75"/>
                  </a:cubicBezTo>
                  <a:cubicBezTo>
                    <a:pt x="353" y="75"/>
                    <a:pt x="353" y="75"/>
                    <a:pt x="353" y="75"/>
                  </a:cubicBezTo>
                  <a:cubicBezTo>
                    <a:pt x="353" y="75"/>
                    <a:pt x="353" y="75"/>
                    <a:pt x="353" y="75"/>
                  </a:cubicBezTo>
                  <a:cubicBezTo>
                    <a:pt x="353" y="75"/>
                    <a:pt x="354" y="74"/>
                    <a:pt x="354" y="74"/>
                  </a:cubicBezTo>
                  <a:cubicBezTo>
                    <a:pt x="355" y="74"/>
                    <a:pt x="356" y="74"/>
                    <a:pt x="356" y="74"/>
                  </a:cubicBezTo>
                  <a:cubicBezTo>
                    <a:pt x="356" y="73"/>
                    <a:pt x="356" y="73"/>
                    <a:pt x="356" y="73"/>
                  </a:cubicBezTo>
                  <a:cubicBezTo>
                    <a:pt x="356" y="73"/>
                    <a:pt x="357" y="72"/>
                    <a:pt x="357" y="72"/>
                  </a:cubicBezTo>
                  <a:cubicBezTo>
                    <a:pt x="357" y="72"/>
                    <a:pt x="357" y="72"/>
                    <a:pt x="357" y="72"/>
                  </a:cubicBezTo>
                  <a:cubicBezTo>
                    <a:pt x="357" y="72"/>
                    <a:pt x="357" y="72"/>
                    <a:pt x="357" y="72"/>
                  </a:cubicBezTo>
                  <a:cubicBezTo>
                    <a:pt x="357" y="71"/>
                    <a:pt x="357" y="71"/>
                    <a:pt x="358" y="71"/>
                  </a:cubicBezTo>
                  <a:cubicBezTo>
                    <a:pt x="358" y="71"/>
                    <a:pt x="358" y="71"/>
                    <a:pt x="358" y="71"/>
                  </a:cubicBezTo>
                  <a:cubicBezTo>
                    <a:pt x="358" y="70"/>
                    <a:pt x="358" y="70"/>
                    <a:pt x="358" y="70"/>
                  </a:cubicBezTo>
                  <a:cubicBezTo>
                    <a:pt x="358" y="70"/>
                    <a:pt x="359" y="70"/>
                    <a:pt x="359" y="71"/>
                  </a:cubicBezTo>
                  <a:cubicBezTo>
                    <a:pt x="359" y="71"/>
                    <a:pt x="359" y="71"/>
                    <a:pt x="359" y="71"/>
                  </a:cubicBezTo>
                  <a:cubicBezTo>
                    <a:pt x="359" y="71"/>
                    <a:pt x="360" y="71"/>
                    <a:pt x="360" y="71"/>
                  </a:cubicBezTo>
                  <a:cubicBezTo>
                    <a:pt x="360" y="71"/>
                    <a:pt x="360" y="71"/>
                    <a:pt x="361" y="71"/>
                  </a:cubicBezTo>
                  <a:cubicBezTo>
                    <a:pt x="361" y="71"/>
                    <a:pt x="361" y="71"/>
                    <a:pt x="361" y="71"/>
                  </a:cubicBezTo>
                  <a:cubicBezTo>
                    <a:pt x="360" y="72"/>
                    <a:pt x="359" y="74"/>
                    <a:pt x="357" y="75"/>
                  </a:cubicBezTo>
                  <a:close/>
                  <a:moveTo>
                    <a:pt x="375" y="75"/>
                  </a:moveTo>
                  <a:cubicBezTo>
                    <a:pt x="375" y="75"/>
                    <a:pt x="375" y="75"/>
                    <a:pt x="375" y="75"/>
                  </a:cubicBezTo>
                  <a:cubicBezTo>
                    <a:pt x="375" y="75"/>
                    <a:pt x="375" y="76"/>
                    <a:pt x="375" y="76"/>
                  </a:cubicBezTo>
                  <a:cubicBezTo>
                    <a:pt x="375" y="76"/>
                    <a:pt x="375" y="76"/>
                    <a:pt x="375" y="76"/>
                  </a:cubicBezTo>
                  <a:cubicBezTo>
                    <a:pt x="375" y="76"/>
                    <a:pt x="375" y="76"/>
                    <a:pt x="375" y="75"/>
                  </a:cubicBezTo>
                  <a:close/>
                  <a:moveTo>
                    <a:pt x="376" y="63"/>
                  </a:moveTo>
                  <a:cubicBezTo>
                    <a:pt x="375" y="64"/>
                    <a:pt x="374" y="64"/>
                    <a:pt x="373" y="63"/>
                  </a:cubicBezTo>
                  <a:cubicBezTo>
                    <a:pt x="372" y="64"/>
                    <a:pt x="372" y="64"/>
                    <a:pt x="371" y="64"/>
                  </a:cubicBezTo>
                  <a:cubicBezTo>
                    <a:pt x="371" y="64"/>
                    <a:pt x="371" y="64"/>
                    <a:pt x="371" y="64"/>
                  </a:cubicBezTo>
                  <a:cubicBezTo>
                    <a:pt x="371" y="64"/>
                    <a:pt x="370" y="64"/>
                    <a:pt x="370" y="64"/>
                  </a:cubicBezTo>
                  <a:cubicBezTo>
                    <a:pt x="369" y="65"/>
                    <a:pt x="368" y="65"/>
                    <a:pt x="367" y="66"/>
                  </a:cubicBezTo>
                  <a:cubicBezTo>
                    <a:pt x="366" y="66"/>
                    <a:pt x="366" y="65"/>
                    <a:pt x="366" y="65"/>
                  </a:cubicBezTo>
                  <a:cubicBezTo>
                    <a:pt x="366" y="65"/>
                    <a:pt x="366" y="65"/>
                    <a:pt x="366" y="65"/>
                  </a:cubicBezTo>
                  <a:cubicBezTo>
                    <a:pt x="367" y="64"/>
                    <a:pt x="367" y="64"/>
                    <a:pt x="368" y="63"/>
                  </a:cubicBezTo>
                  <a:cubicBezTo>
                    <a:pt x="368" y="63"/>
                    <a:pt x="368" y="63"/>
                    <a:pt x="368" y="63"/>
                  </a:cubicBezTo>
                  <a:cubicBezTo>
                    <a:pt x="368" y="63"/>
                    <a:pt x="368" y="63"/>
                    <a:pt x="368" y="63"/>
                  </a:cubicBezTo>
                  <a:cubicBezTo>
                    <a:pt x="368" y="63"/>
                    <a:pt x="368" y="63"/>
                    <a:pt x="368" y="63"/>
                  </a:cubicBezTo>
                  <a:cubicBezTo>
                    <a:pt x="369" y="62"/>
                    <a:pt x="369" y="61"/>
                    <a:pt x="371" y="60"/>
                  </a:cubicBezTo>
                  <a:cubicBezTo>
                    <a:pt x="371" y="60"/>
                    <a:pt x="372" y="59"/>
                    <a:pt x="372" y="59"/>
                  </a:cubicBezTo>
                  <a:cubicBezTo>
                    <a:pt x="373" y="59"/>
                    <a:pt x="373" y="59"/>
                    <a:pt x="373" y="58"/>
                  </a:cubicBezTo>
                  <a:cubicBezTo>
                    <a:pt x="373" y="59"/>
                    <a:pt x="373" y="59"/>
                    <a:pt x="373" y="59"/>
                  </a:cubicBezTo>
                  <a:cubicBezTo>
                    <a:pt x="373" y="60"/>
                    <a:pt x="373" y="60"/>
                    <a:pt x="373" y="60"/>
                  </a:cubicBezTo>
                  <a:cubicBezTo>
                    <a:pt x="373" y="60"/>
                    <a:pt x="373" y="60"/>
                    <a:pt x="373" y="61"/>
                  </a:cubicBezTo>
                  <a:cubicBezTo>
                    <a:pt x="373" y="61"/>
                    <a:pt x="374" y="60"/>
                    <a:pt x="375" y="60"/>
                  </a:cubicBezTo>
                  <a:cubicBezTo>
                    <a:pt x="375" y="60"/>
                    <a:pt x="375" y="61"/>
                    <a:pt x="374" y="61"/>
                  </a:cubicBezTo>
                  <a:cubicBezTo>
                    <a:pt x="375" y="61"/>
                    <a:pt x="376" y="61"/>
                    <a:pt x="376" y="61"/>
                  </a:cubicBezTo>
                  <a:cubicBezTo>
                    <a:pt x="376" y="61"/>
                    <a:pt x="376" y="61"/>
                    <a:pt x="376" y="61"/>
                  </a:cubicBezTo>
                  <a:cubicBezTo>
                    <a:pt x="376" y="61"/>
                    <a:pt x="376" y="61"/>
                    <a:pt x="376" y="61"/>
                  </a:cubicBezTo>
                  <a:cubicBezTo>
                    <a:pt x="376" y="62"/>
                    <a:pt x="376" y="62"/>
                    <a:pt x="375" y="62"/>
                  </a:cubicBezTo>
                  <a:cubicBezTo>
                    <a:pt x="376" y="62"/>
                    <a:pt x="376" y="62"/>
                    <a:pt x="376" y="62"/>
                  </a:cubicBezTo>
                  <a:cubicBezTo>
                    <a:pt x="376" y="62"/>
                    <a:pt x="376" y="63"/>
                    <a:pt x="376" y="63"/>
                  </a:cubicBezTo>
                  <a:cubicBezTo>
                    <a:pt x="376" y="63"/>
                    <a:pt x="376" y="63"/>
                    <a:pt x="376" y="63"/>
                  </a:cubicBezTo>
                  <a:close/>
                  <a:moveTo>
                    <a:pt x="384" y="35"/>
                  </a:moveTo>
                  <a:cubicBezTo>
                    <a:pt x="384" y="35"/>
                    <a:pt x="384" y="35"/>
                    <a:pt x="385" y="34"/>
                  </a:cubicBezTo>
                  <a:cubicBezTo>
                    <a:pt x="385" y="35"/>
                    <a:pt x="385" y="35"/>
                    <a:pt x="384" y="35"/>
                  </a:cubicBezTo>
                  <a:close/>
                  <a:moveTo>
                    <a:pt x="683" y="42"/>
                  </a:moveTo>
                  <a:cubicBezTo>
                    <a:pt x="683" y="42"/>
                    <a:pt x="682" y="41"/>
                    <a:pt x="682" y="41"/>
                  </a:cubicBezTo>
                  <a:cubicBezTo>
                    <a:pt x="682" y="41"/>
                    <a:pt x="682" y="41"/>
                    <a:pt x="681" y="41"/>
                  </a:cubicBezTo>
                  <a:cubicBezTo>
                    <a:pt x="682" y="41"/>
                    <a:pt x="682" y="41"/>
                    <a:pt x="682" y="41"/>
                  </a:cubicBezTo>
                  <a:cubicBezTo>
                    <a:pt x="682" y="41"/>
                    <a:pt x="682" y="41"/>
                    <a:pt x="682" y="41"/>
                  </a:cubicBezTo>
                  <a:cubicBezTo>
                    <a:pt x="683" y="41"/>
                    <a:pt x="683" y="41"/>
                    <a:pt x="685" y="43"/>
                  </a:cubicBezTo>
                  <a:cubicBezTo>
                    <a:pt x="685" y="42"/>
                    <a:pt x="685" y="42"/>
                    <a:pt x="684" y="42"/>
                  </a:cubicBezTo>
                  <a:cubicBezTo>
                    <a:pt x="684" y="42"/>
                    <a:pt x="684" y="42"/>
                    <a:pt x="683" y="42"/>
                  </a:cubicBezTo>
                  <a:close/>
                  <a:moveTo>
                    <a:pt x="686" y="40"/>
                  </a:moveTo>
                  <a:cubicBezTo>
                    <a:pt x="685" y="39"/>
                    <a:pt x="685" y="39"/>
                    <a:pt x="685" y="39"/>
                  </a:cubicBezTo>
                  <a:cubicBezTo>
                    <a:pt x="685" y="39"/>
                    <a:pt x="685" y="39"/>
                    <a:pt x="685" y="40"/>
                  </a:cubicBezTo>
                  <a:cubicBezTo>
                    <a:pt x="685" y="40"/>
                    <a:pt x="685" y="39"/>
                    <a:pt x="684" y="39"/>
                  </a:cubicBezTo>
                  <a:cubicBezTo>
                    <a:pt x="684" y="39"/>
                    <a:pt x="683" y="39"/>
                    <a:pt x="683" y="39"/>
                  </a:cubicBezTo>
                  <a:cubicBezTo>
                    <a:pt x="683" y="39"/>
                    <a:pt x="683" y="39"/>
                    <a:pt x="683" y="39"/>
                  </a:cubicBezTo>
                  <a:cubicBezTo>
                    <a:pt x="683" y="38"/>
                    <a:pt x="682" y="38"/>
                    <a:pt x="682" y="38"/>
                  </a:cubicBezTo>
                  <a:cubicBezTo>
                    <a:pt x="684" y="39"/>
                    <a:pt x="684" y="39"/>
                    <a:pt x="685" y="39"/>
                  </a:cubicBezTo>
                  <a:cubicBezTo>
                    <a:pt x="685" y="39"/>
                    <a:pt x="685" y="39"/>
                    <a:pt x="685" y="39"/>
                  </a:cubicBezTo>
                  <a:cubicBezTo>
                    <a:pt x="685" y="39"/>
                    <a:pt x="685" y="39"/>
                    <a:pt x="685" y="39"/>
                  </a:cubicBezTo>
                  <a:cubicBezTo>
                    <a:pt x="685" y="39"/>
                    <a:pt x="686" y="39"/>
                    <a:pt x="686" y="40"/>
                  </a:cubicBezTo>
                  <a:close/>
                  <a:moveTo>
                    <a:pt x="681" y="42"/>
                  </a:moveTo>
                  <a:cubicBezTo>
                    <a:pt x="682" y="42"/>
                    <a:pt x="682" y="42"/>
                    <a:pt x="682" y="42"/>
                  </a:cubicBezTo>
                  <a:cubicBezTo>
                    <a:pt x="682" y="42"/>
                    <a:pt x="683" y="42"/>
                    <a:pt x="683" y="42"/>
                  </a:cubicBezTo>
                  <a:cubicBezTo>
                    <a:pt x="683" y="42"/>
                    <a:pt x="682" y="42"/>
                    <a:pt x="682" y="42"/>
                  </a:cubicBezTo>
                  <a:cubicBezTo>
                    <a:pt x="682" y="42"/>
                    <a:pt x="682" y="42"/>
                    <a:pt x="681" y="42"/>
                  </a:cubicBezTo>
                  <a:close/>
                  <a:moveTo>
                    <a:pt x="337" y="45"/>
                  </a:moveTo>
                  <a:cubicBezTo>
                    <a:pt x="337" y="44"/>
                    <a:pt x="337" y="44"/>
                    <a:pt x="337" y="44"/>
                  </a:cubicBezTo>
                  <a:cubicBezTo>
                    <a:pt x="337" y="44"/>
                    <a:pt x="337" y="44"/>
                    <a:pt x="337" y="45"/>
                  </a:cubicBezTo>
                  <a:close/>
                  <a:moveTo>
                    <a:pt x="681" y="46"/>
                  </a:moveTo>
                  <a:cubicBezTo>
                    <a:pt x="681" y="46"/>
                    <a:pt x="681" y="46"/>
                    <a:pt x="681" y="46"/>
                  </a:cubicBezTo>
                  <a:cubicBezTo>
                    <a:pt x="681" y="46"/>
                    <a:pt x="681" y="46"/>
                    <a:pt x="681" y="46"/>
                  </a:cubicBezTo>
                  <a:cubicBezTo>
                    <a:pt x="681" y="46"/>
                    <a:pt x="681" y="46"/>
                    <a:pt x="681" y="46"/>
                  </a:cubicBezTo>
                  <a:cubicBezTo>
                    <a:pt x="681" y="46"/>
                    <a:pt x="680" y="46"/>
                    <a:pt x="679" y="45"/>
                  </a:cubicBezTo>
                  <a:cubicBezTo>
                    <a:pt x="678" y="45"/>
                    <a:pt x="678" y="45"/>
                    <a:pt x="678" y="45"/>
                  </a:cubicBezTo>
                  <a:cubicBezTo>
                    <a:pt x="678" y="44"/>
                    <a:pt x="678" y="44"/>
                    <a:pt x="679" y="44"/>
                  </a:cubicBezTo>
                  <a:cubicBezTo>
                    <a:pt x="679" y="44"/>
                    <a:pt x="679" y="44"/>
                    <a:pt x="679" y="45"/>
                  </a:cubicBezTo>
                  <a:cubicBezTo>
                    <a:pt x="680" y="45"/>
                    <a:pt x="680" y="45"/>
                    <a:pt x="681" y="46"/>
                  </a:cubicBezTo>
                  <a:cubicBezTo>
                    <a:pt x="681" y="46"/>
                    <a:pt x="681" y="46"/>
                    <a:pt x="681" y="46"/>
                  </a:cubicBezTo>
                  <a:close/>
                  <a:moveTo>
                    <a:pt x="732" y="42"/>
                  </a:moveTo>
                  <a:cubicBezTo>
                    <a:pt x="731" y="42"/>
                    <a:pt x="731" y="42"/>
                    <a:pt x="731" y="42"/>
                  </a:cubicBezTo>
                  <a:cubicBezTo>
                    <a:pt x="731" y="42"/>
                    <a:pt x="731" y="42"/>
                    <a:pt x="731" y="42"/>
                  </a:cubicBezTo>
                  <a:cubicBezTo>
                    <a:pt x="732" y="42"/>
                    <a:pt x="732" y="42"/>
                    <a:pt x="732" y="43"/>
                  </a:cubicBezTo>
                  <a:cubicBezTo>
                    <a:pt x="732" y="42"/>
                    <a:pt x="732" y="42"/>
                    <a:pt x="732" y="42"/>
                  </a:cubicBezTo>
                  <a:close/>
                  <a:moveTo>
                    <a:pt x="349" y="44"/>
                  </a:moveTo>
                  <a:cubicBezTo>
                    <a:pt x="348" y="44"/>
                    <a:pt x="348" y="44"/>
                    <a:pt x="348" y="45"/>
                  </a:cubicBezTo>
                  <a:cubicBezTo>
                    <a:pt x="347" y="45"/>
                    <a:pt x="347" y="45"/>
                    <a:pt x="347" y="46"/>
                  </a:cubicBezTo>
                  <a:cubicBezTo>
                    <a:pt x="347" y="46"/>
                    <a:pt x="347" y="46"/>
                    <a:pt x="347" y="46"/>
                  </a:cubicBezTo>
                  <a:cubicBezTo>
                    <a:pt x="346" y="46"/>
                    <a:pt x="346" y="46"/>
                    <a:pt x="345" y="46"/>
                  </a:cubicBezTo>
                  <a:cubicBezTo>
                    <a:pt x="347" y="45"/>
                    <a:pt x="347" y="45"/>
                    <a:pt x="348" y="44"/>
                  </a:cubicBezTo>
                  <a:cubicBezTo>
                    <a:pt x="348" y="44"/>
                    <a:pt x="349" y="44"/>
                    <a:pt x="349" y="44"/>
                  </a:cubicBezTo>
                  <a:cubicBezTo>
                    <a:pt x="349" y="44"/>
                    <a:pt x="349" y="44"/>
                    <a:pt x="349" y="44"/>
                  </a:cubicBezTo>
                  <a:close/>
                  <a:moveTo>
                    <a:pt x="680" y="39"/>
                  </a:moveTo>
                  <a:cubicBezTo>
                    <a:pt x="680" y="39"/>
                    <a:pt x="680" y="39"/>
                    <a:pt x="680" y="39"/>
                  </a:cubicBezTo>
                  <a:cubicBezTo>
                    <a:pt x="680" y="39"/>
                    <a:pt x="681" y="39"/>
                    <a:pt x="681" y="39"/>
                  </a:cubicBezTo>
                  <a:cubicBezTo>
                    <a:pt x="681" y="39"/>
                    <a:pt x="682" y="39"/>
                    <a:pt x="682" y="39"/>
                  </a:cubicBezTo>
                  <a:cubicBezTo>
                    <a:pt x="681" y="39"/>
                    <a:pt x="680" y="39"/>
                    <a:pt x="680" y="39"/>
                  </a:cubicBezTo>
                  <a:close/>
                  <a:moveTo>
                    <a:pt x="324" y="64"/>
                  </a:moveTo>
                  <a:cubicBezTo>
                    <a:pt x="324" y="64"/>
                    <a:pt x="323" y="64"/>
                    <a:pt x="323" y="64"/>
                  </a:cubicBezTo>
                  <a:cubicBezTo>
                    <a:pt x="323" y="64"/>
                    <a:pt x="324" y="64"/>
                    <a:pt x="324" y="63"/>
                  </a:cubicBezTo>
                  <a:cubicBezTo>
                    <a:pt x="324" y="63"/>
                    <a:pt x="324" y="63"/>
                    <a:pt x="325" y="63"/>
                  </a:cubicBezTo>
                  <a:cubicBezTo>
                    <a:pt x="324" y="64"/>
                    <a:pt x="324" y="64"/>
                    <a:pt x="324" y="64"/>
                  </a:cubicBezTo>
                  <a:close/>
                  <a:moveTo>
                    <a:pt x="368" y="191"/>
                  </a:moveTo>
                  <a:cubicBezTo>
                    <a:pt x="368" y="191"/>
                    <a:pt x="368" y="191"/>
                    <a:pt x="368" y="191"/>
                  </a:cubicBezTo>
                  <a:cubicBezTo>
                    <a:pt x="368" y="191"/>
                    <a:pt x="368" y="190"/>
                    <a:pt x="368" y="190"/>
                  </a:cubicBezTo>
                  <a:cubicBezTo>
                    <a:pt x="368" y="190"/>
                    <a:pt x="368" y="190"/>
                    <a:pt x="368" y="189"/>
                  </a:cubicBezTo>
                  <a:cubicBezTo>
                    <a:pt x="368" y="189"/>
                    <a:pt x="368" y="189"/>
                    <a:pt x="369" y="188"/>
                  </a:cubicBezTo>
                  <a:cubicBezTo>
                    <a:pt x="369" y="189"/>
                    <a:pt x="369" y="189"/>
                    <a:pt x="370" y="189"/>
                  </a:cubicBezTo>
                  <a:cubicBezTo>
                    <a:pt x="370" y="189"/>
                    <a:pt x="370" y="189"/>
                    <a:pt x="370" y="189"/>
                  </a:cubicBezTo>
                  <a:cubicBezTo>
                    <a:pt x="369" y="191"/>
                    <a:pt x="369" y="191"/>
                    <a:pt x="369" y="192"/>
                  </a:cubicBezTo>
                  <a:cubicBezTo>
                    <a:pt x="369" y="192"/>
                    <a:pt x="368" y="191"/>
                    <a:pt x="368" y="191"/>
                  </a:cubicBezTo>
                  <a:close/>
                  <a:moveTo>
                    <a:pt x="374" y="163"/>
                  </a:moveTo>
                  <a:cubicBezTo>
                    <a:pt x="374" y="163"/>
                    <a:pt x="374" y="163"/>
                    <a:pt x="375" y="163"/>
                  </a:cubicBezTo>
                  <a:cubicBezTo>
                    <a:pt x="375" y="163"/>
                    <a:pt x="375" y="163"/>
                    <a:pt x="375" y="164"/>
                  </a:cubicBezTo>
                  <a:cubicBezTo>
                    <a:pt x="374" y="164"/>
                    <a:pt x="374" y="164"/>
                    <a:pt x="374" y="163"/>
                  </a:cubicBezTo>
                  <a:cubicBezTo>
                    <a:pt x="374" y="163"/>
                    <a:pt x="374" y="163"/>
                    <a:pt x="374" y="163"/>
                  </a:cubicBezTo>
                  <a:close/>
                  <a:moveTo>
                    <a:pt x="321" y="84"/>
                  </a:moveTo>
                  <a:cubicBezTo>
                    <a:pt x="321" y="84"/>
                    <a:pt x="321" y="84"/>
                    <a:pt x="321" y="84"/>
                  </a:cubicBezTo>
                  <a:cubicBezTo>
                    <a:pt x="321" y="84"/>
                    <a:pt x="322" y="84"/>
                    <a:pt x="322" y="84"/>
                  </a:cubicBezTo>
                  <a:cubicBezTo>
                    <a:pt x="322" y="84"/>
                    <a:pt x="321" y="84"/>
                    <a:pt x="321" y="85"/>
                  </a:cubicBezTo>
                  <a:cubicBezTo>
                    <a:pt x="321" y="85"/>
                    <a:pt x="321" y="85"/>
                    <a:pt x="320" y="85"/>
                  </a:cubicBezTo>
                  <a:cubicBezTo>
                    <a:pt x="320" y="84"/>
                    <a:pt x="321" y="84"/>
                    <a:pt x="321" y="84"/>
                  </a:cubicBezTo>
                  <a:close/>
                  <a:moveTo>
                    <a:pt x="751" y="134"/>
                  </a:moveTo>
                  <a:cubicBezTo>
                    <a:pt x="751" y="134"/>
                    <a:pt x="751" y="134"/>
                    <a:pt x="752" y="135"/>
                  </a:cubicBezTo>
                  <a:cubicBezTo>
                    <a:pt x="752" y="135"/>
                    <a:pt x="752" y="135"/>
                    <a:pt x="752" y="135"/>
                  </a:cubicBezTo>
                  <a:cubicBezTo>
                    <a:pt x="752" y="135"/>
                    <a:pt x="752" y="135"/>
                    <a:pt x="752" y="135"/>
                  </a:cubicBezTo>
                  <a:cubicBezTo>
                    <a:pt x="753" y="136"/>
                    <a:pt x="753" y="136"/>
                    <a:pt x="754" y="137"/>
                  </a:cubicBezTo>
                  <a:cubicBezTo>
                    <a:pt x="753" y="137"/>
                    <a:pt x="752" y="137"/>
                    <a:pt x="752" y="137"/>
                  </a:cubicBezTo>
                  <a:cubicBezTo>
                    <a:pt x="751" y="137"/>
                    <a:pt x="751" y="136"/>
                    <a:pt x="751" y="136"/>
                  </a:cubicBezTo>
                  <a:cubicBezTo>
                    <a:pt x="750" y="136"/>
                    <a:pt x="750" y="136"/>
                    <a:pt x="749" y="135"/>
                  </a:cubicBezTo>
                  <a:cubicBezTo>
                    <a:pt x="749" y="135"/>
                    <a:pt x="748" y="134"/>
                    <a:pt x="748" y="134"/>
                  </a:cubicBezTo>
                  <a:cubicBezTo>
                    <a:pt x="748" y="134"/>
                    <a:pt x="749" y="134"/>
                    <a:pt x="750" y="134"/>
                  </a:cubicBezTo>
                  <a:cubicBezTo>
                    <a:pt x="750" y="134"/>
                    <a:pt x="751" y="134"/>
                    <a:pt x="751" y="134"/>
                  </a:cubicBezTo>
                  <a:close/>
                  <a:moveTo>
                    <a:pt x="387" y="189"/>
                  </a:moveTo>
                  <a:cubicBezTo>
                    <a:pt x="387" y="188"/>
                    <a:pt x="387" y="188"/>
                    <a:pt x="387" y="188"/>
                  </a:cubicBezTo>
                  <a:cubicBezTo>
                    <a:pt x="387" y="188"/>
                    <a:pt x="387" y="188"/>
                    <a:pt x="386" y="188"/>
                  </a:cubicBezTo>
                  <a:cubicBezTo>
                    <a:pt x="386" y="188"/>
                    <a:pt x="386" y="188"/>
                    <a:pt x="385" y="188"/>
                  </a:cubicBezTo>
                  <a:cubicBezTo>
                    <a:pt x="384" y="189"/>
                    <a:pt x="384" y="190"/>
                    <a:pt x="383" y="190"/>
                  </a:cubicBezTo>
                  <a:cubicBezTo>
                    <a:pt x="383" y="190"/>
                    <a:pt x="382" y="190"/>
                    <a:pt x="382" y="190"/>
                  </a:cubicBezTo>
                  <a:cubicBezTo>
                    <a:pt x="382" y="190"/>
                    <a:pt x="382" y="190"/>
                    <a:pt x="382" y="190"/>
                  </a:cubicBezTo>
                  <a:cubicBezTo>
                    <a:pt x="382" y="190"/>
                    <a:pt x="382" y="190"/>
                    <a:pt x="382" y="190"/>
                  </a:cubicBezTo>
                  <a:cubicBezTo>
                    <a:pt x="382" y="190"/>
                    <a:pt x="382" y="190"/>
                    <a:pt x="382" y="190"/>
                  </a:cubicBezTo>
                  <a:cubicBezTo>
                    <a:pt x="382" y="189"/>
                    <a:pt x="382" y="188"/>
                    <a:pt x="383" y="187"/>
                  </a:cubicBezTo>
                  <a:cubicBezTo>
                    <a:pt x="383" y="187"/>
                    <a:pt x="383" y="187"/>
                    <a:pt x="384" y="187"/>
                  </a:cubicBezTo>
                  <a:cubicBezTo>
                    <a:pt x="384" y="187"/>
                    <a:pt x="384" y="187"/>
                    <a:pt x="384" y="187"/>
                  </a:cubicBezTo>
                  <a:cubicBezTo>
                    <a:pt x="385" y="186"/>
                    <a:pt x="385" y="186"/>
                    <a:pt x="385" y="185"/>
                  </a:cubicBezTo>
                  <a:cubicBezTo>
                    <a:pt x="383" y="185"/>
                    <a:pt x="383" y="185"/>
                    <a:pt x="383" y="184"/>
                  </a:cubicBezTo>
                  <a:cubicBezTo>
                    <a:pt x="383" y="184"/>
                    <a:pt x="383" y="184"/>
                    <a:pt x="382" y="184"/>
                  </a:cubicBezTo>
                  <a:cubicBezTo>
                    <a:pt x="382" y="184"/>
                    <a:pt x="381" y="185"/>
                    <a:pt x="381" y="185"/>
                  </a:cubicBezTo>
                  <a:cubicBezTo>
                    <a:pt x="380" y="186"/>
                    <a:pt x="380" y="186"/>
                    <a:pt x="377" y="187"/>
                  </a:cubicBezTo>
                  <a:cubicBezTo>
                    <a:pt x="377" y="187"/>
                    <a:pt x="377" y="187"/>
                    <a:pt x="377" y="188"/>
                  </a:cubicBezTo>
                  <a:cubicBezTo>
                    <a:pt x="377" y="188"/>
                    <a:pt x="377" y="188"/>
                    <a:pt x="376" y="188"/>
                  </a:cubicBezTo>
                  <a:cubicBezTo>
                    <a:pt x="375" y="189"/>
                    <a:pt x="374" y="190"/>
                    <a:pt x="372" y="190"/>
                  </a:cubicBezTo>
                  <a:cubicBezTo>
                    <a:pt x="373" y="189"/>
                    <a:pt x="373" y="188"/>
                    <a:pt x="374" y="188"/>
                  </a:cubicBezTo>
                  <a:cubicBezTo>
                    <a:pt x="375" y="187"/>
                    <a:pt x="375" y="187"/>
                    <a:pt x="376" y="186"/>
                  </a:cubicBezTo>
                  <a:cubicBezTo>
                    <a:pt x="376" y="186"/>
                    <a:pt x="376" y="186"/>
                    <a:pt x="376" y="186"/>
                  </a:cubicBezTo>
                  <a:cubicBezTo>
                    <a:pt x="379" y="184"/>
                    <a:pt x="379" y="184"/>
                    <a:pt x="379" y="184"/>
                  </a:cubicBezTo>
                  <a:cubicBezTo>
                    <a:pt x="379" y="184"/>
                    <a:pt x="379" y="184"/>
                    <a:pt x="379" y="184"/>
                  </a:cubicBezTo>
                  <a:cubicBezTo>
                    <a:pt x="379" y="184"/>
                    <a:pt x="378" y="184"/>
                    <a:pt x="378" y="184"/>
                  </a:cubicBezTo>
                  <a:cubicBezTo>
                    <a:pt x="378" y="184"/>
                    <a:pt x="378" y="184"/>
                    <a:pt x="378" y="184"/>
                  </a:cubicBezTo>
                  <a:cubicBezTo>
                    <a:pt x="375" y="186"/>
                    <a:pt x="375" y="186"/>
                    <a:pt x="373" y="186"/>
                  </a:cubicBezTo>
                  <a:cubicBezTo>
                    <a:pt x="373" y="186"/>
                    <a:pt x="373" y="186"/>
                    <a:pt x="373" y="185"/>
                  </a:cubicBezTo>
                  <a:cubicBezTo>
                    <a:pt x="374" y="185"/>
                    <a:pt x="374" y="185"/>
                    <a:pt x="375" y="184"/>
                  </a:cubicBezTo>
                  <a:cubicBezTo>
                    <a:pt x="375" y="184"/>
                    <a:pt x="375" y="184"/>
                    <a:pt x="375" y="184"/>
                  </a:cubicBezTo>
                  <a:cubicBezTo>
                    <a:pt x="374" y="184"/>
                    <a:pt x="373" y="184"/>
                    <a:pt x="372" y="184"/>
                  </a:cubicBezTo>
                  <a:cubicBezTo>
                    <a:pt x="372" y="184"/>
                    <a:pt x="372" y="184"/>
                    <a:pt x="371" y="184"/>
                  </a:cubicBezTo>
                  <a:cubicBezTo>
                    <a:pt x="371" y="184"/>
                    <a:pt x="370" y="184"/>
                    <a:pt x="369" y="184"/>
                  </a:cubicBezTo>
                  <a:cubicBezTo>
                    <a:pt x="369" y="184"/>
                    <a:pt x="369" y="185"/>
                    <a:pt x="369" y="185"/>
                  </a:cubicBezTo>
                  <a:cubicBezTo>
                    <a:pt x="369" y="185"/>
                    <a:pt x="369" y="185"/>
                    <a:pt x="368" y="185"/>
                  </a:cubicBezTo>
                  <a:cubicBezTo>
                    <a:pt x="368" y="185"/>
                    <a:pt x="368" y="184"/>
                    <a:pt x="369" y="184"/>
                  </a:cubicBezTo>
                  <a:cubicBezTo>
                    <a:pt x="368" y="184"/>
                    <a:pt x="367" y="185"/>
                    <a:pt x="366" y="185"/>
                  </a:cubicBezTo>
                  <a:cubicBezTo>
                    <a:pt x="366" y="184"/>
                    <a:pt x="366" y="184"/>
                    <a:pt x="365" y="184"/>
                  </a:cubicBezTo>
                  <a:cubicBezTo>
                    <a:pt x="365" y="184"/>
                    <a:pt x="365" y="184"/>
                    <a:pt x="364" y="185"/>
                  </a:cubicBezTo>
                  <a:cubicBezTo>
                    <a:pt x="364" y="185"/>
                    <a:pt x="363" y="185"/>
                    <a:pt x="362" y="185"/>
                  </a:cubicBezTo>
                  <a:cubicBezTo>
                    <a:pt x="362" y="185"/>
                    <a:pt x="362" y="185"/>
                    <a:pt x="362" y="185"/>
                  </a:cubicBezTo>
                  <a:cubicBezTo>
                    <a:pt x="362" y="185"/>
                    <a:pt x="362" y="185"/>
                    <a:pt x="362" y="185"/>
                  </a:cubicBezTo>
                  <a:cubicBezTo>
                    <a:pt x="362" y="185"/>
                    <a:pt x="362" y="185"/>
                    <a:pt x="362" y="184"/>
                  </a:cubicBezTo>
                  <a:cubicBezTo>
                    <a:pt x="361" y="184"/>
                    <a:pt x="361" y="184"/>
                    <a:pt x="360" y="184"/>
                  </a:cubicBezTo>
                  <a:cubicBezTo>
                    <a:pt x="360" y="184"/>
                    <a:pt x="360" y="184"/>
                    <a:pt x="360" y="184"/>
                  </a:cubicBezTo>
                  <a:cubicBezTo>
                    <a:pt x="360" y="184"/>
                    <a:pt x="360" y="184"/>
                    <a:pt x="360" y="184"/>
                  </a:cubicBezTo>
                  <a:cubicBezTo>
                    <a:pt x="360" y="184"/>
                    <a:pt x="360" y="184"/>
                    <a:pt x="360" y="184"/>
                  </a:cubicBezTo>
                  <a:cubicBezTo>
                    <a:pt x="359" y="184"/>
                    <a:pt x="359" y="184"/>
                    <a:pt x="359" y="184"/>
                  </a:cubicBezTo>
                  <a:cubicBezTo>
                    <a:pt x="359" y="184"/>
                    <a:pt x="359" y="184"/>
                    <a:pt x="359" y="184"/>
                  </a:cubicBezTo>
                  <a:cubicBezTo>
                    <a:pt x="359" y="184"/>
                    <a:pt x="359" y="184"/>
                    <a:pt x="358" y="184"/>
                  </a:cubicBezTo>
                  <a:cubicBezTo>
                    <a:pt x="358" y="184"/>
                    <a:pt x="358" y="184"/>
                    <a:pt x="358" y="184"/>
                  </a:cubicBezTo>
                  <a:cubicBezTo>
                    <a:pt x="357" y="184"/>
                    <a:pt x="357" y="184"/>
                    <a:pt x="357" y="184"/>
                  </a:cubicBezTo>
                  <a:cubicBezTo>
                    <a:pt x="356" y="184"/>
                    <a:pt x="355" y="184"/>
                    <a:pt x="354" y="184"/>
                  </a:cubicBezTo>
                  <a:cubicBezTo>
                    <a:pt x="354" y="184"/>
                    <a:pt x="354" y="184"/>
                    <a:pt x="354" y="184"/>
                  </a:cubicBezTo>
                  <a:cubicBezTo>
                    <a:pt x="353" y="184"/>
                    <a:pt x="353" y="184"/>
                    <a:pt x="352" y="184"/>
                  </a:cubicBezTo>
                  <a:cubicBezTo>
                    <a:pt x="351" y="185"/>
                    <a:pt x="351" y="185"/>
                    <a:pt x="348" y="185"/>
                  </a:cubicBezTo>
                  <a:cubicBezTo>
                    <a:pt x="349" y="185"/>
                    <a:pt x="349" y="185"/>
                    <a:pt x="349" y="185"/>
                  </a:cubicBezTo>
                  <a:cubicBezTo>
                    <a:pt x="348" y="185"/>
                    <a:pt x="348" y="185"/>
                    <a:pt x="348" y="185"/>
                  </a:cubicBezTo>
                  <a:cubicBezTo>
                    <a:pt x="348" y="184"/>
                    <a:pt x="348" y="184"/>
                    <a:pt x="348" y="183"/>
                  </a:cubicBezTo>
                  <a:cubicBezTo>
                    <a:pt x="348" y="183"/>
                    <a:pt x="348" y="183"/>
                    <a:pt x="348" y="183"/>
                  </a:cubicBezTo>
                  <a:cubicBezTo>
                    <a:pt x="349" y="182"/>
                    <a:pt x="351" y="181"/>
                    <a:pt x="352" y="181"/>
                  </a:cubicBezTo>
                  <a:cubicBezTo>
                    <a:pt x="352" y="180"/>
                    <a:pt x="352" y="180"/>
                    <a:pt x="353" y="179"/>
                  </a:cubicBezTo>
                  <a:cubicBezTo>
                    <a:pt x="353" y="179"/>
                    <a:pt x="354" y="179"/>
                    <a:pt x="354" y="179"/>
                  </a:cubicBezTo>
                  <a:cubicBezTo>
                    <a:pt x="354" y="179"/>
                    <a:pt x="354" y="179"/>
                    <a:pt x="354" y="179"/>
                  </a:cubicBezTo>
                  <a:cubicBezTo>
                    <a:pt x="355" y="179"/>
                    <a:pt x="355" y="179"/>
                    <a:pt x="355" y="178"/>
                  </a:cubicBezTo>
                  <a:cubicBezTo>
                    <a:pt x="353" y="178"/>
                    <a:pt x="353" y="178"/>
                    <a:pt x="351" y="178"/>
                  </a:cubicBezTo>
                  <a:cubicBezTo>
                    <a:pt x="351" y="178"/>
                    <a:pt x="351" y="178"/>
                    <a:pt x="352" y="177"/>
                  </a:cubicBezTo>
                  <a:cubicBezTo>
                    <a:pt x="352" y="177"/>
                    <a:pt x="352" y="177"/>
                    <a:pt x="352" y="177"/>
                  </a:cubicBezTo>
                  <a:cubicBezTo>
                    <a:pt x="352" y="177"/>
                    <a:pt x="352" y="177"/>
                    <a:pt x="352" y="177"/>
                  </a:cubicBezTo>
                  <a:cubicBezTo>
                    <a:pt x="353" y="177"/>
                    <a:pt x="353" y="177"/>
                    <a:pt x="354" y="177"/>
                  </a:cubicBezTo>
                  <a:cubicBezTo>
                    <a:pt x="353" y="177"/>
                    <a:pt x="353" y="177"/>
                    <a:pt x="354" y="177"/>
                  </a:cubicBezTo>
                  <a:cubicBezTo>
                    <a:pt x="354" y="177"/>
                    <a:pt x="354" y="177"/>
                    <a:pt x="354" y="177"/>
                  </a:cubicBezTo>
                  <a:cubicBezTo>
                    <a:pt x="354" y="177"/>
                    <a:pt x="355" y="177"/>
                    <a:pt x="355" y="177"/>
                  </a:cubicBezTo>
                  <a:cubicBezTo>
                    <a:pt x="355" y="177"/>
                    <a:pt x="355" y="176"/>
                    <a:pt x="355" y="176"/>
                  </a:cubicBezTo>
                  <a:cubicBezTo>
                    <a:pt x="355" y="176"/>
                    <a:pt x="355" y="176"/>
                    <a:pt x="355" y="176"/>
                  </a:cubicBezTo>
                  <a:cubicBezTo>
                    <a:pt x="356" y="175"/>
                    <a:pt x="356" y="175"/>
                    <a:pt x="356" y="175"/>
                  </a:cubicBezTo>
                  <a:cubicBezTo>
                    <a:pt x="357" y="175"/>
                    <a:pt x="357" y="175"/>
                    <a:pt x="359" y="176"/>
                  </a:cubicBezTo>
                  <a:cubicBezTo>
                    <a:pt x="360" y="174"/>
                    <a:pt x="360" y="174"/>
                    <a:pt x="361" y="174"/>
                  </a:cubicBezTo>
                  <a:cubicBezTo>
                    <a:pt x="361" y="174"/>
                    <a:pt x="361" y="174"/>
                    <a:pt x="361" y="173"/>
                  </a:cubicBezTo>
                  <a:cubicBezTo>
                    <a:pt x="360" y="173"/>
                    <a:pt x="360" y="173"/>
                    <a:pt x="359" y="173"/>
                  </a:cubicBezTo>
                  <a:cubicBezTo>
                    <a:pt x="359" y="173"/>
                    <a:pt x="359" y="172"/>
                    <a:pt x="358" y="172"/>
                  </a:cubicBezTo>
                  <a:cubicBezTo>
                    <a:pt x="359" y="172"/>
                    <a:pt x="359" y="172"/>
                    <a:pt x="359" y="172"/>
                  </a:cubicBezTo>
                  <a:cubicBezTo>
                    <a:pt x="360" y="171"/>
                    <a:pt x="360" y="171"/>
                    <a:pt x="361" y="171"/>
                  </a:cubicBezTo>
                  <a:cubicBezTo>
                    <a:pt x="361" y="170"/>
                    <a:pt x="362" y="169"/>
                    <a:pt x="362" y="168"/>
                  </a:cubicBezTo>
                  <a:cubicBezTo>
                    <a:pt x="362" y="168"/>
                    <a:pt x="362" y="168"/>
                    <a:pt x="362" y="168"/>
                  </a:cubicBezTo>
                  <a:cubicBezTo>
                    <a:pt x="362" y="168"/>
                    <a:pt x="362" y="168"/>
                    <a:pt x="362" y="168"/>
                  </a:cubicBezTo>
                  <a:cubicBezTo>
                    <a:pt x="362" y="167"/>
                    <a:pt x="362" y="167"/>
                    <a:pt x="362" y="166"/>
                  </a:cubicBezTo>
                  <a:cubicBezTo>
                    <a:pt x="363" y="166"/>
                    <a:pt x="363" y="166"/>
                    <a:pt x="363" y="166"/>
                  </a:cubicBezTo>
                  <a:cubicBezTo>
                    <a:pt x="363" y="166"/>
                    <a:pt x="363" y="166"/>
                    <a:pt x="363" y="165"/>
                  </a:cubicBezTo>
                  <a:cubicBezTo>
                    <a:pt x="363" y="165"/>
                    <a:pt x="364" y="165"/>
                    <a:pt x="364" y="165"/>
                  </a:cubicBezTo>
                  <a:cubicBezTo>
                    <a:pt x="364" y="165"/>
                    <a:pt x="364" y="165"/>
                    <a:pt x="364" y="165"/>
                  </a:cubicBezTo>
                  <a:cubicBezTo>
                    <a:pt x="364" y="165"/>
                    <a:pt x="364" y="165"/>
                    <a:pt x="363" y="165"/>
                  </a:cubicBezTo>
                  <a:cubicBezTo>
                    <a:pt x="364" y="165"/>
                    <a:pt x="364" y="165"/>
                    <a:pt x="364" y="164"/>
                  </a:cubicBezTo>
                  <a:cubicBezTo>
                    <a:pt x="364" y="164"/>
                    <a:pt x="365" y="163"/>
                    <a:pt x="365" y="162"/>
                  </a:cubicBezTo>
                  <a:cubicBezTo>
                    <a:pt x="366" y="162"/>
                    <a:pt x="367" y="162"/>
                    <a:pt x="368" y="162"/>
                  </a:cubicBezTo>
                  <a:cubicBezTo>
                    <a:pt x="368" y="160"/>
                    <a:pt x="368" y="160"/>
                    <a:pt x="369" y="160"/>
                  </a:cubicBezTo>
                  <a:cubicBezTo>
                    <a:pt x="369" y="160"/>
                    <a:pt x="369" y="159"/>
                    <a:pt x="369" y="159"/>
                  </a:cubicBezTo>
                  <a:cubicBezTo>
                    <a:pt x="371" y="158"/>
                    <a:pt x="374" y="158"/>
                    <a:pt x="374" y="158"/>
                  </a:cubicBezTo>
                  <a:cubicBezTo>
                    <a:pt x="374" y="158"/>
                    <a:pt x="373" y="158"/>
                    <a:pt x="373" y="159"/>
                  </a:cubicBezTo>
                  <a:cubicBezTo>
                    <a:pt x="374" y="158"/>
                    <a:pt x="375" y="158"/>
                    <a:pt x="376" y="158"/>
                  </a:cubicBezTo>
                  <a:cubicBezTo>
                    <a:pt x="377" y="158"/>
                    <a:pt x="377" y="158"/>
                    <a:pt x="377" y="158"/>
                  </a:cubicBezTo>
                  <a:cubicBezTo>
                    <a:pt x="377" y="158"/>
                    <a:pt x="376" y="159"/>
                    <a:pt x="376" y="159"/>
                  </a:cubicBezTo>
                  <a:cubicBezTo>
                    <a:pt x="375" y="159"/>
                    <a:pt x="375" y="159"/>
                    <a:pt x="375" y="160"/>
                  </a:cubicBezTo>
                  <a:cubicBezTo>
                    <a:pt x="374" y="160"/>
                    <a:pt x="374" y="160"/>
                    <a:pt x="373" y="160"/>
                  </a:cubicBezTo>
                  <a:cubicBezTo>
                    <a:pt x="373" y="160"/>
                    <a:pt x="373" y="160"/>
                    <a:pt x="373" y="161"/>
                  </a:cubicBezTo>
                  <a:cubicBezTo>
                    <a:pt x="373" y="161"/>
                    <a:pt x="374" y="161"/>
                    <a:pt x="374" y="161"/>
                  </a:cubicBezTo>
                  <a:cubicBezTo>
                    <a:pt x="373" y="162"/>
                    <a:pt x="373" y="162"/>
                    <a:pt x="372" y="163"/>
                  </a:cubicBezTo>
                  <a:cubicBezTo>
                    <a:pt x="372" y="163"/>
                    <a:pt x="372" y="163"/>
                    <a:pt x="372" y="163"/>
                  </a:cubicBezTo>
                  <a:cubicBezTo>
                    <a:pt x="371" y="163"/>
                    <a:pt x="371" y="163"/>
                    <a:pt x="370" y="163"/>
                  </a:cubicBezTo>
                  <a:cubicBezTo>
                    <a:pt x="370" y="164"/>
                    <a:pt x="370" y="165"/>
                    <a:pt x="369" y="166"/>
                  </a:cubicBezTo>
                  <a:cubicBezTo>
                    <a:pt x="368" y="166"/>
                    <a:pt x="368" y="167"/>
                    <a:pt x="367" y="167"/>
                  </a:cubicBezTo>
                  <a:cubicBezTo>
                    <a:pt x="367" y="168"/>
                    <a:pt x="367" y="168"/>
                    <a:pt x="367" y="168"/>
                  </a:cubicBezTo>
                  <a:cubicBezTo>
                    <a:pt x="366" y="168"/>
                    <a:pt x="366" y="168"/>
                    <a:pt x="366" y="168"/>
                  </a:cubicBezTo>
                  <a:cubicBezTo>
                    <a:pt x="366" y="169"/>
                    <a:pt x="366" y="169"/>
                    <a:pt x="366" y="169"/>
                  </a:cubicBezTo>
                  <a:cubicBezTo>
                    <a:pt x="366" y="170"/>
                    <a:pt x="366" y="170"/>
                    <a:pt x="366" y="170"/>
                  </a:cubicBezTo>
                  <a:cubicBezTo>
                    <a:pt x="366" y="170"/>
                    <a:pt x="366" y="170"/>
                    <a:pt x="366" y="170"/>
                  </a:cubicBezTo>
                  <a:cubicBezTo>
                    <a:pt x="366" y="170"/>
                    <a:pt x="366" y="171"/>
                    <a:pt x="366" y="171"/>
                  </a:cubicBezTo>
                  <a:cubicBezTo>
                    <a:pt x="366" y="171"/>
                    <a:pt x="365" y="171"/>
                    <a:pt x="365" y="172"/>
                  </a:cubicBezTo>
                  <a:cubicBezTo>
                    <a:pt x="365" y="172"/>
                    <a:pt x="365" y="172"/>
                    <a:pt x="365" y="172"/>
                  </a:cubicBezTo>
                  <a:cubicBezTo>
                    <a:pt x="365" y="172"/>
                    <a:pt x="365" y="172"/>
                    <a:pt x="365" y="172"/>
                  </a:cubicBezTo>
                  <a:cubicBezTo>
                    <a:pt x="366" y="172"/>
                    <a:pt x="366" y="172"/>
                    <a:pt x="367" y="171"/>
                  </a:cubicBezTo>
                  <a:cubicBezTo>
                    <a:pt x="367" y="171"/>
                    <a:pt x="367" y="171"/>
                    <a:pt x="368" y="171"/>
                  </a:cubicBezTo>
                  <a:cubicBezTo>
                    <a:pt x="368" y="170"/>
                    <a:pt x="368" y="170"/>
                    <a:pt x="368" y="170"/>
                  </a:cubicBezTo>
                  <a:cubicBezTo>
                    <a:pt x="368" y="170"/>
                    <a:pt x="369" y="170"/>
                    <a:pt x="369" y="170"/>
                  </a:cubicBezTo>
                  <a:cubicBezTo>
                    <a:pt x="369" y="170"/>
                    <a:pt x="369" y="169"/>
                    <a:pt x="369" y="169"/>
                  </a:cubicBezTo>
                  <a:cubicBezTo>
                    <a:pt x="369" y="169"/>
                    <a:pt x="370" y="169"/>
                    <a:pt x="370" y="169"/>
                  </a:cubicBezTo>
                  <a:cubicBezTo>
                    <a:pt x="370" y="169"/>
                    <a:pt x="370" y="169"/>
                    <a:pt x="370" y="168"/>
                  </a:cubicBezTo>
                  <a:cubicBezTo>
                    <a:pt x="371" y="168"/>
                    <a:pt x="371" y="168"/>
                    <a:pt x="371" y="168"/>
                  </a:cubicBezTo>
                  <a:cubicBezTo>
                    <a:pt x="371" y="169"/>
                    <a:pt x="371" y="169"/>
                    <a:pt x="371" y="169"/>
                  </a:cubicBezTo>
                  <a:cubicBezTo>
                    <a:pt x="371" y="169"/>
                    <a:pt x="372" y="169"/>
                    <a:pt x="372" y="169"/>
                  </a:cubicBezTo>
                  <a:cubicBezTo>
                    <a:pt x="373" y="170"/>
                    <a:pt x="373" y="170"/>
                    <a:pt x="373" y="170"/>
                  </a:cubicBezTo>
                  <a:cubicBezTo>
                    <a:pt x="372" y="171"/>
                    <a:pt x="371" y="171"/>
                    <a:pt x="370" y="172"/>
                  </a:cubicBezTo>
                  <a:cubicBezTo>
                    <a:pt x="370" y="172"/>
                    <a:pt x="371" y="172"/>
                    <a:pt x="371" y="172"/>
                  </a:cubicBezTo>
                  <a:cubicBezTo>
                    <a:pt x="371" y="172"/>
                    <a:pt x="371" y="172"/>
                    <a:pt x="371" y="172"/>
                  </a:cubicBezTo>
                  <a:cubicBezTo>
                    <a:pt x="372" y="172"/>
                    <a:pt x="372" y="172"/>
                    <a:pt x="373" y="172"/>
                  </a:cubicBezTo>
                  <a:cubicBezTo>
                    <a:pt x="372" y="172"/>
                    <a:pt x="372" y="173"/>
                    <a:pt x="372" y="173"/>
                  </a:cubicBezTo>
                  <a:cubicBezTo>
                    <a:pt x="372" y="173"/>
                    <a:pt x="372" y="173"/>
                    <a:pt x="372" y="173"/>
                  </a:cubicBezTo>
                  <a:cubicBezTo>
                    <a:pt x="372" y="173"/>
                    <a:pt x="372" y="173"/>
                    <a:pt x="372" y="173"/>
                  </a:cubicBezTo>
                  <a:cubicBezTo>
                    <a:pt x="373" y="173"/>
                    <a:pt x="374" y="173"/>
                    <a:pt x="375" y="173"/>
                  </a:cubicBezTo>
                  <a:cubicBezTo>
                    <a:pt x="375" y="173"/>
                    <a:pt x="375" y="174"/>
                    <a:pt x="375" y="174"/>
                  </a:cubicBezTo>
                  <a:cubicBezTo>
                    <a:pt x="375" y="174"/>
                    <a:pt x="375" y="174"/>
                    <a:pt x="375" y="173"/>
                  </a:cubicBezTo>
                  <a:cubicBezTo>
                    <a:pt x="375" y="173"/>
                    <a:pt x="376" y="173"/>
                    <a:pt x="376" y="173"/>
                  </a:cubicBezTo>
                  <a:cubicBezTo>
                    <a:pt x="376" y="173"/>
                    <a:pt x="376" y="173"/>
                    <a:pt x="376" y="172"/>
                  </a:cubicBezTo>
                  <a:cubicBezTo>
                    <a:pt x="377" y="173"/>
                    <a:pt x="377" y="173"/>
                    <a:pt x="380" y="171"/>
                  </a:cubicBezTo>
                  <a:cubicBezTo>
                    <a:pt x="380" y="171"/>
                    <a:pt x="380" y="172"/>
                    <a:pt x="380" y="172"/>
                  </a:cubicBezTo>
                  <a:cubicBezTo>
                    <a:pt x="380" y="172"/>
                    <a:pt x="380" y="172"/>
                    <a:pt x="379" y="173"/>
                  </a:cubicBezTo>
                  <a:cubicBezTo>
                    <a:pt x="380" y="173"/>
                    <a:pt x="381" y="173"/>
                    <a:pt x="382" y="173"/>
                  </a:cubicBezTo>
                  <a:cubicBezTo>
                    <a:pt x="382" y="172"/>
                    <a:pt x="383" y="172"/>
                    <a:pt x="383" y="172"/>
                  </a:cubicBezTo>
                  <a:cubicBezTo>
                    <a:pt x="383" y="172"/>
                    <a:pt x="383" y="172"/>
                    <a:pt x="384" y="172"/>
                  </a:cubicBezTo>
                  <a:cubicBezTo>
                    <a:pt x="384" y="172"/>
                    <a:pt x="384" y="173"/>
                    <a:pt x="385" y="173"/>
                  </a:cubicBezTo>
                  <a:cubicBezTo>
                    <a:pt x="383" y="176"/>
                    <a:pt x="383" y="176"/>
                    <a:pt x="382" y="176"/>
                  </a:cubicBezTo>
                  <a:cubicBezTo>
                    <a:pt x="382" y="176"/>
                    <a:pt x="382" y="176"/>
                    <a:pt x="381" y="176"/>
                  </a:cubicBezTo>
                  <a:cubicBezTo>
                    <a:pt x="382" y="176"/>
                    <a:pt x="382" y="176"/>
                    <a:pt x="382" y="176"/>
                  </a:cubicBezTo>
                  <a:cubicBezTo>
                    <a:pt x="382" y="177"/>
                    <a:pt x="382" y="177"/>
                    <a:pt x="382" y="177"/>
                  </a:cubicBezTo>
                  <a:cubicBezTo>
                    <a:pt x="382" y="177"/>
                    <a:pt x="383" y="177"/>
                    <a:pt x="383" y="177"/>
                  </a:cubicBezTo>
                  <a:cubicBezTo>
                    <a:pt x="383" y="177"/>
                    <a:pt x="383" y="178"/>
                    <a:pt x="382" y="178"/>
                  </a:cubicBezTo>
                  <a:cubicBezTo>
                    <a:pt x="383" y="178"/>
                    <a:pt x="383" y="178"/>
                    <a:pt x="384" y="178"/>
                  </a:cubicBezTo>
                  <a:cubicBezTo>
                    <a:pt x="384" y="177"/>
                    <a:pt x="384" y="177"/>
                    <a:pt x="385" y="177"/>
                  </a:cubicBezTo>
                  <a:cubicBezTo>
                    <a:pt x="385" y="177"/>
                    <a:pt x="385" y="178"/>
                    <a:pt x="385" y="178"/>
                  </a:cubicBezTo>
                  <a:cubicBezTo>
                    <a:pt x="384" y="178"/>
                    <a:pt x="384" y="178"/>
                    <a:pt x="383" y="180"/>
                  </a:cubicBezTo>
                  <a:cubicBezTo>
                    <a:pt x="383" y="180"/>
                    <a:pt x="383" y="180"/>
                    <a:pt x="384" y="180"/>
                  </a:cubicBezTo>
                  <a:cubicBezTo>
                    <a:pt x="384" y="180"/>
                    <a:pt x="384" y="180"/>
                    <a:pt x="383" y="180"/>
                  </a:cubicBezTo>
                  <a:cubicBezTo>
                    <a:pt x="384" y="180"/>
                    <a:pt x="384" y="180"/>
                    <a:pt x="385" y="179"/>
                  </a:cubicBezTo>
                  <a:cubicBezTo>
                    <a:pt x="385" y="179"/>
                    <a:pt x="386" y="179"/>
                    <a:pt x="386" y="179"/>
                  </a:cubicBezTo>
                  <a:cubicBezTo>
                    <a:pt x="386" y="179"/>
                    <a:pt x="386" y="179"/>
                    <a:pt x="386" y="179"/>
                  </a:cubicBezTo>
                  <a:cubicBezTo>
                    <a:pt x="387" y="179"/>
                    <a:pt x="387" y="179"/>
                    <a:pt x="387" y="179"/>
                  </a:cubicBezTo>
                  <a:cubicBezTo>
                    <a:pt x="388" y="179"/>
                    <a:pt x="388" y="179"/>
                    <a:pt x="388" y="178"/>
                  </a:cubicBezTo>
                  <a:cubicBezTo>
                    <a:pt x="388" y="178"/>
                    <a:pt x="389" y="178"/>
                    <a:pt x="389" y="178"/>
                  </a:cubicBezTo>
                  <a:cubicBezTo>
                    <a:pt x="389" y="178"/>
                    <a:pt x="389" y="179"/>
                    <a:pt x="389" y="179"/>
                  </a:cubicBezTo>
                  <a:cubicBezTo>
                    <a:pt x="389" y="178"/>
                    <a:pt x="390" y="178"/>
                    <a:pt x="390" y="178"/>
                  </a:cubicBezTo>
                  <a:cubicBezTo>
                    <a:pt x="390" y="178"/>
                    <a:pt x="390" y="179"/>
                    <a:pt x="390" y="179"/>
                  </a:cubicBezTo>
                  <a:cubicBezTo>
                    <a:pt x="389" y="180"/>
                    <a:pt x="388" y="181"/>
                    <a:pt x="387" y="181"/>
                  </a:cubicBezTo>
                  <a:cubicBezTo>
                    <a:pt x="386" y="181"/>
                    <a:pt x="386" y="182"/>
                    <a:pt x="386" y="182"/>
                  </a:cubicBezTo>
                  <a:cubicBezTo>
                    <a:pt x="387" y="183"/>
                    <a:pt x="387" y="183"/>
                    <a:pt x="388" y="183"/>
                  </a:cubicBezTo>
                  <a:cubicBezTo>
                    <a:pt x="387" y="184"/>
                    <a:pt x="387" y="184"/>
                    <a:pt x="385" y="184"/>
                  </a:cubicBezTo>
                  <a:cubicBezTo>
                    <a:pt x="385" y="184"/>
                    <a:pt x="385" y="185"/>
                    <a:pt x="385" y="185"/>
                  </a:cubicBezTo>
                  <a:cubicBezTo>
                    <a:pt x="385" y="185"/>
                    <a:pt x="385" y="185"/>
                    <a:pt x="385" y="185"/>
                  </a:cubicBezTo>
                  <a:cubicBezTo>
                    <a:pt x="385" y="185"/>
                    <a:pt x="385" y="185"/>
                    <a:pt x="385" y="185"/>
                  </a:cubicBezTo>
                  <a:cubicBezTo>
                    <a:pt x="386" y="185"/>
                    <a:pt x="387" y="185"/>
                    <a:pt x="388" y="185"/>
                  </a:cubicBezTo>
                  <a:cubicBezTo>
                    <a:pt x="388" y="186"/>
                    <a:pt x="388" y="186"/>
                    <a:pt x="388" y="186"/>
                  </a:cubicBezTo>
                  <a:cubicBezTo>
                    <a:pt x="389" y="182"/>
                    <a:pt x="391" y="181"/>
                    <a:pt x="393" y="181"/>
                  </a:cubicBezTo>
                  <a:cubicBezTo>
                    <a:pt x="392" y="183"/>
                    <a:pt x="390" y="184"/>
                    <a:pt x="390" y="184"/>
                  </a:cubicBezTo>
                  <a:cubicBezTo>
                    <a:pt x="389" y="185"/>
                    <a:pt x="389" y="186"/>
                    <a:pt x="389" y="187"/>
                  </a:cubicBezTo>
                  <a:cubicBezTo>
                    <a:pt x="390" y="187"/>
                    <a:pt x="390" y="187"/>
                    <a:pt x="391" y="187"/>
                  </a:cubicBezTo>
                  <a:cubicBezTo>
                    <a:pt x="391" y="186"/>
                    <a:pt x="391" y="186"/>
                    <a:pt x="391" y="186"/>
                  </a:cubicBezTo>
                  <a:cubicBezTo>
                    <a:pt x="391" y="186"/>
                    <a:pt x="391" y="186"/>
                    <a:pt x="391" y="186"/>
                  </a:cubicBezTo>
                  <a:cubicBezTo>
                    <a:pt x="392" y="186"/>
                    <a:pt x="392" y="186"/>
                    <a:pt x="392" y="185"/>
                  </a:cubicBezTo>
                  <a:cubicBezTo>
                    <a:pt x="392" y="185"/>
                    <a:pt x="392" y="185"/>
                    <a:pt x="393" y="184"/>
                  </a:cubicBezTo>
                  <a:cubicBezTo>
                    <a:pt x="393" y="184"/>
                    <a:pt x="393" y="185"/>
                    <a:pt x="393" y="185"/>
                  </a:cubicBezTo>
                  <a:cubicBezTo>
                    <a:pt x="393" y="185"/>
                    <a:pt x="393" y="185"/>
                    <a:pt x="392" y="186"/>
                  </a:cubicBezTo>
                  <a:cubicBezTo>
                    <a:pt x="392" y="186"/>
                    <a:pt x="392" y="186"/>
                    <a:pt x="392" y="186"/>
                  </a:cubicBezTo>
                  <a:cubicBezTo>
                    <a:pt x="392" y="186"/>
                    <a:pt x="392" y="186"/>
                    <a:pt x="392" y="187"/>
                  </a:cubicBezTo>
                  <a:cubicBezTo>
                    <a:pt x="392" y="187"/>
                    <a:pt x="391" y="187"/>
                    <a:pt x="391" y="187"/>
                  </a:cubicBezTo>
                  <a:cubicBezTo>
                    <a:pt x="391" y="187"/>
                    <a:pt x="391" y="188"/>
                    <a:pt x="391" y="188"/>
                  </a:cubicBezTo>
                  <a:cubicBezTo>
                    <a:pt x="391" y="188"/>
                    <a:pt x="390" y="188"/>
                    <a:pt x="390" y="188"/>
                  </a:cubicBezTo>
                  <a:cubicBezTo>
                    <a:pt x="390" y="189"/>
                    <a:pt x="390" y="190"/>
                    <a:pt x="389" y="190"/>
                  </a:cubicBezTo>
                  <a:cubicBezTo>
                    <a:pt x="388" y="191"/>
                    <a:pt x="386" y="191"/>
                    <a:pt x="385" y="191"/>
                  </a:cubicBezTo>
                  <a:cubicBezTo>
                    <a:pt x="386" y="190"/>
                    <a:pt x="386" y="190"/>
                    <a:pt x="387" y="189"/>
                  </a:cubicBezTo>
                  <a:close/>
                  <a:moveTo>
                    <a:pt x="737" y="148"/>
                  </a:moveTo>
                  <a:cubicBezTo>
                    <a:pt x="737" y="148"/>
                    <a:pt x="737" y="148"/>
                    <a:pt x="737" y="148"/>
                  </a:cubicBezTo>
                  <a:cubicBezTo>
                    <a:pt x="737" y="148"/>
                    <a:pt x="737" y="148"/>
                    <a:pt x="737" y="148"/>
                  </a:cubicBezTo>
                  <a:cubicBezTo>
                    <a:pt x="738" y="148"/>
                    <a:pt x="738" y="148"/>
                    <a:pt x="739" y="148"/>
                  </a:cubicBezTo>
                  <a:cubicBezTo>
                    <a:pt x="739" y="148"/>
                    <a:pt x="739" y="148"/>
                    <a:pt x="739" y="148"/>
                  </a:cubicBezTo>
                  <a:cubicBezTo>
                    <a:pt x="739" y="148"/>
                    <a:pt x="738" y="149"/>
                    <a:pt x="737" y="149"/>
                  </a:cubicBezTo>
                  <a:cubicBezTo>
                    <a:pt x="737" y="149"/>
                    <a:pt x="737" y="148"/>
                    <a:pt x="737" y="148"/>
                  </a:cubicBezTo>
                  <a:close/>
                  <a:moveTo>
                    <a:pt x="760" y="139"/>
                  </a:moveTo>
                  <a:cubicBezTo>
                    <a:pt x="760" y="139"/>
                    <a:pt x="761" y="139"/>
                    <a:pt x="761" y="138"/>
                  </a:cubicBezTo>
                  <a:cubicBezTo>
                    <a:pt x="761" y="138"/>
                    <a:pt x="761" y="138"/>
                    <a:pt x="761" y="138"/>
                  </a:cubicBezTo>
                  <a:cubicBezTo>
                    <a:pt x="761" y="138"/>
                    <a:pt x="762" y="138"/>
                    <a:pt x="763" y="138"/>
                  </a:cubicBezTo>
                  <a:cubicBezTo>
                    <a:pt x="763" y="138"/>
                    <a:pt x="763" y="138"/>
                    <a:pt x="763" y="138"/>
                  </a:cubicBezTo>
                  <a:cubicBezTo>
                    <a:pt x="763" y="138"/>
                    <a:pt x="763" y="138"/>
                    <a:pt x="763" y="138"/>
                  </a:cubicBezTo>
                  <a:cubicBezTo>
                    <a:pt x="763" y="138"/>
                    <a:pt x="763" y="138"/>
                    <a:pt x="764" y="139"/>
                  </a:cubicBezTo>
                  <a:cubicBezTo>
                    <a:pt x="763" y="139"/>
                    <a:pt x="762" y="140"/>
                    <a:pt x="762" y="140"/>
                  </a:cubicBezTo>
                  <a:cubicBezTo>
                    <a:pt x="762" y="141"/>
                    <a:pt x="763" y="141"/>
                    <a:pt x="763" y="141"/>
                  </a:cubicBezTo>
                  <a:cubicBezTo>
                    <a:pt x="762" y="141"/>
                    <a:pt x="762" y="141"/>
                    <a:pt x="762" y="141"/>
                  </a:cubicBezTo>
                  <a:cubicBezTo>
                    <a:pt x="761" y="141"/>
                    <a:pt x="761" y="141"/>
                    <a:pt x="761" y="141"/>
                  </a:cubicBezTo>
                  <a:cubicBezTo>
                    <a:pt x="761" y="141"/>
                    <a:pt x="761" y="141"/>
                    <a:pt x="761" y="141"/>
                  </a:cubicBezTo>
                  <a:cubicBezTo>
                    <a:pt x="761" y="141"/>
                    <a:pt x="760" y="141"/>
                    <a:pt x="760" y="141"/>
                  </a:cubicBezTo>
                  <a:cubicBezTo>
                    <a:pt x="760" y="141"/>
                    <a:pt x="759" y="141"/>
                    <a:pt x="759" y="140"/>
                  </a:cubicBezTo>
                  <a:cubicBezTo>
                    <a:pt x="758" y="140"/>
                    <a:pt x="758" y="140"/>
                    <a:pt x="757" y="139"/>
                  </a:cubicBezTo>
                  <a:cubicBezTo>
                    <a:pt x="758" y="139"/>
                    <a:pt x="758" y="139"/>
                    <a:pt x="758" y="139"/>
                  </a:cubicBezTo>
                  <a:cubicBezTo>
                    <a:pt x="758" y="139"/>
                    <a:pt x="758" y="139"/>
                    <a:pt x="758" y="139"/>
                  </a:cubicBezTo>
                  <a:cubicBezTo>
                    <a:pt x="757" y="139"/>
                    <a:pt x="757" y="139"/>
                    <a:pt x="757" y="139"/>
                  </a:cubicBezTo>
                  <a:cubicBezTo>
                    <a:pt x="757" y="139"/>
                    <a:pt x="757" y="139"/>
                    <a:pt x="757" y="138"/>
                  </a:cubicBezTo>
                  <a:cubicBezTo>
                    <a:pt x="757" y="138"/>
                    <a:pt x="758" y="139"/>
                    <a:pt x="758" y="139"/>
                  </a:cubicBezTo>
                  <a:cubicBezTo>
                    <a:pt x="759" y="139"/>
                    <a:pt x="760" y="139"/>
                    <a:pt x="760" y="139"/>
                  </a:cubicBezTo>
                  <a:cubicBezTo>
                    <a:pt x="760" y="139"/>
                    <a:pt x="760" y="139"/>
                    <a:pt x="760" y="139"/>
                  </a:cubicBezTo>
                  <a:close/>
                  <a:moveTo>
                    <a:pt x="789" y="90"/>
                  </a:moveTo>
                  <a:cubicBezTo>
                    <a:pt x="790" y="91"/>
                    <a:pt x="790" y="91"/>
                    <a:pt x="790" y="91"/>
                  </a:cubicBezTo>
                  <a:cubicBezTo>
                    <a:pt x="790" y="91"/>
                    <a:pt x="790" y="91"/>
                    <a:pt x="790" y="91"/>
                  </a:cubicBezTo>
                  <a:cubicBezTo>
                    <a:pt x="790" y="91"/>
                    <a:pt x="789" y="91"/>
                    <a:pt x="789" y="90"/>
                  </a:cubicBezTo>
                  <a:cubicBezTo>
                    <a:pt x="789" y="90"/>
                    <a:pt x="789" y="90"/>
                    <a:pt x="789" y="90"/>
                  </a:cubicBezTo>
                  <a:close/>
                  <a:moveTo>
                    <a:pt x="751" y="132"/>
                  </a:moveTo>
                  <a:cubicBezTo>
                    <a:pt x="751" y="132"/>
                    <a:pt x="752" y="132"/>
                    <a:pt x="752" y="132"/>
                  </a:cubicBezTo>
                  <a:cubicBezTo>
                    <a:pt x="752" y="132"/>
                    <a:pt x="752" y="132"/>
                    <a:pt x="751" y="131"/>
                  </a:cubicBezTo>
                  <a:cubicBezTo>
                    <a:pt x="752" y="131"/>
                    <a:pt x="752" y="131"/>
                    <a:pt x="753" y="131"/>
                  </a:cubicBezTo>
                  <a:cubicBezTo>
                    <a:pt x="753" y="132"/>
                    <a:pt x="754" y="132"/>
                    <a:pt x="754" y="132"/>
                  </a:cubicBezTo>
                  <a:cubicBezTo>
                    <a:pt x="754" y="132"/>
                    <a:pt x="755" y="132"/>
                    <a:pt x="755" y="132"/>
                  </a:cubicBezTo>
                  <a:cubicBezTo>
                    <a:pt x="755" y="132"/>
                    <a:pt x="755" y="132"/>
                    <a:pt x="754" y="131"/>
                  </a:cubicBezTo>
                  <a:cubicBezTo>
                    <a:pt x="755" y="131"/>
                    <a:pt x="755" y="131"/>
                    <a:pt x="755" y="131"/>
                  </a:cubicBezTo>
                  <a:cubicBezTo>
                    <a:pt x="755" y="131"/>
                    <a:pt x="754" y="131"/>
                    <a:pt x="754" y="131"/>
                  </a:cubicBezTo>
                  <a:cubicBezTo>
                    <a:pt x="753" y="130"/>
                    <a:pt x="753" y="130"/>
                    <a:pt x="753" y="129"/>
                  </a:cubicBezTo>
                  <a:cubicBezTo>
                    <a:pt x="753" y="129"/>
                    <a:pt x="753" y="129"/>
                    <a:pt x="753" y="129"/>
                  </a:cubicBezTo>
                  <a:cubicBezTo>
                    <a:pt x="753" y="129"/>
                    <a:pt x="753" y="129"/>
                    <a:pt x="753" y="129"/>
                  </a:cubicBezTo>
                  <a:cubicBezTo>
                    <a:pt x="753" y="129"/>
                    <a:pt x="754" y="129"/>
                    <a:pt x="754" y="129"/>
                  </a:cubicBezTo>
                  <a:cubicBezTo>
                    <a:pt x="755" y="129"/>
                    <a:pt x="755" y="129"/>
                    <a:pt x="755" y="129"/>
                  </a:cubicBezTo>
                  <a:cubicBezTo>
                    <a:pt x="756" y="130"/>
                    <a:pt x="756" y="130"/>
                    <a:pt x="758" y="132"/>
                  </a:cubicBezTo>
                  <a:cubicBezTo>
                    <a:pt x="758" y="133"/>
                    <a:pt x="758" y="133"/>
                    <a:pt x="758" y="133"/>
                  </a:cubicBezTo>
                  <a:cubicBezTo>
                    <a:pt x="759" y="134"/>
                    <a:pt x="759" y="134"/>
                    <a:pt x="760" y="135"/>
                  </a:cubicBezTo>
                  <a:cubicBezTo>
                    <a:pt x="759" y="136"/>
                    <a:pt x="759" y="136"/>
                    <a:pt x="759" y="136"/>
                  </a:cubicBezTo>
                  <a:cubicBezTo>
                    <a:pt x="759" y="136"/>
                    <a:pt x="760" y="137"/>
                    <a:pt x="760" y="137"/>
                  </a:cubicBezTo>
                  <a:cubicBezTo>
                    <a:pt x="760" y="137"/>
                    <a:pt x="760" y="137"/>
                    <a:pt x="760" y="137"/>
                  </a:cubicBezTo>
                  <a:cubicBezTo>
                    <a:pt x="760" y="137"/>
                    <a:pt x="760" y="137"/>
                    <a:pt x="760" y="137"/>
                  </a:cubicBezTo>
                  <a:cubicBezTo>
                    <a:pt x="760" y="137"/>
                    <a:pt x="759" y="137"/>
                    <a:pt x="759" y="137"/>
                  </a:cubicBezTo>
                  <a:cubicBezTo>
                    <a:pt x="758" y="137"/>
                    <a:pt x="758" y="137"/>
                    <a:pt x="758" y="136"/>
                  </a:cubicBezTo>
                  <a:cubicBezTo>
                    <a:pt x="758" y="136"/>
                    <a:pt x="758" y="136"/>
                    <a:pt x="757" y="136"/>
                  </a:cubicBezTo>
                  <a:cubicBezTo>
                    <a:pt x="757" y="136"/>
                    <a:pt x="757" y="136"/>
                    <a:pt x="757" y="136"/>
                  </a:cubicBezTo>
                  <a:cubicBezTo>
                    <a:pt x="757" y="136"/>
                    <a:pt x="757" y="136"/>
                    <a:pt x="756" y="136"/>
                  </a:cubicBezTo>
                  <a:cubicBezTo>
                    <a:pt x="757" y="136"/>
                    <a:pt x="757" y="136"/>
                    <a:pt x="757" y="136"/>
                  </a:cubicBezTo>
                  <a:cubicBezTo>
                    <a:pt x="756" y="136"/>
                    <a:pt x="756" y="136"/>
                    <a:pt x="755" y="136"/>
                  </a:cubicBezTo>
                  <a:cubicBezTo>
                    <a:pt x="755" y="136"/>
                    <a:pt x="754" y="135"/>
                    <a:pt x="753" y="134"/>
                  </a:cubicBezTo>
                  <a:cubicBezTo>
                    <a:pt x="752" y="134"/>
                    <a:pt x="752" y="134"/>
                    <a:pt x="751" y="132"/>
                  </a:cubicBezTo>
                  <a:close/>
                  <a:moveTo>
                    <a:pt x="756" y="139"/>
                  </a:moveTo>
                  <a:cubicBezTo>
                    <a:pt x="756" y="139"/>
                    <a:pt x="756" y="139"/>
                    <a:pt x="756" y="139"/>
                  </a:cubicBezTo>
                  <a:cubicBezTo>
                    <a:pt x="756" y="139"/>
                    <a:pt x="756" y="140"/>
                    <a:pt x="757" y="140"/>
                  </a:cubicBezTo>
                  <a:cubicBezTo>
                    <a:pt x="756" y="140"/>
                    <a:pt x="756" y="140"/>
                    <a:pt x="756" y="140"/>
                  </a:cubicBezTo>
                  <a:cubicBezTo>
                    <a:pt x="756" y="140"/>
                    <a:pt x="756" y="140"/>
                    <a:pt x="756" y="140"/>
                  </a:cubicBezTo>
                  <a:cubicBezTo>
                    <a:pt x="755" y="139"/>
                    <a:pt x="755" y="138"/>
                    <a:pt x="755" y="137"/>
                  </a:cubicBezTo>
                  <a:cubicBezTo>
                    <a:pt x="755" y="137"/>
                    <a:pt x="755" y="137"/>
                    <a:pt x="755" y="137"/>
                  </a:cubicBezTo>
                  <a:cubicBezTo>
                    <a:pt x="755" y="138"/>
                    <a:pt x="756" y="139"/>
                    <a:pt x="756" y="139"/>
                  </a:cubicBezTo>
                  <a:close/>
                  <a:moveTo>
                    <a:pt x="327" y="57"/>
                  </a:moveTo>
                  <a:cubicBezTo>
                    <a:pt x="327" y="57"/>
                    <a:pt x="328" y="57"/>
                    <a:pt x="328" y="57"/>
                  </a:cubicBezTo>
                  <a:cubicBezTo>
                    <a:pt x="327" y="57"/>
                    <a:pt x="327" y="57"/>
                    <a:pt x="326" y="57"/>
                  </a:cubicBezTo>
                  <a:cubicBezTo>
                    <a:pt x="326" y="57"/>
                    <a:pt x="327" y="57"/>
                    <a:pt x="327" y="57"/>
                  </a:cubicBezTo>
                  <a:close/>
                  <a:moveTo>
                    <a:pt x="364" y="47"/>
                  </a:moveTo>
                  <a:cubicBezTo>
                    <a:pt x="364" y="47"/>
                    <a:pt x="364" y="47"/>
                    <a:pt x="364" y="47"/>
                  </a:cubicBezTo>
                  <a:cubicBezTo>
                    <a:pt x="364" y="47"/>
                    <a:pt x="364" y="48"/>
                    <a:pt x="363" y="48"/>
                  </a:cubicBezTo>
                  <a:cubicBezTo>
                    <a:pt x="363" y="48"/>
                    <a:pt x="363" y="48"/>
                    <a:pt x="363" y="48"/>
                  </a:cubicBezTo>
                  <a:cubicBezTo>
                    <a:pt x="363" y="47"/>
                    <a:pt x="364" y="47"/>
                    <a:pt x="364" y="47"/>
                  </a:cubicBezTo>
                  <a:close/>
                  <a:moveTo>
                    <a:pt x="772" y="121"/>
                  </a:moveTo>
                  <a:cubicBezTo>
                    <a:pt x="772" y="121"/>
                    <a:pt x="772" y="121"/>
                    <a:pt x="772" y="121"/>
                  </a:cubicBezTo>
                  <a:cubicBezTo>
                    <a:pt x="772" y="120"/>
                    <a:pt x="771" y="119"/>
                    <a:pt x="771" y="118"/>
                  </a:cubicBezTo>
                  <a:cubicBezTo>
                    <a:pt x="771" y="118"/>
                    <a:pt x="771" y="118"/>
                    <a:pt x="771" y="118"/>
                  </a:cubicBezTo>
                  <a:cubicBezTo>
                    <a:pt x="772" y="118"/>
                    <a:pt x="772" y="119"/>
                    <a:pt x="773" y="118"/>
                  </a:cubicBezTo>
                  <a:cubicBezTo>
                    <a:pt x="772" y="118"/>
                    <a:pt x="772" y="118"/>
                    <a:pt x="772" y="117"/>
                  </a:cubicBezTo>
                  <a:cubicBezTo>
                    <a:pt x="772" y="117"/>
                    <a:pt x="772" y="117"/>
                    <a:pt x="773" y="117"/>
                  </a:cubicBezTo>
                  <a:cubicBezTo>
                    <a:pt x="773" y="117"/>
                    <a:pt x="773" y="118"/>
                    <a:pt x="773" y="118"/>
                  </a:cubicBezTo>
                  <a:cubicBezTo>
                    <a:pt x="773" y="118"/>
                    <a:pt x="773" y="118"/>
                    <a:pt x="773" y="118"/>
                  </a:cubicBezTo>
                  <a:cubicBezTo>
                    <a:pt x="774" y="119"/>
                    <a:pt x="774" y="120"/>
                    <a:pt x="775" y="121"/>
                  </a:cubicBezTo>
                  <a:cubicBezTo>
                    <a:pt x="774" y="121"/>
                    <a:pt x="774" y="121"/>
                    <a:pt x="774" y="121"/>
                  </a:cubicBezTo>
                  <a:cubicBezTo>
                    <a:pt x="775" y="121"/>
                    <a:pt x="775" y="122"/>
                    <a:pt x="776" y="122"/>
                  </a:cubicBezTo>
                  <a:cubicBezTo>
                    <a:pt x="776" y="122"/>
                    <a:pt x="776" y="123"/>
                    <a:pt x="776" y="123"/>
                  </a:cubicBezTo>
                  <a:cubicBezTo>
                    <a:pt x="776" y="123"/>
                    <a:pt x="776" y="123"/>
                    <a:pt x="776" y="123"/>
                  </a:cubicBezTo>
                  <a:cubicBezTo>
                    <a:pt x="776" y="123"/>
                    <a:pt x="776" y="124"/>
                    <a:pt x="776" y="124"/>
                  </a:cubicBezTo>
                  <a:cubicBezTo>
                    <a:pt x="776" y="124"/>
                    <a:pt x="776" y="125"/>
                    <a:pt x="777" y="125"/>
                  </a:cubicBezTo>
                  <a:cubicBezTo>
                    <a:pt x="776" y="125"/>
                    <a:pt x="776" y="124"/>
                    <a:pt x="776" y="124"/>
                  </a:cubicBezTo>
                  <a:cubicBezTo>
                    <a:pt x="775" y="124"/>
                    <a:pt x="775" y="124"/>
                    <a:pt x="775" y="124"/>
                  </a:cubicBezTo>
                  <a:cubicBezTo>
                    <a:pt x="775" y="124"/>
                    <a:pt x="775" y="124"/>
                    <a:pt x="774" y="124"/>
                  </a:cubicBezTo>
                  <a:cubicBezTo>
                    <a:pt x="774" y="123"/>
                    <a:pt x="774" y="123"/>
                    <a:pt x="774" y="123"/>
                  </a:cubicBezTo>
                  <a:cubicBezTo>
                    <a:pt x="773" y="122"/>
                    <a:pt x="772" y="121"/>
                    <a:pt x="772" y="121"/>
                  </a:cubicBezTo>
                  <a:close/>
                  <a:moveTo>
                    <a:pt x="324" y="82"/>
                  </a:moveTo>
                  <a:cubicBezTo>
                    <a:pt x="324" y="82"/>
                    <a:pt x="324" y="82"/>
                    <a:pt x="323" y="82"/>
                  </a:cubicBezTo>
                  <a:cubicBezTo>
                    <a:pt x="324" y="82"/>
                    <a:pt x="324" y="82"/>
                    <a:pt x="324" y="82"/>
                  </a:cubicBezTo>
                  <a:cubicBezTo>
                    <a:pt x="324" y="82"/>
                    <a:pt x="324" y="82"/>
                    <a:pt x="323" y="82"/>
                  </a:cubicBezTo>
                  <a:cubicBezTo>
                    <a:pt x="323" y="82"/>
                    <a:pt x="323" y="82"/>
                    <a:pt x="323" y="82"/>
                  </a:cubicBezTo>
                  <a:cubicBezTo>
                    <a:pt x="323" y="83"/>
                    <a:pt x="323" y="83"/>
                    <a:pt x="323" y="83"/>
                  </a:cubicBezTo>
                  <a:cubicBezTo>
                    <a:pt x="323" y="83"/>
                    <a:pt x="323" y="83"/>
                    <a:pt x="322" y="82"/>
                  </a:cubicBezTo>
                  <a:cubicBezTo>
                    <a:pt x="322" y="82"/>
                    <a:pt x="323" y="82"/>
                    <a:pt x="323" y="82"/>
                  </a:cubicBezTo>
                  <a:cubicBezTo>
                    <a:pt x="323" y="82"/>
                    <a:pt x="324" y="82"/>
                    <a:pt x="324" y="82"/>
                  </a:cubicBezTo>
                  <a:close/>
                  <a:moveTo>
                    <a:pt x="379" y="72"/>
                  </a:moveTo>
                  <a:cubicBezTo>
                    <a:pt x="379" y="72"/>
                    <a:pt x="379" y="72"/>
                    <a:pt x="380" y="72"/>
                  </a:cubicBezTo>
                  <a:cubicBezTo>
                    <a:pt x="380" y="72"/>
                    <a:pt x="379" y="72"/>
                    <a:pt x="379" y="72"/>
                  </a:cubicBezTo>
                  <a:cubicBezTo>
                    <a:pt x="379" y="72"/>
                    <a:pt x="379" y="72"/>
                    <a:pt x="379" y="72"/>
                  </a:cubicBezTo>
                  <a:cubicBezTo>
                    <a:pt x="379" y="72"/>
                    <a:pt x="379" y="72"/>
                    <a:pt x="379" y="72"/>
                  </a:cubicBezTo>
                  <a:close/>
                  <a:moveTo>
                    <a:pt x="358" y="50"/>
                  </a:moveTo>
                  <a:cubicBezTo>
                    <a:pt x="358" y="51"/>
                    <a:pt x="358" y="51"/>
                    <a:pt x="358" y="51"/>
                  </a:cubicBezTo>
                  <a:cubicBezTo>
                    <a:pt x="358" y="51"/>
                    <a:pt x="358" y="51"/>
                    <a:pt x="358" y="51"/>
                  </a:cubicBezTo>
                  <a:cubicBezTo>
                    <a:pt x="357" y="51"/>
                    <a:pt x="357" y="51"/>
                    <a:pt x="356" y="51"/>
                  </a:cubicBezTo>
                  <a:cubicBezTo>
                    <a:pt x="356" y="51"/>
                    <a:pt x="357" y="51"/>
                    <a:pt x="357" y="50"/>
                  </a:cubicBezTo>
                  <a:cubicBezTo>
                    <a:pt x="358" y="50"/>
                    <a:pt x="358" y="50"/>
                    <a:pt x="358" y="50"/>
                  </a:cubicBezTo>
                  <a:close/>
                  <a:moveTo>
                    <a:pt x="372" y="47"/>
                  </a:moveTo>
                  <a:cubicBezTo>
                    <a:pt x="371" y="47"/>
                    <a:pt x="371" y="47"/>
                    <a:pt x="371" y="47"/>
                  </a:cubicBezTo>
                  <a:cubicBezTo>
                    <a:pt x="371" y="47"/>
                    <a:pt x="371" y="47"/>
                    <a:pt x="371" y="47"/>
                  </a:cubicBezTo>
                  <a:cubicBezTo>
                    <a:pt x="372" y="47"/>
                    <a:pt x="372" y="47"/>
                    <a:pt x="373" y="47"/>
                  </a:cubicBezTo>
                  <a:cubicBezTo>
                    <a:pt x="373" y="47"/>
                    <a:pt x="372" y="47"/>
                    <a:pt x="372" y="47"/>
                  </a:cubicBezTo>
                  <a:cubicBezTo>
                    <a:pt x="372" y="47"/>
                    <a:pt x="372" y="47"/>
                    <a:pt x="372" y="47"/>
                  </a:cubicBezTo>
                  <a:close/>
                  <a:moveTo>
                    <a:pt x="369" y="54"/>
                  </a:moveTo>
                  <a:cubicBezTo>
                    <a:pt x="368" y="55"/>
                    <a:pt x="368" y="55"/>
                    <a:pt x="368" y="55"/>
                  </a:cubicBezTo>
                  <a:cubicBezTo>
                    <a:pt x="367" y="55"/>
                    <a:pt x="367" y="55"/>
                    <a:pt x="367" y="55"/>
                  </a:cubicBezTo>
                  <a:cubicBezTo>
                    <a:pt x="366" y="55"/>
                    <a:pt x="366" y="55"/>
                    <a:pt x="365" y="55"/>
                  </a:cubicBezTo>
                  <a:cubicBezTo>
                    <a:pt x="366" y="55"/>
                    <a:pt x="367" y="54"/>
                    <a:pt x="368" y="54"/>
                  </a:cubicBezTo>
                  <a:cubicBezTo>
                    <a:pt x="369" y="54"/>
                    <a:pt x="369" y="54"/>
                    <a:pt x="369" y="54"/>
                  </a:cubicBezTo>
                  <a:close/>
                  <a:moveTo>
                    <a:pt x="371" y="53"/>
                  </a:moveTo>
                  <a:cubicBezTo>
                    <a:pt x="370" y="53"/>
                    <a:pt x="370" y="53"/>
                    <a:pt x="370" y="53"/>
                  </a:cubicBezTo>
                  <a:cubicBezTo>
                    <a:pt x="371" y="52"/>
                    <a:pt x="371" y="52"/>
                    <a:pt x="372" y="51"/>
                  </a:cubicBezTo>
                  <a:cubicBezTo>
                    <a:pt x="372" y="51"/>
                    <a:pt x="372" y="51"/>
                    <a:pt x="372" y="51"/>
                  </a:cubicBezTo>
                  <a:cubicBezTo>
                    <a:pt x="372" y="52"/>
                    <a:pt x="372" y="52"/>
                    <a:pt x="371" y="53"/>
                  </a:cubicBezTo>
                  <a:close/>
                  <a:moveTo>
                    <a:pt x="360" y="55"/>
                  </a:moveTo>
                  <a:cubicBezTo>
                    <a:pt x="363" y="53"/>
                    <a:pt x="363" y="53"/>
                    <a:pt x="363" y="53"/>
                  </a:cubicBezTo>
                  <a:cubicBezTo>
                    <a:pt x="363" y="53"/>
                    <a:pt x="364" y="53"/>
                    <a:pt x="365" y="53"/>
                  </a:cubicBezTo>
                  <a:cubicBezTo>
                    <a:pt x="365" y="53"/>
                    <a:pt x="365" y="53"/>
                    <a:pt x="365" y="53"/>
                  </a:cubicBezTo>
                  <a:cubicBezTo>
                    <a:pt x="365" y="53"/>
                    <a:pt x="365" y="53"/>
                    <a:pt x="365" y="53"/>
                  </a:cubicBezTo>
                  <a:cubicBezTo>
                    <a:pt x="365" y="53"/>
                    <a:pt x="365" y="54"/>
                    <a:pt x="365" y="54"/>
                  </a:cubicBezTo>
                  <a:cubicBezTo>
                    <a:pt x="364" y="54"/>
                    <a:pt x="364" y="54"/>
                    <a:pt x="364" y="54"/>
                  </a:cubicBezTo>
                  <a:cubicBezTo>
                    <a:pt x="364" y="54"/>
                    <a:pt x="365" y="54"/>
                    <a:pt x="365" y="54"/>
                  </a:cubicBezTo>
                  <a:cubicBezTo>
                    <a:pt x="365" y="54"/>
                    <a:pt x="364" y="55"/>
                    <a:pt x="364" y="55"/>
                  </a:cubicBezTo>
                  <a:cubicBezTo>
                    <a:pt x="362" y="55"/>
                    <a:pt x="361" y="56"/>
                    <a:pt x="360" y="57"/>
                  </a:cubicBezTo>
                  <a:cubicBezTo>
                    <a:pt x="359" y="57"/>
                    <a:pt x="359" y="57"/>
                    <a:pt x="358" y="57"/>
                  </a:cubicBezTo>
                  <a:cubicBezTo>
                    <a:pt x="358" y="57"/>
                    <a:pt x="358" y="57"/>
                    <a:pt x="358" y="58"/>
                  </a:cubicBezTo>
                  <a:cubicBezTo>
                    <a:pt x="358" y="58"/>
                    <a:pt x="358" y="57"/>
                    <a:pt x="358" y="57"/>
                  </a:cubicBezTo>
                  <a:cubicBezTo>
                    <a:pt x="358" y="57"/>
                    <a:pt x="358" y="56"/>
                    <a:pt x="358" y="56"/>
                  </a:cubicBezTo>
                  <a:cubicBezTo>
                    <a:pt x="359" y="55"/>
                    <a:pt x="360" y="55"/>
                    <a:pt x="360" y="55"/>
                  </a:cubicBezTo>
                  <a:close/>
                  <a:moveTo>
                    <a:pt x="556" y="64"/>
                  </a:moveTo>
                  <a:cubicBezTo>
                    <a:pt x="556" y="64"/>
                    <a:pt x="555" y="64"/>
                    <a:pt x="554" y="64"/>
                  </a:cubicBezTo>
                  <a:cubicBezTo>
                    <a:pt x="555" y="63"/>
                    <a:pt x="555" y="63"/>
                    <a:pt x="556" y="63"/>
                  </a:cubicBezTo>
                  <a:cubicBezTo>
                    <a:pt x="556" y="63"/>
                    <a:pt x="557" y="63"/>
                    <a:pt x="557" y="63"/>
                  </a:cubicBezTo>
                  <a:cubicBezTo>
                    <a:pt x="557" y="63"/>
                    <a:pt x="557" y="63"/>
                    <a:pt x="558" y="63"/>
                  </a:cubicBezTo>
                  <a:cubicBezTo>
                    <a:pt x="558" y="63"/>
                    <a:pt x="558" y="64"/>
                    <a:pt x="559" y="64"/>
                  </a:cubicBezTo>
                  <a:cubicBezTo>
                    <a:pt x="559" y="64"/>
                    <a:pt x="559" y="64"/>
                    <a:pt x="559" y="64"/>
                  </a:cubicBezTo>
                  <a:cubicBezTo>
                    <a:pt x="559" y="64"/>
                    <a:pt x="559" y="64"/>
                    <a:pt x="559" y="64"/>
                  </a:cubicBezTo>
                  <a:cubicBezTo>
                    <a:pt x="558" y="64"/>
                    <a:pt x="558" y="64"/>
                    <a:pt x="557" y="64"/>
                  </a:cubicBezTo>
                  <a:cubicBezTo>
                    <a:pt x="557" y="64"/>
                    <a:pt x="557" y="64"/>
                    <a:pt x="556" y="64"/>
                  </a:cubicBezTo>
                  <a:close/>
                  <a:moveTo>
                    <a:pt x="346" y="98"/>
                  </a:moveTo>
                  <a:cubicBezTo>
                    <a:pt x="346" y="98"/>
                    <a:pt x="347" y="97"/>
                    <a:pt x="347" y="97"/>
                  </a:cubicBezTo>
                  <a:cubicBezTo>
                    <a:pt x="347" y="97"/>
                    <a:pt x="348" y="97"/>
                    <a:pt x="348" y="97"/>
                  </a:cubicBezTo>
                  <a:cubicBezTo>
                    <a:pt x="348" y="97"/>
                    <a:pt x="348" y="98"/>
                    <a:pt x="347" y="98"/>
                  </a:cubicBezTo>
                  <a:cubicBezTo>
                    <a:pt x="347" y="98"/>
                    <a:pt x="347" y="98"/>
                    <a:pt x="346" y="98"/>
                  </a:cubicBezTo>
                  <a:close/>
                  <a:moveTo>
                    <a:pt x="373" y="84"/>
                  </a:moveTo>
                  <a:cubicBezTo>
                    <a:pt x="373" y="84"/>
                    <a:pt x="373" y="83"/>
                    <a:pt x="374" y="83"/>
                  </a:cubicBezTo>
                  <a:cubicBezTo>
                    <a:pt x="373" y="83"/>
                    <a:pt x="373" y="83"/>
                    <a:pt x="373" y="83"/>
                  </a:cubicBezTo>
                  <a:cubicBezTo>
                    <a:pt x="373" y="82"/>
                    <a:pt x="373" y="82"/>
                    <a:pt x="373" y="82"/>
                  </a:cubicBezTo>
                  <a:cubicBezTo>
                    <a:pt x="374" y="82"/>
                    <a:pt x="374" y="82"/>
                    <a:pt x="374" y="82"/>
                  </a:cubicBezTo>
                  <a:cubicBezTo>
                    <a:pt x="375" y="82"/>
                    <a:pt x="375" y="82"/>
                    <a:pt x="375" y="82"/>
                  </a:cubicBezTo>
                  <a:cubicBezTo>
                    <a:pt x="375" y="82"/>
                    <a:pt x="376" y="82"/>
                    <a:pt x="376" y="82"/>
                  </a:cubicBezTo>
                  <a:cubicBezTo>
                    <a:pt x="377" y="82"/>
                    <a:pt x="377" y="82"/>
                    <a:pt x="378" y="82"/>
                  </a:cubicBezTo>
                  <a:cubicBezTo>
                    <a:pt x="377" y="82"/>
                    <a:pt x="377" y="83"/>
                    <a:pt x="376" y="83"/>
                  </a:cubicBezTo>
                  <a:cubicBezTo>
                    <a:pt x="375" y="84"/>
                    <a:pt x="375" y="84"/>
                    <a:pt x="374" y="84"/>
                  </a:cubicBezTo>
                  <a:cubicBezTo>
                    <a:pt x="374" y="84"/>
                    <a:pt x="373" y="84"/>
                    <a:pt x="373" y="84"/>
                  </a:cubicBezTo>
                  <a:close/>
                  <a:moveTo>
                    <a:pt x="341" y="79"/>
                  </a:moveTo>
                  <a:cubicBezTo>
                    <a:pt x="341" y="79"/>
                    <a:pt x="341" y="79"/>
                    <a:pt x="341" y="79"/>
                  </a:cubicBezTo>
                  <a:cubicBezTo>
                    <a:pt x="341" y="78"/>
                    <a:pt x="341" y="78"/>
                    <a:pt x="342" y="78"/>
                  </a:cubicBezTo>
                  <a:cubicBezTo>
                    <a:pt x="342" y="78"/>
                    <a:pt x="342" y="78"/>
                    <a:pt x="342" y="78"/>
                  </a:cubicBezTo>
                  <a:cubicBezTo>
                    <a:pt x="342" y="78"/>
                    <a:pt x="341" y="78"/>
                    <a:pt x="341" y="79"/>
                  </a:cubicBezTo>
                  <a:close/>
                  <a:moveTo>
                    <a:pt x="345" y="89"/>
                  </a:moveTo>
                  <a:cubicBezTo>
                    <a:pt x="344" y="89"/>
                    <a:pt x="344" y="89"/>
                    <a:pt x="344" y="89"/>
                  </a:cubicBezTo>
                  <a:cubicBezTo>
                    <a:pt x="343" y="89"/>
                    <a:pt x="343" y="89"/>
                    <a:pt x="343" y="89"/>
                  </a:cubicBezTo>
                  <a:cubicBezTo>
                    <a:pt x="343" y="89"/>
                    <a:pt x="343" y="89"/>
                    <a:pt x="343" y="89"/>
                  </a:cubicBezTo>
                  <a:cubicBezTo>
                    <a:pt x="343" y="89"/>
                    <a:pt x="343" y="88"/>
                    <a:pt x="343" y="88"/>
                  </a:cubicBezTo>
                  <a:cubicBezTo>
                    <a:pt x="344" y="88"/>
                    <a:pt x="344" y="88"/>
                    <a:pt x="345" y="89"/>
                  </a:cubicBezTo>
                  <a:close/>
                  <a:moveTo>
                    <a:pt x="334" y="85"/>
                  </a:moveTo>
                  <a:cubicBezTo>
                    <a:pt x="334" y="85"/>
                    <a:pt x="334" y="84"/>
                    <a:pt x="335" y="84"/>
                  </a:cubicBezTo>
                  <a:cubicBezTo>
                    <a:pt x="335" y="84"/>
                    <a:pt x="335" y="84"/>
                    <a:pt x="335" y="84"/>
                  </a:cubicBezTo>
                  <a:cubicBezTo>
                    <a:pt x="335" y="84"/>
                    <a:pt x="335" y="84"/>
                    <a:pt x="335" y="85"/>
                  </a:cubicBezTo>
                  <a:cubicBezTo>
                    <a:pt x="334" y="85"/>
                    <a:pt x="334" y="85"/>
                    <a:pt x="334" y="85"/>
                  </a:cubicBezTo>
                  <a:close/>
                  <a:moveTo>
                    <a:pt x="324" y="84"/>
                  </a:moveTo>
                  <a:cubicBezTo>
                    <a:pt x="324" y="84"/>
                    <a:pt x="324" y="84"/>
                    <a:pt x="324" y="84"/>
                  </a:cubicBezTo>
                  <a:cubicBezTo>
                    <a:pt x="324" y="84"/>
                    <a:pt x="325" y="84"/>
                    <a:pt x="325" y="83"/>
                  </a:cubicBezTo>
                  <a:cubicBezTo>
                    <a:pt x="325" y="83"/>
                    <a:pt x="325" y="83"/>
                    <a:pt x="326" y="83"/>
                  </a:cubicBezTo>
                  <a:cubicBezTo>
                    <a:pt x="326" y="83"/>
                    <a:pt x="325" y="83"/>
                    <a:pt x="325" y="84"/>
                  </a:cubicBezTo>
                  <a:cubicBezTo>
                    <a:pt x="325" y="84"/>
                    <a:pt x="326" y="84"/>
                    <a:pt x="326" y="84"/>
                  </a:cubicBezTo>
                  <a:cubicBezTo>
                    <a:pt x="325" y="84"/>
                    <a:pt x="325" y="84"/>
                    <a:pt x="325" y="85"/>
                  </a:cubicBezTo>
                  <a:cubicBezTo>
                    <a:pt x="324" y="85"/>
                    <a:pt x="324" y="85"/>
                    <a:pt x="324" y="84"/>
                  </a:cubicBezTo>
                  <a:close/>
                  <a:moveTo>
                    <a:pt x="363" y="91"/>
                  </a:moveTo>
                  <a:cubicBezTo>
                    <a:pt x="364" y="91"/>
                    <a:pt x="365" y="91"/>
                    <a:pt x="366" y="91"/>
                  </a:cubicBezTo>
                  <a:cubicBezTo>
                    <a:pt x="365" y="92"/>
                    <a:pt x="365" y="92"/>
                    <a:pt x="363" y="92"/>
                  </a:cubicBezTo>
                  <a:cubicBezTo>
                    <a:pt x="363" y="92"/>
                    <a:pt x="363" y="91"/>
                    <a:pt x="363" y="91"/>
                  </a:cubicBezTo>
                  <a:close/>
                  <a:moveTo>
                    <a:pt x="274" y="128"/>
                  </a:moveTo>
                  <a:cubicBezTo>
                    <a:pt x="274" y="128"/>
                    <a:pt x="274" y="128"/>
                    <a:pt x="273" y="128"/>
                  </a:cubicBezTo>
                  <a:cubicBezTo>
                    <a:pt x="274" y="128"/>
                    <a:pt x="274" y="128"/>
                    <a:pt x="274" y="127"/>
                  </a:cubicBezTo>
                  <a:cubicBezTo>
                    <a:pt x="275" y="127"/>
                    <a:pt x="277" y="124"/>
                    <a:pt x="278" y="123"/>
                  </a:cubicBezTo>
                  <a:cubicBezTo>
                    <a:pt x="278" y="123"/>
                    <a:pt x="278" y="123"/>
                    <a:pt x="278" y="123"/>
                  </a:cubicBezTo>
                  <a:cubicBezTo>
                    <a:pt x="279" y="123"/>
                    <a:pt x="279" y="123"/>
                    <a:pt x="279" y="123"/>
                  </a:cubicBezTo>
                  <a:cubicBezTo>
                    <a:pt x="278" y="124"/>
                    <a:pt x="277" y="125"/>
                    <a:pt x="276" y="126"/>
                  </a:cubicBezTo>
                  <a:cubicBezTo>
                    <a:pt x="276" y="126"/>
                    <a:pt x="276" y="126"/>
                    <a:pt x="276" y="126"/>
                  </a:cubicBezTo>
                  <a:cubicBezTo>
                    <a:pt x="275" y="127"/>
                    <a:pt x="275" y="127"/>
                    <a:pt x="274" y="128"/>
                  </a:cubicBezTo>
                  <a:close/>
                  <a:moveTo>
                    <a:pt x="336" y="105"/>
                  </a:moveTo>
                  <a:cubicBezTo>
                    <a:pt x="336" y="105"/>
                    <a:pt x="336" y="105"/>
                    <a:pt x="337" y="105"/>
                  </a:cubicBezTo>
                  <a:cubicBezTo>
                    <a:pt x="337" y="105"/>
                    <a:pt x="337" y="105"/>
                    <a:pt x="336" y="105"/>
                  </a:cubicBezTo>
                  <a:cubicBezTo>
                    <a:pt x="336" y="105"/>
                    <a:pt x="336" y="105"/>
                    <a:pt x="336" y="105"/>
                  </a:cubicBezTo>
                  <a:close/>
                  <a:moveTo>
                    <a:pt x="249" y="148"/>
                  </a:moveTo>
                  <a:cubicBezTo>
                    <a:pt x="249" y="149"/>
                    <a:pt x="250" y="149"/>
                    <a:pt x="250" y="149"/>
                  </a:cubicBezTo>
                  <a:cubicBezTo>
                    <a:pt x="250" y="149"/>
                    <a:pt x="250" y="150"/>
                    <a:pt x="251" y="150"/>
                  </a:cubicBezTo>
                  <a:cubicBezTo>
                    <a:pt x="250" y="150"/>
                    <a:pt x="250" y="151"/>
                    <a:pt x="250" y="151"/>
                  </a:cubicBezTo>
                  <a:cubicBezTo>
                    <a:pt x="248" y="151"/>
                    <a:pt x="247" y="150"/>
                    <a:pt x="247" y="150"/>
                  </a:cubicBezTo>
                  <a:cubicBezTo>
                    <a:pt x="247" y="150"/>
                    <a:pt x="246" y="150"/>
                    <a:pt x="246" y="150"/>
                  </a:cubicBezTo>
                  <a:cubicBezTo>
                    <a:pt x="247" y="149"/>
                    <a:pt x="247" y="149"/>
                    <a:pt x="247" y="149"/>
                  </a:cubicBezTo>
                  <a:cubicBezTo>
                    <a:pt x="247" y="149"/>
                    <a:pt x="247" y="149"/>
                    <a:pt x="247" y="149"/>
                  </a:cubicBezTo>
                  <a:cubicBezTo>
                    <a:pt x="247" y="149"/>
                    <a:pt x="247" y="148"/>
                    <a:pt x="247" y="148"/>
                  </a:cubicBezTo>
                  <a:cubicBezTo>
                    <a:pt x="248" y="148"/>
                    <a:pt x="248" y="148"/>
                    <a:pt x="249" y="148"/>
                  </a:cubicBezTo>
                  <a:cubicBezTo>
                    <a:pt x="249" y="148"/>
                    <a:pt x="249" y="148"/>
                    <a:pt x="249" y="148"/>
                  </a:cubicBezTo>
                  <a:close/>
                  <a:moveTo>
                    <a:pt x="756" y="53"/>
                  </a:moveTo>
                  <a:cubicBezTo>
                    <a:pt x="756" y="53"/>
                    <a:pt x="756" y="53"/>
                    <a:pt x="756" y="53"/>
                  </a:cubicBezTo>
                  <a:cubicBezTo>
                    <a:pt x="756" y="53"/>
                    <a:pt x="755" y="53"/>
                    <a:pt x="755" y="52"/>
                  </a:cubicBezTo>
                  <a:cubicBezTo>
                    <a:pt x="755" y="52"/>
                    <a:pt x="756" y="53"/>
                    <a:pt x="756" y="53"/>
                  </a:cubicBezTo>
                  <a:close/>
                  <a:moveTo>
                    <a:pt x="775" y="108"/>
                  </a:moveTo>
                  <a:cubicBezTo>
                    <a:pt x="775" y="108"/>
                    <a:pt x="775" y="108"/>
                    <a:pt x="775" y="108"/>
                  </a:cubicBezTo>
                  <a:cubicBezTo>
                    <a:pt x="775" y="108"/>
                    <a:pt x="775" y="108"/>
                    <a:pt x="775" y="107"/>
                  </a:cubicBezTo>
                  <a:cubicBezTo>
                    <a:pt x="775" y="107"/>
                    <a:pt x="775" y="108"/>
                    <a:pt x="775" y="108"/>
                  </a:cubicBezTo>
                  <a:cubicBezTo>
                    <a:pt x="775" y="108"/>
                    <a:pt x="775" y="108"/>
                    <a:pt x="775" y="108"/>
                  </a:cubicBezTo>
                  <a:cubicBezTo>
                    <a:pt x="776" y="108"/>
                    <a:pt x="776" y="109"/>
                    <a:pt x="777" y="109"/>
                  </a:cubicBezTo>
                  <a:cubicBezTo>
                    <a:pt x="778" y="110"/>
                    <a:pt x="778" y="110"/>
                    <a:pt x="777" y="110"/>
                  </a:cubicBezTo>
                  <a:cubicBezTo>
                    <a:pt x="776" y="110"/>
                    <a:pt x="776" y="109"/>
                    <a:pt x="775" y="109"/>
                  </a:cubicBezTo>
                  <a:cubicBezTo>
                    <a:pt x="775" y="109"/>
                    <a:pt x="775" y="109"/>
                    <a:pt x="774" y="109"/>
                  </a:cubicBezTo>
                  <a:cubicBezTo>
                    <a:pt x="774" y="108"/>
                    <a:pt x="774" y="108"/>
                    <a:pt x="775" y="108"/>
                  </a:cubicBezTo>
                  <a:close/>
                  <a:moveTo>
                    <a:pt x="340" y="192"/>
                  </a:moveTo>
                  <a:cubicBezTo>
                    <a:pt x="339" y="192"/>
                    <a:pt x="339" y="193"/>
                    <a:pt x="339" y="193"/>
                  </a:cubicBezTo>
                  <a:cubicBezTo>
                    <a:pt x="338" y="193"/>
                    <a:pt x="337" y="193"/>
                    <a:pt x="336" y="193"/>
                  </a:cubicBezTo>
                  <a:cubicBezTo>
                    <a:pt x="336" y="194"/>
                    <a:pt x="335" y="194"/>
                    <a:pt x="335" y="194"/>
                  </a:cubicBezTo>
                  <a:cubicBezTo>
                    <a:pt x="335" y="194"/>
                    <a:pt x="334" y="194"/>
                    <a:pt x="334" y="194"/>
                  </a:cubicBezTo>
                  <a:cubicBezTo>
                    <a:pt x="334" y="196"/>
                    <a:pt x="334" y="196"/>
                    <a:pt x="332" y="197"/>
                  </a:cubicBezTo>
                  <a:cubicBezTo>
                    <a:pt x="332" y="197"/>
                    <a:pt x="332" y="197"/>
                    <a:pt x="333" y="197"/>
                  </a:cubicBezTo>
                  <a:cubicBezTo>
                    <a:pt x="332" y="198"/>
                    <a:pt x="332" y="199"/>
                    <a:pt x="331" y="199"/>
                  </a:cubicBezTo>
                  <a:cubicBezTo>
                    <a:pt x="330" y="200"/>
                    <a:pt x="329" y="201"/>
                    <a:pt x="328" y="203"/>
                  </a:cubicBezTo>
                  <a:cubicBezTo>
                    <a:pt x="328" y="203"/>
                    <a:pt x="329" y="203"/>
                    <a:pt x="329" y="203"/>
                  </a:cubicBezTo>
                  <a:cubicBezTo>
                    <a:pt x="329" y="203"/>
                    <a:pt x="329" y="203"/>
                    <a:pt x="328" y="203"/>
                  </a:cubicBezTo>
                  <a:cubicBezTo>
                    <a:pt x="328" y="203"/>
                    <a:pt x="328" y="204"/>
                    <a:pt x="328" y="204"/>
                  </a:cubicBezTo>
                  <a:cubicBezTo>
                    <a:pt x="328" y="204"/>
                    <a:pt x="327" y="204"/>
                    <a:pt x="327" y="204"/>
                  </a:cubicBezTo>
                  <a:cubicBezTo>
                    <a:pt x="327" y="204"/>
                    <a:pt x="327" y="203"/>
                    <a:pt x="327" y="203"/>
                  </a:cubicBezTo>
                  <a:cubicBezTo>
                    <a:pt x="327" y="203"/>
                    <a:pt x="326" y="203"/>
                    <a:pt x="326" y="203"/>
                  </a:cubicBezTo>
                  <a:cubicBezTo>
                    <a:pt x="325" y="202"/>
                    <a:pt x="325" y="202"/>
                    <a:pt x="326" y="199"/>
                  </a:cubicBezTo>
                  <a:cubicBezTo>
                    <a:pt x="327" y="199"/>
                    <a:pt x="327" y="199"/>
                    <a:pt x="328" y="199"/>
                  </a:cubicBezTo>
                  <a:cubicBezTo>
                    <a:pt x="328" y="198"/>
                    <a:pt x="328" y="197"/>
                    <a:pt x="328" y="197"/>
                  </a:cubicBezTo>
                  <a:cubicBezTo>
                    <a:pt x="328" y="197"/>
                    <a:pt x="329" y="197"/>
                    <a:pt x="329" y="197"/>
                  </a:cubicBezTo>
                  <a:cubicBezTo>
                    <a:pt x="329" y="197"/>
                    <a:pt x="329" y="196"/>
                    <a:pt x="329" y="196"/>
                  </a:cubicBezTo>
                  <a:cubicBezTo>
                    <a:pt x="330" y="196"/>
                    <a:pt x="330" y="196"/>
                    <a:pt x="330" y="195"/>
                  </a:cubicBezTo>
                  <a:cubicBezTo>
                    <a:pt x="330" y="196"/>
                    <a:pt x="330" y="196"/>
                    <a:pt x="330" y="196"/>
                  </a:cubicBezTo>
                  <a:cubicBezTo>
                    <a:pt x="330" y="196"/>
                    <a:pt x="331" y="196"/>
                    <a:pt x="331" y="196"/>
                  </a:cubicBezTo>
                  <a:cubicBezTo>
                    <a:pt x="331" y="196"/>
                    <a:pt x="331" y="195"/>
                    <a:pt x="331" y="195"/>
                  </a:cubicBezTo>
                  <a:cubicBezTo>
                    <a:pt x="331" y="195"/>
                    <a:pt x="331" y="195"/>
                    <a:pt x="331" y="195"/>
                  </a:cubicBezTo>
                  <a:cubicBezTo>
                    <a:pt x="331" y="195"/>
                    <a:pt x="332" y="194"/>
                    <a:pt x="332" y="194"/>
                  </a:cubicBezTo>
                  <a:cubicBezTo>
                    <a:pt x="333" y="193"/>
                    <a:pt x="333" y="193"/>
                    <a:pt x="334" y="192"/>
                  </a:cubicBezTo>
                  <a:cubicBezTo>
                    <a:pt x="335" y="193"/>
                    <a:pt x="335" y="193"/>
                    <a:pt x="340" y="191"/>
                  </a:cubicBezTo>
                  <a:cubicBezTo>
                    <a:pt x="341" y="191"/>
                    <a:pt x="341" y="191"/>
                    <a:pt x="341" y="191"/>
                  </a:cubicBezTo>
                  <a:cubicBezTo>
                    <a:pt x="341" y="191"/>
                    <a:pt x="341" y="191"/>
                    <a:pt x="341" y="192"/>
                  </a:cubicBezTo>
                  <a:cubicBezTo>
                    <a:pt x="340" y="192"/>
                    <a:pt x="340" y="192"/>
                    <a:pt x="340" y="192"/>
                  </a:cubicBezTo>
                  <a:close/>
                  <a:moveTo>
                    <a:pt x="276" y="124"/>
                  </a:moveTo>
                  <a:cubicBezTo>
                    <a:pt x="275" y="124"/>
                    <a:pt x="275" y="124"/>
                    <a:pt x="275" y="124"/>
                  </a:cubicBezTo>
                  <a:cubicBezTo>
                    <a:pt x="275" y="124"/>
                    <a:pt x="275" y="123"/>
                    <a:pt x="276" y="123"/>
                  </a:cubicBezTo>
                  <a:cubicBezTo>
                    <a:pt x="276" y="123"/>
                    <a:pt x="277" y="123"/>
                    <a:pt x="277" y="123"/>
                  </a:cubicBezTo>
                  <a:cubicBezTo>
                    <a:pt x="277" y="123"/>
                    <a:pt x="277" y="123"/>
                    <a:pt x="277" y="123"/>
                  </a:cubicBezTo>
                  <a:cubicBezTo>
                    <a:pt x="277" y="123"/>
                    <a:pt x="276" y="123"/>
                    <a:pt x="276" y="124"/>
                  </a:cubicBezTo>
                  <a:close/>
                  <a:moveTo>
                    <a:pt x="272" y="128"/>
                  </a:moveTo>
                  <a:cubicBezTo>
                    <a:pt x="273" y="127"/>
                    <a:pt x="273" y="127"/>
                    <a:pt x="274" y="127"/>
                  </a:cubicBezTo>
                  <a:cubicBezTo>
                    <a:pt x="273" y="128"/>
                    <a:pt x="273" y="128"/>
                    <a:pt x="272" y="128"/>
                  </a:cubicBezTo>
                  <a:close/>
                  <a:moveTo>
                    <a:pt x="339" y="199"/>
                  </a:moveTo>
                  <a:cubicBezTo>
                    <a:pt x="338" y="199"/>
                    <a:pt x="337" y="199"/>
                    <a:pt x="337" y="199"/>
                  </a:cubicBezTo>
                  <a:cubicBezTo>
                    <a:pt x="337" y="199"/>
                    <a:pt x="337" y="200"/>
                    <a:pt x="338" y="200"/>
                  </a:cubicBezTo>
                  <a:cubicBezTo>
                    <a:pt x="338" y="200"/>
                    <a:pt x="338" y="200"/>
                    <a:pt x="338" y="200"/>
                  </a:cubicBezTo>
                  <a:cubicBezTo>
                    <a:pt x="338" y="200"/>
                    <a:pt x="338" y="200"/>
                    <a:pt x="338" y="200"/>
                  </a:cubicBezTo>
                  <a:cubicBezTo>
                    <a:pt x="338" y="200"/>
                    <a:pt x="338" y="200"/>
                    <a:pt x="338" y="200"/>
                  </a:cubicBezTo>
                  <a:cubicBezTo>
                    <a:pt x="338" y="200"/>
                    <a:pt x="338" y="200"/>
                    <a:pt x="338" y="201"/>
                  </a:cubicBezTo>
                  <a:cubicBezTo>
                    <a:pt x="337" y="201"/>
                    <a:pt x="337" y="201"/>
                    <a:pt x="337" y="201"/>
                  </a:cubicBezTo>
                  <a:cubicBezTo>
                    <a:pt x="335" y="202"/>
                    <a:pt x="335" y="202"/>
                    <a:pt x="335" y="202"/>
                  </a:cubicBezTo>
                  <a:cubicBezTo>
                    <a:pt x="334" y="203"/>
                    <a:pt x="332" y="203"/>
                    <a:pt x="331" y="203"/>
                  </a:cubicBezTo>
                  <a:cubicBezTo>
                    <a:pt x="331" y="203"/>
                    <a:pt x="331" y="203"/>
                    <a:pt x="331" y="203"/>
                  </a:cubicBezTo>
                  <a:cubicBezTo>
                    <a:pt x="331" y="203"/>
                    <a:pt x="331" y="203"/>
                    <a:pt x="331" y="203"/>
                  </a:cubicBezTo>
                  <a:cubicBezTo>
                    <a:pt x="332" y="202"/>
                    <a:pt x="332" y="202"/>
                    <a:pt x="332" y="201"/>
                  </a:cubicBezTo>
                  <a:cubicBezTo>
                    <a:pt x="332" y="201"/>
                    <a:pt x="332" y="201"/>
                    <a:pt x="332" y="201"/>
                  </a:cubicBezTo>
                  <a:cubicBezTo>
                    <a:pt x="333" y="201"/>
                    <a:pt x="333" y="201"/>
                    <a:pt x="333" y="200"/>
                  </a:cubicBezTo>
                  <a:cubicBezTo>
                    <a:pt x="333" y="200"/>
                    <a:pt x="333" y="200"/>
                    <a:pt x="332" y="200"/>
                  </a:cubicBezTo>
                  <a:cubicBezTo>
                    <a:pt x="333" y="200"/>
                    <a:pt x="333" y="199"/>
                    <a:pt x="333" y="199"/>
                  </a:cubicBezTo>
                  <a:cubicBezTo>
                    <a:pt x="334" y="199"/>
                    <a:pt x="334" y="199"/>
                    <a:pt x="334" y="199"/>
                  </a:cubicBezTo>
                  <a:cubicBezTo>
                    <a:pt x="335" y="198"/>
                    <a:pt x="335" y="198"/>
                    <a:pt x="337" y="198"/>
                  </a:cubicBezTo>
                  <a:cubicBezTo>
                    <a:pt x="337" y="198"/>
                    <a:pt x="337" y="197"/>
                    <a:pt x="338" y="197"/>
                  </a:cubicBezTo>
                  <a:cubicBezTo>
                    <a:pt x="338" y="197"/>
                    <a:pt x="338" y="197"/>
                    <a:pt x="338" y="198"/>
                  </a:cubicBezTo>
                  <a:cubicBezTo>
                    <a:pt x="338" y="198"/>
                    <a:pt x="339" y="198"/>
                    <a:pt x="339" y="198"/>
                  </a:cubicBezTo>
                  <a:cubicBezTo>
                    <a:pt x="339" y="198"/>
                    <a:pt x="339" y="199"/>
                    <a:pt x="339" y="199"/>
                  </a:cubicBezTo>
                  <a:close/>
                  <a:moveTo>
                    <a:pt x="654" y="119"/>
                  </a:moveTo>
                  <a:cubicBezTo>
                    <a:pt x="654" y="119"/>
                    <a:pt x="654" y="119"/>
                    <a:pt x="654" y="119"/>
                  </a:cubicBezTo>
                  <a:cubicBezTo>
                    <a:pt x="654" y="119"/>
                    <a:pt x="654" y="119"/>
                    <a:pt x="654" y="118"/>
                  </a:cubicBezTo>
                  <a:cubicBezTo>
                    <a:pt x="655" y="119"/>
                    <a:pt x="655" y="119"/>
                    <a:pt x="655" y="119"/>
                  </a:cubicBezTo>
                  <a:cubicBezTo>
                    <a:pt x="655" y="119"/>
                    <a:pt x="655" y="119"/>
                    <a:pt x="655" y="118"/>
                  </a:cubicBezTo>
                  <a:cubicBezTo>
                    <a:pt x="655" y="118"/>
                    <a:pt x="655" y="118"/>
                    <a:pt x="656" y="118"/>
                  </a:cubicBezTo>
                  <a:cubicBezTo>
                    <a:pt x="655" y="118"/>
                    <a:pt x="655" y="118"/>
                    <a:pt x="655" y="118"/>
                  </a:cubicBezTo>
                  <a:cubicBezTo>
                    <a:pt x="655" y="118"/>
                    <a:pt x="655" y="118"/>
                    <a:pt x="655" y="118"/>
                  </a:cubicBezTo>
                  <a:cubicBezTo>
                    <a:pt x="656" y="118"/>
                    <a:pt x="656" y="119"/>
                    <a:pt x="656" y="120"/>
                  </a:cubicBezTo>
                  <a:cubicBezTo>
                    <a:pt x="656" y="120"/>
                    <a:pt x="656" y="120"/>
                    <a:pt x="656" y="120"/>
                  </a:cubicBezTo>
                  <a:cubicBezTo>
                    <a:pt x="656" y="120"/>
                    <a:pt x="656" y="120"/>
                    <a:pt x="656" y="120"/>
                  </a:cubicBezTo>
                  <a:cubicBezTo>
                    <a:pt x="656" y="120"/>
                    <a:pt x="656" y="120"/>
                    <a:pt x="657" y="120"/>
                  </a:cubicBezTo>
                  <a:cubicBezTo>
                    <a:pt x="657" y="121"/>
                    <a:pt x="657" y="121"/>
                    <a:pt x="657" y="121"/>
                  </a:cubicBezTo>
                  <a:cubicBezTo>
                    <a:pt x="657" y="121"/>
                    <a:pt x="657" y="122"/>
                    <a:pt x="658" y="122"/>
                  </a:cubicBezTo>
                  <a:cubicBezTo>
                    <a:pt x="658" y="122"/>
                    <a:pt x="658" y="122"/>
                    <a:pt x="658" y="122"/>
                  </a:cubicBezTo>
                  <a:cubicBezTo>
                    <a:pt x="659" y="122"/>
                    <a:pt x="659" y="122"/>
                    <a:pt x="659" y="122"/>
                  </a:cubicBezTo>
                  <a:cubicBezTo>
                    <a:pt x="660" y="123"/>
                    <a:pt x="660" y="123"/>
                    <a:pt x="660" y="124"/>
                  </a:cubicBezTo>
                  <a:cubicBezTo>
                    <a:pt x="660" y="124"/>
                    <a:pt x="659" y="124"/>
                    <a:pt x="659" y="124"/>
                  </a:cubicBezTo>
                  <a:cubicBezTo>
                    <a:pt x="659" y="124"/>
                    <a:pt x="659" y="123"/>
                    <a:pt x="659" y="123"/>
                  </a:cubicBezTo>
                  <a:cubicBezTo>
                    <a:pt x="658" y="123"/>
                    <a:pt x="658" y="123"/>
                    <a:pt x="658" y="123"/>
                  </a:cubicBezTo>
                  <a:cubicBezTo>
                    <a:pt x="657" y="122"/>
                    <a:pt x="655" y="120"/>
                    <a:pt x="654" y="119"/>
                  </a:cubicBezTo>
                  <a:close/>
                  <a:moveTo>
                    <a:pt x="324" y="175"/>
                  </a:moveTo>
                  <a:cubicBezTo>
                    <a:pt x="324" y="174"/>
                    <a:pt x="324" y="174"/>
                    <a:pt x="324" y="173"/>
                  </a:cubicBezTo>
                  <a:cubicBezTo>
                    <a:pt x="324" y="173"/>
                    <a:pt x="324" y="173"/>
                    <a:pt x="324" y="173"/>
                  </a:cubicBezTo>
                  <a:cubicBezTo>
                    <a:pt x="323" y="173"/>
                    <a:pt x="322" y="172"/>
                    <a:pt x="322" y="172"/>
                  </a:cubicBezTo>
                  <a:cubicBezTo>
                    <a:pt x="321" y="172"/>
                    <a:pt x="321" y="172"/>
                    <a:pt x="320" y="172"/>
                  </a:cubicBezTo>
                  <a:cubicBezTo>
                    <a:pt x="320" y="171"/>
                    <a:pt x="321" y="170"/>
                    <a:pt x="321" y="170"/>
                  </a:cubicBezTo>
                  <a:cubicBezTo>
                    <a:pt x="323" y="170"/>
                    <a:pt x="324" y="170"/>
                    <a:pt x="326" y="171"/>
                  </a:cubicBezTo>
                  <a:cubicBezTo>
                    <a:pt x="327" y="172"/>
                    <a:pt x="327" y="172"/>
                    <a:pt x="330" y="172"/>
                  </a:cubicBezTo>
                  <a:cubicBezTo>
                    <a:pt x="330" y="172"/>
                    <a:pt x="329" y="172"/>
                    <a:pt x="329" y="172"/>
                  </a:cubicBezTo>
                  <a:cubicBezTo>
                    <a:pt x="329" y="172"/>
                    <a:pt x="330" y="172"/>
                    <a:pt x="330" y="173"/>
                  </a:cubicBezTo>
                  <a:cubicBezTo>
                    <a:pt x="330" y="173"/>
                    <a:pt x="330" y="173"/>
                    <a:pt x="330" y="173"/>
                  </a:cubicBezTo>
                  <a:cubicBezTo>
                    <a:pt x="330" y="173"/>
                    <a:pt x="330" y="173"/>
                    <a:pt x="330" y="173"/>
                  </a:cubicBezTo>
                  <a:cubicBezTo>
                    <a:pt x="331" y="174"/>
                    <a:pt x="331" y="174"/>
                    <a:pt x="331" y="174"/>
                  </a:cubicBezTo>
                  <a:cubicBezTo>
                    <a:pt x="331" y="174"/>
                    <a:pt x="331" y="174"/>
                    <a:pt x="331" y="175"/>
                  </a:cubicBezTo>
                  <a:cubicBezTo>
                    <a:pt x="331" y="175"/>
                    <a:pt x="332" y="175"/>
                    <a:pt x="333" y="175"/>
                  </a:cubicBezTo>
                  <a:cubicBezTo>
                    <a:pt x="333" y="176"/>
                    <a:pt x="333" y="176"/>
                    <a:pt x="333" y="176"/>
                  </a:cubicBezTo>
                  <a:cubicBezTo>
                    <a:pt x="333" y="176"/>
                    <a:pt x="333" y="176"/>
                    <a:pt x="334" y="176"/>
                  </a:cubicBezTo>
                  <a:cubicBezTo>
                    <a:pt x="333" y="176"/>
                    <a:pt x="333" y="176"/>
                    <a:pt x="333" y="176"/>
                  </a:cubicBezTo>
                  <a:cubicBezTo>
                    <a:pt x="333" y="177"/>
                    <a:pt x="333" y="177"/>
                    <a:pt x="333" y="177"/>
                  </a:cubicBezTo>
                  <a:cubicBezTo>
                    <a:pt x="333" y="177"/>
                    <a:pt x="333" y="177"/>
                    <a:pt x="332" y="178"/>
                  </a:cubicBezTo>
                  <a:cubicBezTo>
                    <a:pt x="332" y="178"/>
                    <a:pt x="331" y="178"/>
                    <a:pt x="330" y="178"/>
                  </a:cubicBezTo>
                  <a:cubicBezTo>
                    <a:pt x="330" y="177"/>
                    <a:pt x="330" y="177"/>
                    <a:pt x="330" y="177"/>
                  </a:cubicBezTo>
                  <a:cubicBezTo>
                    <a:pt x="329" y="177"/>
                    <a:pt x="328" y="177"/>
                    <a:pt x="328" y="176"/>
                  </a:cubicBezTo>
                  <a:cubicBezTo>
                    <a:pt x="328" y="176"/>
                    <a:pt x="328" y="176"/>
                    <a:pt x="328" y="176"/>
                  </a:cubicBezTo>
                  <a:cubicBezTo>
                    <a:pt x="326" y="175"/>
                    <a:pt x="325" y="175"/>
                    <a:pt x="324" y="175"/>
                  </a:cubicBezTo>
                  <a:close/>
                  <a:moveTo>
                    <a:pt x="329" y="187"/>
                  </a:moveTo>
                  <a:cubicBezTo>
                    <a:pt x="330" y="187"/>
                    <a:pt x="331" y="186"/>
                    <a:pt x="332" y="186"/>
                  </a:cubicBezTo>
                  <a:cubicBezTo>
                    <a:pt x="332" y="186"/>
                    <a:pt x="332" y="186"/>
                    <a:pt x="332" y="187"/>
                  </a:cubicBezTo>
                  <a:cubicBezTo>
                    <a:pt x="330" y="187"/>
                    <a:pt x="329" y="188"/>
                    <a:pt x="328" y="188"/>
                  </a:cubicBezTo>
                  <a:cubicBezTo>
                    <a:pt x="328" y="187"/>
                    <a:pt x="329" y="187"/>
                    <a:pt x="329" y="187"/>
                  </a:cubicBezTo>
                  <a:close/>
                  <a:moveTo>
                    <a:pt x="554" y="66"/>
                  </a:moveTo>
                  <a:cubicBezTo>
                    <a:pt x="554" y="66"/>
                    <a:pt x="554" y="66"/>
                    <a:pt x="554" y="65"/>
                  </a:cubicBezTo>
                  <a:cubicBezTo>
                    <a:pt x="555" y="65"/>
                    <a:pt x="555" y="65"/>
                    <a:pt x="555" y="65"/>
                  </a:cubicBezTo>
                  <a:cubicBezTo>
                    <a:pt x="556" y="67"/>
                    <a:pt x="556" y="67"/>
                    <a:pt x="557" y="67"/>
                  </a:cubicBezTo>
                  <a:cubicBezTo>
                    <a:pt x="557" y="67"/>
                    <a:pt x="558" y="67"/>
                    <a:pt x="558" y="67"/>
                  </a:cubicBezTo>
                  <a:cubicBezTo>
                    <a:pt x="558" y="67"/>
                    <a:pt x="558" y="67"/>
                    <a:pt x="558" y="67"/>
                  </a:cubicBezTo>
                  <a:cubicBezTo>
                    <a:pt x="559" y="67"/>
                    <a:pt x="559" y="67"/>
                    <a:pt x="560" y="68"/>
                  </a:cubicBezTo>
                  <a:cubicBezTo>
                    <a:pt x="559" y="67"/>
                    <a:pt x="559" y="67"/>
                    <a:pt x="559" y="66"/>
                  </a:cubicBezTo>
                  <a:cubicBezTo>
                    <a:pt x="557" y="66"/>
                    <a:pt x="557" y="66"/>
                    <a:pt x="557" y="65"/>
                  </a:cubicBezTo>
                  <a:cubicBezTo>
                    <a:pt x="557" y="65"/>
                    <a:pt x="557" y="65"/>
                    <a:pt x="557" y="65"/>
                  </a:cubicBezTo>
                  <a:cubicBezTo>
                    <a:pt x="557" y="65"/>
                    <a:pt x="558" y="65"/>
                    <a:pt x="558" y="65"/>
                  </a:cubicBezTo>
                  <a:cubicBezTo>
                    <a:pt x="559" y="65"/>
                    <a:pt x="559" y="65"/>
                    <a:pt x="559" y="65"/>
                  </a:cubicBezTo>
                  <a:cubicBezTo>
                    <a:pt x="560" y="65"/>
                    <a:pt x="561" y="65"/>
                    <a:pt x="561" y="66"/>
                  </a:cubicBezTo>
                  <a:cubicBezTo>
                    <a:pt x="561" y="66"/>
                    <a:pt x="561" y="66"/>
                    <a:pt x="561" y="66"/>
                  </a:cubicBezTo>
                  <a:cubicBezTo>
                    <a:pt x="561" y="66"/>
                    <a:pt x="562" y="66"/>
                    <a:pt x="562" y="67"/>
                  </a:cubicBezTo>
                  <a:cubicBezTo>
                    <a:pt x="562" y="67"/>
                    <a:pt x="562" y="67"/>
                    <a:pt x="562" y="67"/>
                  </a:cubicBezTo>
                  <a:cubicBezTo>
                    <a:pt x="562" y="67"/>
                    <a:pt x="562" y="67"/>
                    <a:pt x="562" y="68"/>
                  </a:cubicBezTo>
                  <a:cubicBezTo>
                    <a:pt x="562" y="68"/>
                    <a:pt x="562" y="68"/>
                    <a:pt x="563" y="68"/>
                  </a:cubicBezTo>
                  <a:cubicBezTo>
                    <a:pt x="563" y="68"/>
                    <a:pt x="563" y="68"/>
                    <a:pt x="563" y="68"/>
                  </a:cubicBezTo>
                  <a:cubicBezTo>
                    <a:pt x="563" y="68"/>
                    <a:pt x="563" y="68"/>
                    <a:pt x="563" y="69"/>
                  </a:cubicBezTo>
                  <a:cubicBezTo>
                    <a:pt x="563" y="69"/>
                    <a:pt x="563" y="70"/>
                    <a:pt x="563" y="70"/>
                  </a:cubicBezTo>
                  <a:cubicBezTo>
                    <a:pt x="564" y="70"/>
                    <a:pt x="564" y="70"/>
                    <a:pt x="564" y="70"/>
                  </a:cubicBezTo>
                  <a:cubicBezTo>
                    <a:pt x="564" y="70"/>
                    <a:pt x="564" y="70"/>
                    <a:pt x="565" y="71"/>
                  </a:cubicBezTo>
                  <a:cubicBezTo>
                    <a:pt x="564" y="70"/>
                    <a:pt x="564" y="70"/>
                    <a:pt x="564" y="70"/>
                  </a:cubicBezTo>
                  <a:cubicBezTo>
                    <a:pt x="565" y="70"/>
                    <a:pt x="565" y="70"/>
                    <a:pt x="565" y="70"/>
                  </a:cubicBezTo>
                  <a:cubicBezTo>
                    <a:pt x="565" y="70"/>
                    <a:pt x="565" y="69"/>
                    <a:pt x="565" y="69"/>
                  </a:cubicBezTo>
                  <a:cubicBezTo>
                    <a:pt x="566" y="68"/>
                    <a:pt x="566" y="68"/>
                    <a:pt x="566" y="68"/>
                  </a:cubicBezTo>
                  <a:cubicBezTo>
                    <a:pt x="566" y="69"/>
                    <a:pt x="566" y="69"/>
                    <a:pt x="567" y="69"/>
                  </a:cubicBezTo>
                  <a:cubicBezTo>
                    <a:pt x="567" y="68"/>
                    <a:pt x="567" y="68"/>
                    <a:pt x="566" y="66"/>
                  </a:cubicBezTo>
                  <a:cubicBezTo>
                    <a:pt x="566" y="66"/>
                    <a:pt x="567" y="66"/>
                    <a:pt x="567" y="66"/>
                  </a:cubicBezTo>
                  <a:cubicBezTo>
                    <a:pt x="569" y="68"/>
                    <a:pt x="570" y="68"/>
                    <a:pt x="570" y="68"/>
                  </a:cubicBezTo>
                  <a:cubicBezTo>
                    <a:pt x="570" y="67"/>
                    <a:pt x="570" y="67"/>
                    <a:pt x="569" y="66"/>
                  </a:cubicBezTo>
                  <a:cubicBezTo>
                    <a:pt x="569" y="66"/>
                    <a:pt x="569" y="66"/>
                    <a:pt x="570" y="66"/>
                  </a:cubicBezTo>
                  <a:cubicBezTo>
                    <a:pt x="571" y="66"/>
                    <a:pt x="571" y="66"/>
                    <a:pt x="571" y="66"/>
                  </a:cubicBezTo>
                  <a:cubicBezTo>
                    <a:pt x="572" y="65"/>
                    <a:pt x="572" y="65"/>
                    <a:pt x="573" y="65"/>
                  </a:cubicBezTo>
                  <a:cubicBezTo>
                    <a:pt x="573" y="65"/>
                    <a:pt x="573" y="66"/>
                    <a:pt x="573" y="66"/>
                  </a:cubicBezTo>
                  <a:cubicBezTo>
                    <a:pt x="573" y="66"/>
                    <a:pt x="574" y="67"/>
                    <a:pt x="574" y="67"/>
                  </a:cubicBezTo>
                  <a:cubicBezTo>
                    <a:pt x="574" y="67"/>
                    <a:pt x="575" y="67"/>
                    <a:pt x="576" y="68"/>
                  </a:cubicBezTo>
                  <a:cubicBezTo>
                    <a:pt x="575" y="67"/>
                    <a:pt x="574" y="66"/>
                    <a:pt x="574" y="66"/>
                  </a:cubicBezTo>
                  <a:cubicBezTo>
                    <a:pt x="574" y="66"/>
                    <a:pt x="574" y="66"/>
                    <a:pt x="574" y="65"/>
                  </a:cubicBezTo>
                  <a:cubicBezTo>
                    <a:pt x="575" y="65"/>
                    <a:pt x="575" y="65"/>
                    <a:pt x="576" y="66"/>
                  </a:cubicBezTo>
                  <a:cubicBezTo>
                    <a:pt x="577" y="66"/>
                    <a:pt x="577" y="66"/>
                    <a:pt x="577" y="66"/>
                  </a:cubicBezTo>
                  <a:cubicBezTo>
                    <a:pt x="577" y="66"/>
                    <a:pt x="577" y="66"/>
                    <a:pt x="577" y="66"/>
                  </a:cubicBezTo>
                  <a:cubicBezTo>
                    <a:pt x="577" y="66"/>
                    <a:pt x="577" y="66"/>
                    <a:pt x="579" y="66"/>
                  </a:cubicBezTo>
                  <a:cubicBezTo>
                    <a:pt x="579" y="66"/>
                    <a:pt x="579" y="65"/>
                    <a:pt x="579" y="65"/>
                  </a:cubicBezTo>
                  <a:cubicBezTo>
                    <a:pt x="579" y="65"/>
                    <a:pt x="580" y="65"/>
                    <a:pt x="580" y="65"/>
                  </a:cubicBezTo>
                  <a:cubicBezTo>
                    <a:pt x="581" y="66"/>
                    <a:pt x="582" y="66"/>
                    <a:pt x="582" y="65"/>
                  </a:cubicBezTo>
                  <a:cubicBezTo>
                    <a:pt x="582" y="65"/>
                    <a:pt x="582" y="65"/>
                    <a:pt x="581" y="64"/>
                  </a:cubicBezTo>
                  <a:cubicBezTo>
                    <a:pt x="582" y="64"/>
                    <a:pt x="583" y="63"/>
                    <a:pt x="583" y="63"/>
                  </a:cubicBezTo>
                  <a:cubicBezTo>
                    <a:pt x="584" y="64"/>
                    <a:pt x="584" y="64"/>
                    <a:pt x="585" y="64"/>
                  </a:cubicBezTo>
                  <a:cubicBezTo>
                    <a:pt x="585" y="65"/>
                    <a:pt x="585" y="65"/>
                    <a:pt x="585" y="65"/>
                  </a:cubicBezTo>
                  <a:cubicBezTo>
                    <a:pt x="585" y="65"/>
                    <a:pt x="585" y="65"/>
                    <a:pt x="585" y="65"/>
                  </a:cubicBezTo>
                  <a:cubicBezTo>
                    <a:pt x="586" y="65"/>
                    <a:pt x="589" y="65"/>
                    <a:pt x="589" y="65"/>
                  </a:cubicBezTo>
                  <a:cubicBezTo>
                    <a:pt x="589" y="65"/>
                    <a:pt x="588" y="65"/>
                    <a:pt x="588" y="65"/>
                  </a:cubicBezTo>
                  <a:cubicBezTo>
                    <a:pt x="589" y="64"/>
                    <a:pt x="589" y="64"/>
                    <a:pt x="590" y="64"/>
                  </a:cubicBezTo>
                  <a:cubicBezTo>
                    <a:pt x="590" y="64"/>
                    <a:pt x="590" y="65"/>
                    <a:pt x="590" y="65"/>
                  </a:cubicBezTo>
                  <a:cubicBezTo>
                    <a:pt x="589" y="65"/>
                    <a:pt x="589" y="65"/>
                    <a:pt x="589" y="65"/>
                  </a:cubicBezTo>
                  <a:cubicBezTo>
                    <a:pt x="589" y="65"/>
                    <a:pt x="589" y="65"/>
                    <a:pt x="588" y="65"/>
                  </a:cubicBezTo>
                  <a:cubicBezTo>
                    <a:pt x="588" y="65"/>
                    <a:pt x="588" y="65"/>
                    <a:pt x="588" y="65"/>
                  </a:cubicBezTo>
                  <a:cubicBezTo>
                    <a:pt x="588" y="66"/>
                    <a:pt x="588" y="66"/>
                    <a:pt x="588" y="67"/>
                  </a:cubicBezTo>
                  <a:cubicBezTo>
                    <a:pt x="589" y="67"/>
                    <a:pt x="589" y="67"/>
                    <a:pt x="590" y="67"/>
                  </a:cubicBezTo>
                  <a:cubicBezTo>
                    <a:pt x="590" y="67"/>
                    <a:pt x="590" y="68"/>
                    <a:pt x="590" y="69"/>
                  </a:cubicBezTo>
                  <a:cubicBezTo>
                    <a:pt x="591" y="68"/>
                    <a:pt x="593" y="69"/>
                    <a:pt x="594" y="69"/>
                  </a:cubicBezTo>
                  <a:cubicBezTo>
                    <a:pt x="594" y="69"/>
                    <a:pt x="595" y="70"/>
                    <a:pt x="595" y="70"/>
                  </a:cubicBezTo>
                  <a:cubicBezTo>
                    <a:pt x="595" y="70"/>
                    <a:pt x="595" y="70"/>
                    <a:pt x="596" y="70"/>
                  </a:cubicBezTo>
                  <a:cubicBezTo>
                    <a:pt x="595" y="70"/>
                    <a:pt x="595" y="70"/>
                    <a:pt x="595" y="71"/>
                  </a:cubicBezTo>
                  <a:cubicBezTo>
                    <a:pt x="595" y="71"/>
                    <a:pt x="595" y="71"/>
                    <a:pt x="596" y="71"/>
                  </a:cubicBezTo>
                  <a:cubicBezTo>
                    <a:pt x="597" y="71"/>
                    <a:pt x="597" y="71"/>
                    <a:pt x="597" y="72"/>
                  </a:cubicBezTo>
                  <a:cubicBezTo>
                    <a:pt x="596" y="72"/>
                    <a:pt x="596" y="72"/>
                    <a:pt x="596" y="72"/>
                  </a:cubicBezTo>
                  <a:cubicBezTo>
                    <a:pt x="597" y="72"/>
                    <a:pt x="597" y="72"/>
                    <a:pt x="597" y="73"/>
                  </a:cubicBezTo>
                  <a:cubicBezTo>
                    <a:pt x="597" y="73"/>
                    <a:pt x="597" y="73"/>
                    <a:pt x="597" y="73"/>
                  </a:cubicBezTo>
                  <a:cubicBezTo>
                    <a:pt x="597" y="73"/>
                    <a:pt x="597" y="73"/>
                    <a:pt x="597" y="73"/>
                  </a:cubicBezTo>
                  <a:cubicBezTo>
                    <a:pt x="597" y="73"/>
                    <a:pt x="596" y="73"/>
                    <a:pt x="596" y="73"/>
                  </a:cubicBezTo>
                  <a:cubicBezTo>
                    <a:pt x="595" y="72"/>
                    <a:pt x="595" y="72"/>
                    <a:pt x="594" y="72"/>
                  </a:cubicBezTo>
                  <a:cubicBezTo>
                    <a:pt x="594" y="73"/>
                    <a:pt x="595" y="73"/>
                    <a:pt x="595" y="73"/>
                  </a:cubicBezTo>
                  <a:cubicBezTo>
                    <a:pt x="595" y="73"/>
                    <a:pt x="595" y="73"/>
                    <a:pt x="594" y="73"/>
                  </a:cubicBezTo>
                  <a:cubicBezTo>
                    <a:pt x="594" y="73"/>
                    <a:pt x="594" y="73"/>
                    <a:pt x="595" y="73"/>
                  </a:cubicBezTo>
                  <a:cubicBezTo>
                    <a:pt x="594" y="73"/>
                    <a:pt x="594" y="73"/>
                    <a:pt x="593" y="73"/>
                  </a:cubicBezTo>
                  <a:cubicBezTo>
                    <a:pt x="593" y="74"/>
                    <a:pt x="593" y="74"/>
                    <a:pt x="594" y="74"/>
                  </a:cubicBezTo>
                  <a:cubicBezTo>
                    <a:pt x="593" y="74"/>
                    <a:pt x="593" y="74"/>
                    <a:pt x="593" y="74"/>
                  </a:cubicBezTo>
                  <a:cubicBezTo>
                    <a:pt x="594" y="75"/>
                    <a:pt x="594" y="75"/>
                    <a:pt x="594" y="75"/>
                  </a:cubicBezTo>
                  <a:cubicBezTo>
                    <a:pt x="594" y="75"/>
                    <a:pt x="594" y="75"/>
                    <a:pt x="593" y="75"/>
                  </a:cubicBezTo>
                  <a:cubicBezTo>
                    <a:pt x="593" y="75"/>
                    <a:pt x="594" y="75"/>
                    <a:pt x="594" y="75"/>
                  </a:cubicBezTo>
                  <a:cubicBezTo>
                    <a:pt x="593" y="75"/>
                    <a:pt x="593" y="75"/>
                    <a:pt x="593" y="75"/>
                  </a:cubicBezTo>
                  <a:cubicBezTo>
                    <a:pt x="593" y="76"/>
                    <a:pt x="592" y="76"/>
                    <a:pt x="592" y="76"/>
                  </a:cubicBezTo>
                  <a:cubicBezTo>
                    <a:pt x="592" y="76"/>
                    <a:pt x="592" y="76"/>
                    <a:pt x="592" y="76"/>
                  </a:cubicBezTo>
                  <a:cubicBezTo>
                    <a:pt x="592" y="76"/>
                    <a:pt x="592" y="76"/>
                    <a:pt x="592" y="76"/>
                  </a:cubicBezTo>
                  <a:cubicBezTo>
                    <a:pt x="591" y="76"/>
                    <a:pt x="591" y="76"/>
                    <a:pt x="591" y="76"/>
                  </a:cubicBezTo>
                  <a:cubicBezTo>
                    <a:pt x="591" y="76"/>
                    <a:pt x="591" y="76"/>
                    <a:pt x="591" y="76"/>
                  </a:cubicBezTo>
                  <a:cubicBezTo>
                    <a:pt x="590" y="76"/>
                    <a:pt x="590" y="76"/>
                    <a:pt x="590" y="76"/>
                  </a:cubicBezTo>
                  <a:cubicBezTo>
                    <a:pt x="590" y="76"/>
                    <a:pt x="590" y="77"/>
                    <a:pt x="590" y="77"/>
                  </a:cubicBezTo>
                  <a:cubicBezTo>
                    <a:pt x="590" y="77"/>
                    <a:pt x="589" y="77"/>
                    <a:pt x="589" y="77"/>
                  </a:cubicBezTo>
                  <a:cubicBezTo>
                    <a:pt x="589" y="77"/>
                    <a:pt x="589" y="77"/>
                    <a:pt x="589" y="77"/>
                  </a:cubicBezTo>
                  <a:cubicBezTo>
                    <a:pt x="588" y="77"/>
                    <a:pt x="588" y="77"/>
                    <a:pt x="588" y="77"/>
                  </a:cubicBezTo>
                  <a:cubicBezTo>
                    <a:pt x="588" y="77"/>
                    <a:pt x="588" y="77"/>
                    <a:pt x="588" y="77"/>
                  </a:cubicBezTo>
                  <a:cubicBezTo>
                    <a:pt x="587" y="78"/>
                    <a:pt x="587" y="78"/>
                    <a:pt x="585" y="77"/>
                  </a:cubicBezTo>
                  <a:cubicBezTo>
                    <a:pt x="585" y="78"/>
                    <a:pt x="585" y="78"/>
                    <a:pt x="585" y="78"/>
                  </a:cubicBezTo>
                  <a:cubicBezTo>
                    <a:pt x="585" y="78"/>
                    <a:pt x="585" y="78"/>
                    <a:pt x="585" y="78"/>
                  </a:cubicBezTo>
                  <a:cubicBezTo>
                    <a:pt x="585" y="78"/>
                    <a:pt x="585" y="78"/>
                    <a:pt x="585" y="78"/>
                  </a:cubicBezTo>
                  <a:cubicBezTo>
                    <a:pt x="585" y="79"/>
                    <a:pt x="584" y="79"/>
                    <a:pt x="583" y="79"/>
                  </a:cubicBezTo>
                  <a:cubicBezTo>
                    <a:pt x="583" y="78"/>
                    <a:pt x="583" y="78"/>
                    <a:pt x="583" y="78"/>
                  </a:cubicBezTo>
                  <a:cubicBezTo>
                    <a:pt x="582" y="78"/>
                    <a:pt x="581" y="78"/>
                    <a:pt x="580" y="78"/>
                  </a:cubicBezTo>
                  <a:cubicBezTo>
                    <a:pt x="580" y="78"/>
                    <a:pt x="580" y="78"/>
                    <a:pt x="580" y="79"/>
                  </a:cubicBezTo>
                  <a:cubicBezTo>
                    <a:pt x="581" y="79"/>
                    <a:pt x="581" y="79"/>
                    <a:pt x="582" y="80"/>
                  </a:cubicBezTo>
                  <a:cubicBezTo>
                    <a:pt x="582" y="80"/>
                    <a:pt x="581" y="80"/>
                    <a:pt x="581" y="80"/>
                  </a:cubicBezTo>
                  <a:cubicBezTo>
                    <a:pt x="581" y="80"/>
                    <a:pt x="581" y="80"/>
                    <a:pt x="581" y="81"/>
                  </a:cubicBezTo>
                  <a:cubicBezTo>
                    <a:pt x="580" y="81"/>
                    <a:pt x="580" y="81"/>
                    <a:pt x="580" y="80"/>
                  </a:cubicBezTo>
                  <a:cubicBezTo>
                    <a:pt x="579" y="80"/>
                    <a:pt x="579" y="80"/>
                    <a:pt x="579" y="81"/>
                  </a:cubicBezTo>
                  <a:cubicBezTo>
                    <a:pt x="578" y="81"/>
                    <a:pt x="578" y="81"/>
                    <a:pt x="576" y="81"/>
                  </a:cubicBezTo>
                  <a:cubicBezTo>
                    <a:pt x="575" y="81"/>
                    <a:pt x="574" y="81"/>
                    <a:pt x="573" y="81"/>
                  </a:cubicBezTo>
                  <a:cubicBezTo>
                    <a:pt x="573" y="81"/>
                    <a:pt x="573" y="80"/>
                    <a:pt x="573" y="80"/>
                  </a:cubicBezTo>
                  <a:cubicBezTo>
                    <a:pt x="572" y="80"/>
                    <a:pt x="572" y="81"/>
                    <a:pt x="571" y="81"/>
                  </a:cubicBezTo>
                  <a:cubicBezTo>
                    <a:pt x="571" y="81"/>
                    <a:pt x="571" y="80"/>
                    <a:pt x="571" y="80"/>
                  </a:cubicBezTo>
                  <a:cubicBezTo>
                    <a:pt x="572" y="80"/>
                    <a:pt x="572" y="80"/>
                    <a:pt x="572" y="79"/>
                  </a:cubicBezTo>
                  <a:cubicBezTo>
                    <a:pt x="572" y="79"/>
                    <a:pt x="572" y="79"/>
                    <a:pt x="572" y="79"/>
                  </a:cubicBezTo>
                  <a:cubicBezTo>
                    <a:pt x="572" y="79"/>
                    <a:pt x="572" y="79"/>
                    <a:pt x="572" y="79"/>
                  </a:cubicBezTo>
                  <a:cubicBezTo>
                    <a:pt x="570" y="79"/>
                    <a:pt x="570" y="79"/>
                    <a:pt x="569" y="78"/>
                  </a:cubicBezTo>
                  <a:cubicBezTo>
                    <a:pt x="568" y="78"/>
                    <a:pt x="567" y="78"/>
                    <a:pt x="566" y="78"/>
                  </a:cubicBezTo>
                  <a:cubicBezTo>
                    <a:pt x="566" y="78"/>
                    <a:pt x="566" y="78"/>
                    <a:pt x="566" y="78"/>
                  </a:cubicBezTo>
                  <a:cubicBezTo>
                    <a:pt x="565" y="78"/>
                    <a:pt x="564" y="78"/>
                    <a:pt x="564" y="78"/>
                  </a:cubicBezTo>
                  <a:cubicBezTo>
                    <a:pt x="564" y="78"/>
                    <a:pt x="564" y="78"/>
                    <a:pt x="564" y="78"/>
                  </a:cubicBezTo>
                  <a:cubicBezTo>
                    <a:pt x="564" y="78"/>
                    <a:pt x="563" y="78"/>
                    <a:pt x="563" y="78"/>
                  </a:cubicBezTo>
                  <a:cubicBezTo>
                    <a:pt x="563" y="78"/>
                    <a:pt x="563" y="78"/>
                    <a:pt x="563" y="79"/>
                  </a:cubicBezTo>
                  <a:cubicBezTo>
                    <a:pt x="563" y="79"/>
                    <a:pt x="560" y="79"/>
                    <a:pt x="560" y="77"/>
                  </a:cubicBezTo>
                  <a:cubicBezTo>
                    <a:pt x="560" y="77"/>
                    <a:pt x="560" y="77"/>
                    <a:pt x="561" y="77"/>
                  </a:cubicBezTo>
                  <a:cubicBezTo>
                    <a:pt x="561" y="77"/>
                    <a:pt x="561" y="77"/>
                    <a:pt x="562" y="77"/>
                  </a:cubicBezTo>
                  <a:cubicBezTo>
                    <a:pt x="562" y="77"/>
                    <a:pt x="562" y="77"/>
                    <a:pt x="563" y="77"/>
                  </a:cubicBezTo>
                  <a:cubicBezTo>
                    <a:pt x="563" y="76"/>
                    <a:pt x="563" y="76"/>
                    <a:pt x="564" y="76"/>
                  </a:cubicBezTo>
                  <a:cubicBezTo>
                    <a:pt x="564" y="76"/>
                    <a:pt x="564" y="76"/>
                    <a:pt x="564" y="76"/>
                  </a:cubicBezTo>
                  <a:cubicBezTo>
                    <a:pt x="564" y="76"/>
                    <a:pt x="563" y="76"/>
                    <a:pt x="563" y="76"/>
                  </a:cubicBezTo>
                  <a:cubicBezTo>
                    <a:pt x="563" y="76"/>
                    <a:pt x="563" y="75"/>
                    <a:pt x="563" y="75"/>
                  </a:cubicBezTo>
                  <a:cubicBezTo>
                    <a:pt x="562" y="75"/>
                    <a:pt x="562" y="75"/>
                    <a:pt x="562" y="75"/>
                  </a:cubicBezTo>
                  <a:cubicBezTo>
                    <a:pt x="562" y="75"/>
                    <a:pt x="562" y="75"/>
                    <a:pt x="563" y="75"/>
                  </a:cubicBezTo>
                  <a:cubicBezTo>
                    <a:pt x="562" y="75"/>
                    <a:pt x="562" y="75"/>
                    <a:pt x="561" y="75"/>
                  </a:cubicBezTo>
                  <a:cubicBezTo>
                    <a:pt x="561" y="75"/>
                    <a:pt x="562" y="75"/>
                    <a:pt x="562" y="75"/>
                  </a:cubicBezTo>
                  <a:cubicBezTo>
                    <a:pt x="561" y="75"/>
                    <a:pt x="561" y="75"/>
                    <a:pt x="561" y="75"/>
                  </a:cubicBezTo>
                  <a:cubicBezTo>
                    <a:pt x="561" y="75"/>
                    <a:pt x="561" y="75"/>
                    <a:pt x="561" y="75"/>
                  </a:cubicBezTo>
                  <a:cubicBezTo>
                    <a:pt x="561" y="74"/>
                    <a:pt x="561" y="74"/>
                    <a:pt x="560" y="74"/>
                  </a:cubicBezTo>
                  <a:cubicBezTo>
                    <a:pt x="559" y="74"/>
                    <a:pt x="558" y="74"/>
                    <a:pt x="557" y="73"/>
                  </a:cubicBezTo>
                  <a:cubicBezTo>
                    <a:pt x="557" y="73"/>
                    <a:pt x="557" y="73"/>
                    <a:pt x="556" y="73"/>
                  </a:cubicBezTo>
                  <a:cubicBezTo>
                    <a:pt x="556" y="73"/>
                    <a:pt x="556" y="73"/>
                    <a:pt x="556" y="74"/>
                  </a:cubicBezTo>
                  <a:cubicBezTo>
                    <a:pt x="556" y="74"/>
                    <a:pt x="556" y="74"/>
                    <a:pt x="556" y="74"/>
                  </a:cubicBezTo>
                  <a:cubicBezTo>
                    <a:pt x="556" y="74"/>
                    <a:pt x="556" y="74"/>
                    <a:pt x="556" y="74"/>
                  </a:cubicBezTo>
                  <a:cubicBezTo>
                    <a:pt x="555" y="74"/>
                    <a:pt x="555" y="74"/>
                    <a:pt x="554" y="74"/>
                  </a:cubicBezTo>
                  <a:cubicBezTo>
                    <a:pt x="554" y="73"/>
                    <a:pt x="554" y="73"/>
                    <a:pt x="554" y="73"/>
                  </a:cubicBezTo>
                  <a:cubicBezTo>
                    <a:pt x="554" y="73"/>
                    <a:pt x="554" y="73"/>
                    <a:pt x="554" y="73"/>
                  </a:cubicBezTo>
                  <a:cubicBezTo>
                    <a:pt x="554" y="73"/>
                    <a:pt x="554" y="73"/>
                    <a:pt x="554" y="73"/>
                  </a:cubicBezTo>
                  <a:cubicBezTo>
                    <a:pt x="555" y="72"/>
                    <a:pt x="555" y="72"/>
                    <a:pt x="558" y="72"/>
                  </a:cubicBezTo>
                  <a:cubicBezTo>
                    <a:pt x="558" y="71"/>
                    <a:pt x="557" y="71"/>
                    <a:pt x="558" y="71"/>
                  </a:cubicBezTo>
                  <a:cubicBezTo>
                    <a:pt x="560" y="72"/>
                    <a:pt x="560" y="72"/>
                    <a:pt x="561" y="72"/>
                  </a:cubicBezTo>
                  <a:cubicBezTo>
                    <a:pt x="561" y="71"/>
                    <a:pt x="561" y="71"/>
                    <a:pt x="561" y="71"/>
                  </a:cubicBezTo>
                  <a:cubicBezTo>
                    <a:pt x="561" y="71"/>
                    <a:pt x="561" y="71"/>
                    <a:pt x="561" y="71"/>
                  </a:cubicBezTo>
                  <a:cubicBezTo>
                    <a:pt x="560" y="70"/>
                    <a:pt x="559" y="71"/>
                    <a:pt x="558" y="70"/>
                  </a:cubicBezTo>
                  <a:cubicBezTo>
                    <a:pt x="558" y="70"/>
                    <a:pt x="559" y="70"/>
                    <a:pt x="559" y="70"/>
                  </a:cubicBezTo>
                  <a:cubicBezTo>
                    <a:pt x="559" y="70"/>
                    <a:pt x="559" y="70"/>
                    <a:pt x="560" y="70"/>
                  </a:cubicBezTo>
                  <a:cubicBezTo>
                    <a:pt x="560" y="70"/>
                    <a:pt x="560" y="70"/>
                    <a:pt x="560" y="70"/>
                  </a:cubicBezTo>
                  <a:cubicBezTo>
                    <a:pt x="560" y="69"/>
                    <a:pt x="560" y="69"/>
                    <a:pt x="560" y="69"/>
                  </a:cubicBezTo>
                  <a:cubicBezTo>
                    <a:pt x="559" y="69"/>
                    <a:pt x="559" y="69"/>
                    <a:pt x="558" y="69"/>
                  </a:cubicBezTo>
                  <a:cubicBezTo>
                    <a:pt x="556" y="69"/>
                    <a:pt x="556" y="69"/>
                    <a:pt x="555" y="69"/>
                  </a:cubicBezTo>
                  <a:cubicBezTo>
                    <a:pt x="555" y="70"/>
                    <a:pt x="554" y="70"/>
                    <a:pt x="554" y="70"/>
                  </a:cubicBezTo>
                  <a:cubicBezTo>
                    <a:pt x="552" y="70"/>
                    <a:pt x="552" y="70"/>
                    <a:pt x="551" y="70"/>
                  </a:cubicBezTo>
                  <a:cubicBezTo>
                    <a:pt x="551" y="70"/>
                    <a:pt x="551" y="70"/>
                    <a:pt x="551" y="70"/>
                  </a:cubicBezTo>
                  <a:cubicBezTo>
                    <a:pt x="551" y="69"/>
                    <a:pt x="551" y="69"/>
                    <a:pt x="551" y="69"/>
                  </a:cubicBezTo>
                  <a:cubicBezTo>
                    <a:pt x="552" y="69"/>
                    <a:pt x="552" y="69"/>
                    <a:pt x="553" y="70"/>
                  </a:cubicBezTo>
                  <a:cubicBezTo>
                    <a:pt x="553" y="69"/>
                    <a:pt x="553" y="69"/>
                    <a:pt x="553" y="69"/>
                  </a:cubicBezTo>
                  <a:cubicBezTo>
                    <a:pt x="553" y="69"/>
                    <a:pt x="553" y="69"/>
                    <a:pt x="553" y="69"/>
                  </a:cubicBezTo>
                  <a:cubicBezTo>
                    <a:pt x="554" y="69"/>
                    <a:pt x="554" y="68"/>
                    <a:pt x="555" y="68"/>
                  </a:cubicBezTo>
                  <a:cubicBezTo>
                    <a:pt x="555" y="68"/>
                    <a:pt x="555" y="67"/>
                    <a:pt x="555" y="67"/>
                  </a:cubicBezTo>
                  <a:cubicBezTo>
                    <a:pt x="554" y="67"/>
                    <a:pt x="554" y="67"/>
                    <a:pt x="553" y="66"/>
                  </a:cubicBezTo>
                  <a:cubicBezTo>
                    <a:pt x="553" y="66"/>
                    <a:pt x="553" y="66"/>
                    <a:pt x="553" y="66"/>
                  </a:cubicBezTo>
                  <a:cubicBezTo>
                    <a:pt x="554" y="66"/>
                    <a:pt x="554" y="66"/>
                    <a:pt x="554" y="66"/>
                  </a:cubicBezTo>
                  <a:cubicBezTo>
                    <a:pt x="554" y="66"/>
                    <a:pt x="555" y="66"/>
                    <a:pt x="555" y="66"/>
                  </a:cubicBezTo>
                  <a:cubicBezTo>
                    <a:pt x="555" y="66"/>
                    <a:pt x="554" y="66"/>
                    <a:pt x="554" y="66"/>
                  </a:cubicBezTo>
                  <a:close/>
                  <a:moveTo>
                    <a:pt x="443" y="53"/>
                  </a:moveTo>
                  <a:cubicBezTo>
                    <a:pt x="443" y="53"/>
                    <a:pt x="443" y="53"/>
                    <a:pt x="443" y="52"/>
                  </a:cubicBezTo>
                  <a:cubicBezTo>
                    <a:pt x="443" y="52"/>
                    <a:pt x="443" y="52"/>
                    <a:pt x="443" y="52"/>
                  </a:cubicBezTo>
                  <a:cubicBezTo>
                    <a:pt x="443" y="52"/>
                    <a:pt x="443" y="53"/>
                    <a:pt x="443" y="53"/>
                  </a:cubicBezTo>
                  <a:close/>
                  <a:moveTo>
                    <a:pt x="321" y="197"/>
                  </a:moveTo>
                  <a:cubicBezTo>
                    <a:pt x="320" y="197"/>
                    <a:pt x="320" y="197"/>
                    <a:pt x="320" y="197"/>
                  </a:cubicBezTo>
                  <a:cubicBezTo>
                    <a:pt x="320" y="197"/>
                    <a:pt x="320" y="197"/>
                    <a:pt x="320" y="197"/>
                  </a:cubicBezTo>
                  <a:cubicBezTo>
                    <a:pt x="319" y="197"/>
                    <a:pt x="319" y="197"/>
                    <a:pt x="318" y="197"/>
                  </a:cubicBezTo>
                  <a:cubicBezTo>
                    <a:pt x="317" y="198"/>
                    <a:pt x="317" y="198"/>
                    <a:pt x="317" y="198"/>
                  </a:cubicBezTo>
                  <a:cubicBezTo>
                    <a:pt x="315" y="198"/>
                    <a:pt x="314" y="198"/>
                    <a:pt x="312" y="197"/>
                  </a:cubicBezTo>
                  <a:cubicBezTo>
                    <a:pt x="313" y="197"/>
                    <a:pt x="313" y="196"/>
                    <a:pt x="313" y="196"/>
                  </a:cubicBezTo>
                  <a:cubicBezTo>
                    <a:pt x="312" y="196"/>
                    <a:pt x="311" y="196"/>
                    <a:pt x="311" y="196"/>
                  </a:cubicBezTo>
                  <a:cubicBezTo>
                    <a:pt x="311" y="195"/>
                    <a:pt x="311" y="195"/>
                    <a:pt x="311" y="195"/>
                  </a:cubicBezTo>
                  <a:cubicBezTo>
                    <a:pt x="311" y="195"/>
                    <a:pt x="311" y="195"/>
                    <a:pt x="311" y="195"/>
                  </a:cubicBezTo>
                  <a:cubicBezTo>
                    <a:pt x="311" y="194"/>
                    <a:pt x="312" y="194"/>
                    <a:pt x="312" y="194"/>
                  </a:cubicBezTo>
                  <a:cubicBezTo>
                    <a:pt x="313" y="193"/>
                    <a:pt x="313" y="193"/>
                    <a:pt x="313" y="193"/>
                  </a:cubicBezTo>
                  <a:cubicBezTo>
                    <a:pt x="313" y="192"/>
                    <a:pt x="313" y="192"/>
                    <a:pt x="314" y="192"/>
                  </a:cubicBezTo>
                  <a:cubicBezTo>
                    <a:pt x="314" y="192"/>
                    <a:pt x="315" y="192"/>
                    <a:pt x="315" y="192"/>
                  </a:cubicBezTo>
                  <a:cubicBezTo>
                    <a:pt x="314" y="193"/>
                    <a:pt x="314" y="194"/>
                    <a:pt x="313" y="195"/>
                  </a:cubicBezTo>
                  <a:cubicBezTo>
                    <a:pt x="313" y="195"/>
                    <a:pt x="314" y="195"/>
                    <a:pt x="314" y="195"/>
                  </a:cubicBezTo>
                  <a:cubicBezTo>
                    <a:pt x="314" y="196"/>
                    <a:pt x="314" y="196"/>
                    <a:pt x="314" y="196"/>
                  </a:cubicBezTo>
                  <a:cubicBezTo>
                    <a:pt x="315" y="196"/>
                    <a:pt x="315" y="196"/>
                    <a:pt x="316" y="196"/>
                  </a:cubicBezTo>
                  <a:cubicBezTo>
                    <a:pt x="316" y="196"/>
                    <a:pt x="316" y="196"/>
                    <a:pt x="316" y="195"/>
                  </a:cubicBezTo>
                  <a:cubicBezTo>
                    <a:pt x="316" y="195"/>
                    <a:pt x="317" y="195"/>
                    <a:pt x="317" y="195"/>
                  </a:cubicBezTo>
                  <a:cubicBezTo>
                    <a:pt x="317" y="196"/>
                    <a:pt x="317" y="196"/>
                    <a:pt x="316" y="197"/>
                  </a:cubicBezTo>
                  <a:cubicBezTo>
                    <a:pt x="319" y="196"/>
                    <a:pt x="321" y="196"/>
                    <a:pt x="323" y="196"/>
                  </a:cubicBezTo>
                  <a:cubicBezTo>
                    <a:pt x="323" y="196"/>
                    <a:pt x="323" y="196"/>
                    <a:pt x="323" y="197"/>
                  </a:cubicBezTo>
                  <a:cubicBezTo>
                    <a:pt x="322" y="197"/>
                    <a:pt x="322" y="197"/>
                    <a:pt x="322" y="197"/>
                  </a:cubicBezTo>
                  <a:cubicBezTo>
                    <a:pt x="321" y="198"/>
                    <a:pt x="321" y="198"/>
                    <a:pt x="323" y="199"/>
                  </a:cubicBezTo>
                  <a:cubicBezTo>
                    <a:pt x="323" y="199"/>
                    <a:pt x="322" y="199"/>
                    <a:pt x="322" y="199"/>
                  </a:cubicBezTo>
                  <a:cubicBezTo>
                    <a:pt x="322" y="200"/>
                    <a:pt x="321" y="200"/>
                    <a:pt x="319" y="200"/>
                  </a:cubicBezTo>
                  <a:cubicBezTo>
                    <a:pt x="319" y="199"/>
                    <a:pt x="319" y="199"/>
                    <a:pt x="319" y="198"/>
                  </a:cubicBezTo>
                  <a:cubicBezTo>
                    <a:pt x="320" y="198"/>
                    <a:pt x="320" y="198"/>
                    <a:pt x="321" y="197"/>
                  </a:cubicBezTo>
                  <a:close/>
                  <a:moveTo>
                    <a:pt x="459" y="103"/>
                  </a:moveTo>
                  <a:cubicBezTo>
                    <a:pt x="459" y="103"/>
                    <a:pt x="459" y="103"/>
                    <a:pt x="460" y="103"/>
                  </a:cubicBezTo>
                  <a:cubicBezTo>
                    <a:pt x="460" y="103"/>
                    <a:pt x="460" y="103"/>
                    <a:pt x="460" y="103"/>
                  </a:cubicBezTo>
                  <a:cubicBezTo>
                    <a:pt x="459" y="103"/>
                    <a:pt x="459" y="103"/>
                    <a:pt x="459" y="103"/>
                  </a:cubicBezTo>
                  <a:cubicBezTo>
                    <a:pt x="459" y="103"/>
                    <a:pt x="459" y="103"/>
                    <a:pt x="459" y="103"/>
                  </a:cubicBezTo>
                  <a:cubicBezTo>
                    <a:pt x="459" y="103"/>
                    <a:pt x="458" y="103"/>
                    <a:pt x="458" y="103"/>
                  </a:cubicBezTo>
                  <a:cubicBezTo>
                    <a:pt x="457" y="103"/>
                    <a:pt x="457" y="103"/>
                    <a:pt x="458" y="102"/>
                  </a:cubicBezTo>
                  <a:cubicBezTo>
                    <a:pt x="459" y="102"/>
                    <a:pt x="459" y="102"/>
                    <a:pt x="459" y="103"/>
                  </a:cubicBezTo>
                  <a:close/>
                  <a:moveTo>
                    <a:pt x="273" y="126"/>
                  </a:moveTo>
                  <a:cubicBezTo>
                    <a:pt x="274" y="125"/>
                    <a:pt x="274" y="125"/>
                    <a:pt x="275" y="125"/>
                  </a:cubicBezTo>
                  <a:cubicBezTo>
                    <a:pt x="274" y="126"/>
                    <a:pt x="274" y="126"/>
                    <a:pt x="273" y="126"/>
                  </a:cubicBezTo>
                  <a:close/>
                  <a:moveTo>
                    <a:pt x="313" y="78"/>
                  </a:moveTo>
                  <a:cubicBezTo>
                    <a:pt x="313" y="79"/>
                    <a:pt x="312" y="79"/>
                    <a:pt x="311" y="80"/>
                  </a:cubicBezTo>
                  <a:cubicBezTo>
                    <a:pt x="311" y="80"/>
                    <a:pt x="310" y="80"/>
                    <a:pt x="309" y="81"/>
                  </a:cubicBezTo>
                  <a:cubicBezTo>
                    <a:pt x="309" y="80"/>
                    <a:pt x="309" y="80"/>
                    <a:pt x="310" y="80"/>
                  </a:cubicBezTo>
                  <a:cubicBezTo>
                    <a:pt x="309" y="80"/>
                    <a:pt x="309" y="80"/>
                    <a:pt x="309" y="80"/>
                  </a:cubicBezTo>
                  <a:cubicBezTo>
                    <a:pt x="309" y="80"/>
                    <a:pt x="308" y="80"/>
                    <a:pt x="308" y="80"/>
                  </a:cubicBezTo>
                  <a:cubicBezTo>
                    <a:pt x="308" y="80"/>
                    <a:pt x="308" y="80"/>
                    <a:pt x="308" y="80"/>
                  </a:cubicBezTo>
                  <a:cubicBezTo>
                    <a:pt x="307" y="80"/>
                    <a:pt x="307" y="80"/>
                    <a:pt x="307" y="80"/>
                  </a:cubicBezTo>
                  <a:cubicBezTo>
                    <a:pt x="307" y="79"/>
                    <a:pt x="307" y="79"/>
                    <a:pt x="307" y="79"/>
                  </a:cubicBezTo>
                  <a:cubicBezTo>
                    <a:pt x="307" y="79"/>
                    <a:pt x="307" y="79"/>
                    <a:pt x="306" y="79"/>
                  </a:cubicBezTo>
                  <a:cubicBezTo>
                    <a:pt x="307" y="78"/>
                    <a:pt x="307" y="78"/>
                    <a:pt x="307" y="78"/>
                  </a:cubicBezTo>
                  <a:cubicBezTo>
                    <a:pt x="309" y="77"/>
                    <a:pt x="309" y="77"/>
                    <a:pt x="310" y="77"/>
                  </a:cubicBezTo>
                  <a:cubicBezTo>
                    <a:pt x="310" y="76"/>
                    <a:pt x="310" y="76"/>
                    <a:pt x="311" y="75"/>
                  </a:cubicBezTo>
                  <a:cubicBezTo>
                    <a:pt x="308" y="76"/>
                    <a:pt x="308" y="76"/>
                    <a:pt x="306" y="77"/>
                  </a:cubicBezTo>
                  <a:cubicBezTo>
                    <a:pt x="304" y="78"/>
                    <a:pt x="303" y="79"/>
                    <a:pt x="302" y="80"/>
                  </a:cubicBezTo>
                  <a:cubicBezTo>
                    <a:pt x="301" y="81"/>
                    <a:pt x="301" y="81"/>
                    <a:pt x="299" y="82"/>
                  </a:cubicBezTo>
                  <a:cubicBezTo>
                    <a:pt x="299" y="82"/>
                    <a:pt x="298" y="83"/>
                    <a:pt x="295" y="82"/>
                  </a:cubicBezTo>
                  <a:cubicBezTo>
                    <a:pt x="297" y="81"/>
                    <a:pt x="297" y="81"/>
                    <a:pt x="298" y="80"/>
                  </a:cubicBezTo>
                  <a:cubicBezTo>
                    <a:pt x="299" y="80"/>
                    <a:pt x="299" y="80"/>
                    <a:pt x="299" y="80"/>
                  </a:cubicBezTo>
                  <a:cubicBezTo>
                    <a:pt x="299" y="80"/>
                    <a:pt x="298" y="80"/>
                    <a:pt x="298" y="80"/>
                  </a:cubicBezTo>
                  <a:cubicBezTo>
                    <a:pt x="298" y="80"/>
                    <a:pt x="298" y="80"/>
                    <a:pt x="298" y="80"/>
                  </a:cubicBezTo>
                  <a:cubicBezTo>
                    <a:pt x="297" y="80"/>
                    <a:pt x="297" y="80"/>
                    <a:pt x="296" y="80"/>
                  </a:cubicBezTo>
                  <a:cubicBezTo>
                    <a:pt x="296" y="80"/>
                    <a:pt x="296" y="80"/>
                    <a:pt x="296" y="81"/>
                  </a:cubicBezTo>
                  <a:cubicBezTo>
                    <a:pt x="295" y="81"/>
                    <a:pt x="295" y="81"/>
                    <a:pt x="295" y="81"/>
                  </a:cubicBezTo>
                  <a:cubicBezTo>
                    <a:pt x="295" y="80"/>
                    <a:pt x="295" y="80"/>
                    <a:pt x="295" y="80"/>
                  </a:cubicBezTo>
                  <a:cubicBezTo>
                    <a:pt x="296" y="79"/>
                    <a:pt x="296" y="79"/>
                    <a:pt x="297" y="78"/>
                  </a:cubicBezTo>
                  <a:cubicBezTo>
                    <a:pt x="299" y="78"/>
                    <a:pt x="301" y="77"/>
                    <a:pt x="303" y="76"/>
                  </a:cubicBezTo>
                  <a:cubicBezTo>
                    <a:pt x="303" y="76"/>
                    <a:pt x="304" y="75"/>
                    <a:pt x="305" y="75"/>
                  </a:cubicBezTo>
                  <a:cubicBezTo>
                    <a:pt x="305" y="74"/>
                    <a:pt x="306" y="73"/>
                    <a:pt x="307" y="73"/>
                  </a:cubicBezTo>
                  <a:cubicBezTo>
                    <a:pt x="309" y="71"/>
                    <a:pt x="311" y="70"/>
                    <a:pt x="313" y="69"/>
                  </a:cubicBezTo>
                  <a:cubicBezTo>
                    <a:pt x="313" y="69"/>
                    <a:pt x="313" y="69"/>
                    <a:pt x="313" y="69"/>
                  </a:cubicBezTo>
                  <a:cubicBezTo>
                    <a:pt x="314" y="69"/>
                    <a:pt x="314" y="69"/>
                    <a:pt x="314" y="69"/>
                  </a:cubicBezTo>
                  <a:cubicBezTo>
                    <a:pt x="314" y="69"/>
                    <a:pt x="314" y="69"/>
                    <a:pt x="314" y="69"/>
                  </a:cubicBezTo>
                  <a:cubicBezTo>
                    <a:pt x="314" y="69"/>
                    <a:pt x="314" y="69"/>
                    <a:pt x="314" y="69"/>
                  </a:cubicBezTo>
                  <a:cubicBezTo>
                    <a:pt x="314" y="69"/>
                    <a:pt x="314" y="69"/>
                    <a:pt x="314" y="69"/>
                  </a:cubicBezTo>
                  <a:cubicBezTo>
                    <a:pt x="314" y="69"/>
                    <a:pt x="314" y="70"/>
                    <a:pt x="313" y="70"/>
                  </a:cubicBezTo>
                  <a:cubicBezTo>
                    <a:pt x="313" y="70"/>
                    <a:pt x="313" y="70"/>
                    <a:pt x="312" y="70"/>
                  </a:cubicBezTo>
                  <a:cubicBezTo>
                    <a:pt x="312" y="70"/>
                    <a:pt x="311" y="70"/>
                    <a:pt x="311" y="71"/>
                  </a:cubicBezTo>
                  <a:cubicBezTo>
                    <a:pt x="311" y="71"/>
                    <a:pt x="311" y="71"/>
                    <a:pt x="311" y="72"/>
                  </a:cubicBezTo>
                  <a:cubicBezTo>
                    <a:pt x="313" y="71"/>
                    <a:pt x="313" y="71"/>
                    <a:pt x="313" y="71"/>
                  </a:cubicBezTo>
                  <a:cubicBezTo>
                    <a:pt x="313" y="71"/>
                    <a:pt x="313" y="71"/>
                    <a:pt x="314" y="71"/>
                  </a:cubicBezTo>
                  <a:cubicBezTo>
                    <a:pt x="314" y="71"/>
                    <a:pt x="315" y="71"/>
                    <a:pt x="315" y="71"/>
                  </a:cubicBezTo>
                  <a:cubicBezTo>
                    <a:pt x="315" y="71"/>
                    <a:pt x="315" y="71"/>
                    <a:pt x="315" y="72"/>
                  </a:cubicBezTo>
                  <a:cubicBezTo>
                    <a:pt x="314" y="72"/>
                    <a:pt x="314" y="72"/>
                    <a:pt x="314" y="73"/>
                  </a:cubicBezTo>
                  <a:cubicBezTo>
                    <a:pt x="314" y="74"/>
                    <a:pt x="314" y="74"/>
                    <a:pt x="313" y="74"/>
                  </a:cubicBezTo>
                  <a:cubicBezTo>
                    <a:pt x="313" y="74"/>
                    <a:pt x="314" y="74"/>
                    <a:pt x="314" y="74"/>
                  </a:cubicBezTo>
                  <a:cubicBezTo>
                    <a:pt x="313" y="74"/>
                    <a:pt x="313" y="75"/>
                    <a:pt x="313" y="75"/>
                  </a:cubicBezTo>
                  <a:cubicBezTo>
                    <a:pt x="313" y="75"/>
                    <a:pt x="313" y="75"/>
                    <a:pt x="314" y="75"/>
                  </a:cubicBezTo>
                  <a:cubicBezTo>
                    <a:pt x="313" y="75"/>
                    <a:pt x="312" y="76"/>
                    <a:pt x="312" y="76"/>
                  </a:cubicBezTo>
                  <a:cubicBezTo>
                    <a:pt x="312" y="77"/>
                    <a:pt x="312" y="77"/>
                    <a:pt x="312" y="77"/>
                  </a:cubicBezTo>
                  <a:cubicBezTo>
                    <a:pt x="311" y="77"/>
                    <a:pt x="311" y="78"/>
                    <a:pt x="310" y="78"/>
                  </a:cubicBezTo>
                  <a:cubicBezTo>
                    <a:pt x="310" y="78"/>
                    <a:pt x="310" y="78"/>
                    <a:pt x="310" y="78"/>
                  </a:cubicBezTo>
                  <a:cubicBezTo>
                    <a:pt x="311" y="78"/>
                    <a:pt x="311" y="78"/>
                    <a:pt x="311" y="78"/>
                  </a:cubicBezTo>
                  <a:cubicBezTo>
                    <a:pt x="313" y="77"/>
                    <a:pt x="313" y="77"/>
                    <a:pt x="313" y="77"/>
                  </a:cubicBezTo>
                  <a:cubicBezTo>
                    <a:pt x="314" y="77"/>
                    <a:pt x="314" y="77"/>
                    <a:pt x="314" y="77"/>
                  </a:cubicBezTo>
                  <a:cubicBezTo>
                    <a:pt x="314" y="77"/>
                    <a:pt x="315" y="77"/>
                    <a:pt x="315" y="77"/>
                  </a:cubicBezTo>
                  <a:cubicBezTo>
                    <a:pt x="315" y="78"/>
                    <a:pt x="314" y="78"/>
                    <a:pt x="314" y="78"/>
                  </a:cubicBezTo>
                  <a:cubicBezTo>
                    <a:pt x="314" y="78"/>
                    <a:pt x="313" y="78"/>
                    <a:pt x="313" y="78"/>
                  </a:cubicBezTo>
                  <a:close/>
                  <a:moveTo>
                    <a:pt x="782" y="116"/>
                  </a:moveTo>
                  <a:cubicBezTo>
                    <a:pt x="782" y="117"/>
                    <a:pt x="783" y="117"/>
                    <a:pt x="783" y="117"/>
                  </a:cubicBezTo>
                  <a:cubicBezTo>
                    <a:pt x="783" y="117"/>
                    <a:pt x="783" y="117"/>
                    <a:pt x="782" y="117"/>
                  </a:cubicBezTo>
                  <a:cubicBezTo>
                    <a:pt x="782" y="117"/>
                    <a:pt x="782" y="117"/>
                    <a:pt x="782" y="116"/>
                  </a:cubicBezTo>
                  <a:cubicBezTo>
                    <a:pt x="782" y="116"/>
                    <a:pt x="782" y="116"/>
                    <a:pt x="782" y="116"/>
                  </a:cubicBezTo>
                  <a:close/>
                  <a:moveTo>
                    <a:pt x="742" y="49"/>
                  </a:moveTo>
                  <a:cubicBezTo>
                    <a:pt x="743" y="49"/>
                    <a:pt x="743" y="50"/>
                    <a:pt x="744" y="50"/>
                  </a:cubicBezTo>
                  <a:cubicBezTo>
                    <a:pt x="745" y="50"/>
                    <a:pt x="745" y="51"/>
                    <a:pt x="745" y="51"/>
                  </a:cubicBezTo>
                  <a:cubicBezTo>
                    <a:pt x="744" y="50"/>
                    <a:pt x="743" y="50"/>
                    <a:pt x="741" y="49"/>
                  </a:cubicBezTo>
                  <a:cubicBezTo>
                    <a:pt x="738" y="48"/>
                    <a:pt x="738" y="48"/>
                    <a:pt x="737" y="47"/>
                  </a:cubicBezTo>
                  <a:cubicBezTo>
                    <a:pt x="737" y="47"/>
                    <a:pt x="737" y="47"/>
                    <a:pt x="737" y="47"/>
                  </a:cubicBezTo>
                  <a:cubicBezTo>
                    <a:pt x="737" y="47"/>
                    <a:pt x="738" y="47"/>
                    <a:pt x="738" y="47"/>
                  </a:cubicBezTo>
                  <a:cubicBezTo>
                    <a:pt x="738" y="47"/>
                    <a:pt x="738" y="48"/>
                    <a:pt x="739" y="48"/>
                  </a:cubicBezTo>
                  <a:cubicBezTo>
                    <a:pt x="740" y="48"/>
                    <a:pt x="741" y="48"/>
                    <a:pt x="742" y="49"/>
                  </a:cubicBezTo>
                  <a:cubicBezTo>
                    <a:pt x="742" y="49"/>
                    <a:pt x="742" y="49"/>
                    <a:pt x="742" y="49"/>
                  </a:cubicBezTo>
                  <a:close/>
                  <a:moveTo>
                    <a:pt x="307" y="90"/>
                  </a:moveTo>
                  <a:cubicBezTo>
                    <a:pt x="307" y="90"/>
                    <a:pt x="307" y="90"/>
                    <a:pt x="307" y="90"/>
                  </a:cubicBezTo>
                  <a:cubicBezTo>
                    <a:pt x="307" y="90"/>
                    <a:pt x="307" y="89"/>
                    <a:pt x="307" y="89"/>
                  </a:cubicBezTo>
                  <a:cubicBezTo>
                    <a:pt x="308" y="89"/>
                    <a:pt x="308" y="89"/>
                    <a:pt x="308" y="89"/>
                  </a:cubicBezTo>
                  <a:cubicBezTo>
                    <a:pt x="309" y="88"/>
                    <a:pt x="309" y="88"/>
                    <a:pt x="310" y="88"/>
                  </a:cubicBezTo>
                  <a:cubicBezTo>
                    <a:pt x="311" y="87"/>
                    <a:pt x="311" y="87"/>
                    <a:pt x="312" y="87"/>
                  </a:cubicBezTo>
                  <a:cubicBezTo>
                    <a:pt x="311" y="87"/>
                    <a:pt x="311" y="88"/>
                    <a:pt x="310" y="89"/>
                  </a:cubicBezTo>
                  <a:cubicBezTo>
                    <a:pt x="310" y="89"/>
                    <a:pt x="310" y="89"/>
                    <a:pt x="310" y="89"/>
                  </a:cubicBezTo>
                  <a:cubicBezTo>
                    <a:pt x="310" y="89"/>
                    <a:pt x="310" y="89"/>
                    <a:pt x="310" y="89"/>
                  </a:cubicBezTo>
                  <a:cubicBezTo>
                    <a:pt x="309" y="90"/>
                    <a:pt x="308" y="90"/>
                    <a:pt x="308" y="90"/>
                  </a:cubicBezTo>
                  <a:cubicBezTo>
                    <a:pt x="307" y="90"/>
                    <a:pt x="307" y="90"/>
                    <a:pt x="307" y="90"/>
                  </a:cubicBezTo>
                  <a:close/>
                  <a:moveTo>
                    <a:pt x="778" y="112"/>
                  </a:moveTo>
                  <a:cubicBezTo>
                    <a:pt x="778" y="112"/>
                    <a:pt x="778" y="112"/>
                    <a:pt x="778" y="112"/>
                  </a:cubicBezTo>
                  <a:cubicBezTo>
                    <a:pt x="778" y="112"/>
                    <a:pt x="779" y="112"/>
                    <a:pt x="779" y="112"/>
                  </a:cubicBezTo>
                  <a:cubicBezTo>
                    <a:pt x="779" y="112"/>
                    <a:pt x="778" y="112"/>
                    <a:pt x="778" y="112"/>
                  </a:cubicBezTo>
                  <a:cubicBezTo>
                    <a:pt x="781" y="112"/>
                    <a:pt x="781" y="112"/>
                    <a:pt x="781" y="112"/>
                  </a:cubicBezTo>
                  <a:cubicBezTo>
                    <a:pt x="782" y="113"/>
                    <a:pt x="783" y="114"/>
                    <a:pt x="783" y="115"/>
                  </a:cubicBezTo>
                  <a:cubicBezTo>
                    <a:pt x="782" y="115"/>
                    <a:pt x="782" y="115"/>
                    <a:pt x="782" y="115"/>
                  </a:cubicBezTo>
                  <a:cubicBezTo>
                    <a:pt x="782" y="116"/>
                    <a:pt x="782" y="116"/>
                    <a:pt x="782" y="116"/>
                  </a:cubicBezTo>
                  <a:cubicBezTo>
                    <a:pt x="782" y="116"/>
                    <a:pt x="782" y="116"/>
                    <a:pt x="782" y="116"/>
                  </a:cubicBezTo>
                  <a:cubicBezTo>
                    <a:pt x="781" y="116"/>
                    <a:pt x="781" y="115"/>
                    <a:pt x="780" y="115"/>
                  </a:cubicBezTo>
                  <a:cubicBezTo>
                    <a:pt x="780" y="115"/>
                    <a:pt x="780" y="115"/>
                    <a:pt x="779" y="114"/>
                  </a:cubicBezTo>
                  <a:cubicBezTo>
                    <a:pt x="779" y="114"/>
                    <a:pt x="779" y="114"/>
                    <a:pt x="779" y="114"/>
                  </a:cubicBezTo>
                  <a:cubicBezTo>
                    <a:pt x="778" y="114"/>
                    <a:pt x="777" y="113"/>
                    <a:pt x="777" y="112"/>
                  </a:cubicBezTo>
                  <a:cubicBezTo>
                    <a:pt x="777" y="112"/>
                    <a:pt x="777" y="112"/>
                    <a:pt x="777" y="112"/>
                  </a:cubicBezTo>
                  <a:cubicBezTo>
                    <a:pt x="778" y="113"/>
                    <a:pt x="778" y="113"/>
                    <a:pt x="778" y="112"/>
                  </a:cubicBezTo>
                  <a:close/>
                  <a:moveTo>
                    <a:pt x="315" y="68"/>
                  </a:moveTo>
                  <a:cubicBezTo>
                    <a:pt x="315" y="68"/>
                    <a:pt x="315" y="68"/>
                    <a:pt x="315" y="68"/>
                  </a:cubicBezTo>
                  <a:cubicBezTo>
                    <a:pt x="315" y="68"/>
                    <a:pt x="315" y="68"/>
                    <a:pt x="315" y="68"/>
                  </a:cubicBezTo>
                  <a:cubicBezTo>
                    <a:pt x="315" y="68"/>
                    <a:pt x="315" y="68"/>
                    <a:pt x="315" y="68"/>
                  </a:cubicBezTo>
                  <a:cubicBezTo>
                    <a:pt x="315" y="67"/>
                    <a:pt x="315" y="67"/>
                    <a:pt x="316" y="67"/>
                  </a:cubicBezTo>
                  <a:cubicBezTo>
                    <a:pt x="316" y="67"/>
                    <a:pt x="317" y="67"/>
                    <a:pt x="317" y="67"/>
                  </a:cubicBezTo>
                  <a:cubicBezTo>
                    <a:pt x="316" y="68"/>
                    <a:pt x="316" y="68"/>
                    <a:pt x="315" y="68"/>
                  </a:cubicBezTo>
                  <a:cubicBezTo>
                    <a:pt x="315" y="68"/>
                    <a:pt x="315" y="68"/>
                    <a:pt x="315" y="68"/>
                  </a:cubicBezTo>
                  <a:close/>
                  <a:moveTo>
                    <a:pt x="793" y="134"/>
                  </a:moveTo>
                  <a:cubicBezTo>
                    <a:pt x="793" y="133"/>
                    <a:pt x="792" y="133"/>
                    <a:pt x="792" y="133"/>
                  </a:cubicBezTo>
                  <a:cubicBezTo>
                    <a:pt x="792" y="133"/>
                    <a:pt x="793" y="133"/>
                    <a:pt x="793" y="133"/>
                  </a:cubicBezTo>
                  <a:cubicBezTo>
                    <a:pt x="793" y="133"/>
                    <a:pt x="793" y="133"/>
                    <a:pt x="793" y="134"/>
                  </a:cubicBezTo>
                  <a:cubicBezTo>
                    <a:pt x="793" y="134"/>
                    <a:pt x="793" y="134"/>
                    <a:pt x="793" y="134"/>
                  </a:cubicBezTo>
                  <a:close/>
                  <a:moveTo>
                    <a:pt x="769" y="134"/>
                  </a:moveTo>
                  <a:cubicBezTo>
                    <a:pt x="772" y="135"/>
                    <a:pt x="773" y="135"/>
                    <a:pt x="774" y="137"/>
                  </a:cubicBezTo>
                  <a:cubicBezTo>
                    <a:pt x="773" y="137"/>
                    <a:pt x="773" y="137"/>
                    <a:pt x="773" y="137"/>
                  </a:cubicBezTo>
                  <a:cubicBezTo>
                    <a:pt x="773" y="137"/>
                    <a:pt x="772" y="137"/>
                    <a:pt x="772" y="137"/>
                  </a:cubicBezTo>
                  <a:cubicBezTo>
                    <a:pt x="772" y="136"/>
                    <a:pt x="772" y="136"/>
                    <a:pt x="771" y="136"/>
                  </a:cubicBezTo>
                  <a:cubicBezTo>
                    <a:pt x="771" y="136"/>
                    <a:pt x="770" y="136"/>
                    <a:pt x="770" y="135"/>
                  </a:cubicBezTo>
                  <a:cubicBezTo>
                    <a:pt x="770" y="135"/>
                    <a:pt x="769" y="134"/>
                    <a:pt x="769" y="134"/>
                  </a:cubicBezTo>
                  <a:close/>
                  <a:moveTo>
                    <a:pt x="695" y="83"/>
                  </a:moveTo>
                  <a:cubicBezTo>
                    <a:pt x="695" y="83"/>
                    <a:pt x="695" y="83"/>
                    <a:pt x="695" y="83"/>
                  </a:cubicBezTo>
                  <a:cubicBezTo>
                    <a:pt x="695" y="83"/>
                    <a:pt x="696" y="83"/>
                    <a:pt x="696" y="84"/>
                  </a:cubicBezTo>
                  <a:cubicBezTo>
                    <a:pt x="696" y="84"/>
                    <a:pt x="696" y="84"/>
                    <a:pt x="695" y="84"/>
                  </a:cubicBezTo>
                  <a:cubicBezTo>
                    <a:pt x="695" y="83"/>
                    <a:pt x="695" y="83"/>
                    <a:pt x="695" y="83"/>
                  </a:cubicBezTo>
                  <a:cubicBezTo>
                    <a:pt x="695" y="83"/>
                    <a:pt x="695" y="83"/>
                    <a:pt x="695" y="83"/>
                  </a:cubicBezTo>
                  <a:cubicBezTo>
                    <a:pt x="695" y="83"/>
                    <a:pt x="695" y="83"/>
                    <a:pt x="695" y="83"/>
                  </a:cubicBezTo>
                  <a:close/>
                  <a:moveTo>
                    <a:pt x="757" y="101"/>
                  </a:moveTo>
                  <a:cubicBezTo>
                    <a:pt x="757" y="101"/>
                    <a:pt x="757" y="101"/>
                    <a:pt x="757" y="101"/>
                  </a:cubicBezTo>
                  <a:cubicBezTo>
                    <a:pt x="756" y="100"/>
                    <a:pt x="756" y="100"/>
                    <a:pt x="756" y="100"/>
                  </a:cubicBezTo>
                  <a:cubicBezTo>
                    <a:pt x="756" y="100"/>
                    <a:pt x="756" y="100"/>
                    <a:pt x="755" y="100"/>
                  </a:cubicBezTo>
                  <a:cubicBezTo>
                    <a:pt x="756" y="100"/>
                    <a:pt x="756" y="100"/>
                    <a:pt x="757" y="100"/>
                  </a:cubicBezTo>
                  <a:cubicBezTo>
                    <a:pt x="757" y="100"/>
                    <a:pt x="757" y="100"/>
                    <a:pt x="757" y="100"/>
                  </a:cubicBezTo>
                  <a:cubicBezTo>
                    <a:pt x="757" y="100"/>
                    <a:pt x="757" y="100"/>
                    <a:pt x="758" y="100"/>
                  </a:cubicBezTo>
                  <a:cubicBezTo>
                    <a:pt x="758" y="100"/>
                    <a:pt x="758" y="100"/>
                    <a:pt x="758" y="101"/>
                  </a:cubicBezTo>
                  <a:cubicBezTo>
                    <a:pt x="759" y="101"/>
                    <a:pt x="759" y="101"/>
                    <a:pt x="760" y="102"/>
                  </a:cubicBezTo>
                  <a:cubicBezTo>
                    <a:pt x="760" y="102"/>
                    <a:pt x="760" y="102"/>
                    <a:pt x="760" y="102"/>
                  </a:cubicBezTo>
                  <a:cubicBezTo>
                    <a:pt x="760" y="102"/>
                    <a:pt x="760" y="103"/>
                    <a:pt x="760" y="103"/>
                  </a:cubicBezTo>
                  <a:cubicBezTo>
                    <a:pt x="760" y="103"/>
                    <a:pt x="760" y="102"/>
                    <a:pt x="760" y="102"/>
                  </a:cubicBezTo>
                  <a:cubicBezTo>
                    <a:pt x="759" y="102"/>
                    <a:pt x="757" y="102"/>
                    <a:pt x="757" y="102"/>
                  </a:cubicBezTo>
                  <a:cubicBezTo>
                    <a:pt x="757" y="102"/>
                    <a:pt x="757" y="101"/>
                    <a:pt x="757" y="101"/>
                  </a:cubicBezTo>
                  <a:cubicBezTo>
                    <a:pt x="757" y="101"/>
                    <a:pt x="757" y="101"/>
                    <a:pt x="757" y="101"/>
                  </a:cubicBezTo>
                  <a:close/>
                  <a:moveTo>
                    <a:pt x="305" y="83"/>
                  </a:moveTo>
                  <a:cubicBezTo>
                    <a:pt x="305" y="83"/>
                    <a:pt x="305" y="83"/>
                    <a:pt x="305" y="83"/>
                  </a:cubicBezTo>
                  <a:cubicBezTo>
                    <a:pt x="305" y="83"/>
                    <a:pt x="304" y="84"/>
                    <a:pt x="304" y="84"/>
                  </a:cubicBezTo>
                  <a:cubicBezTo>
                    <a:pt x="304" y="84"/>
                    <a:pt x="303" y="84"/>
                    <a:pt x="303" y="84"/>
                  </a:cubicBezTo>
                  <a:cubicBezTo>
                    <a:pt x="303" y="84"/>
                    <a:pt x="302" y="84"/>
                    <a:pt x="302" y="84"/>
                  </a:cubicBezTo>
                  <a:cubicBezTo>
                    <a:pt x="301" y="85"/>
                    <a:pt x="301" y="85"/>
                    <a:pt x="300" y="86"/>
                  </a:cubicBezTo>
                  <a:cubicBezTo>
                    <a:pt x="300" y="86"/>
                    <a:pt x="300" y="86"/>
                    <a:pt x="300" y="86"/>
                  </a:cubicBezTo>
                  <a:cubicBezTo>
                    <a:pt x="299" y="86"/>
                    <a:pt x="299" y="86"/>
                    <a:pt x="299" y="86"/>
                  </a:cubicBezTo>
                  <a:cubicBezTo>
                    <a:pt x="298" y="87"/>
                    <a:pt x="298" y="87"/>
                    <a:pt x="297" y="87"/>
                  </a:cubicBezTo>
                  <a:cubicBezTo>
                    <a:pt x="296" y="87"/>
                    <a:pt x="295" y="87"/>
                    <a:pt x="295" y="88"/>
                  </a:cubicBezTo>
                  <a:cubicBezTo>
                    <a:pt x="294" y="88"/>
                    <a:pt x="294" y="88"/>
                    <a:pt x="293" y="88"/>
                  </a:cubicBezTo>
                  <a:cubicBezTo>
                    <a:pt x="294" y="88"/>
                    <a:pt x="294" y="88"/>
                    <a:pt x="294" y="88"/>
                  </a:cubicBezTo>
                  <a:cubicBezTo>
                    <a:pt x="293" y="88"/>
                    <a:pt x="293" y="88"/>
                    <a:pt x="293" y="88"/>
                  </a:cubicBezTo>
                  <a:cubicBezTo>
                    <a:pt x="293" y="88"/>
                    <a:pt x="293" y="87"/>
                    <a:pt x="293" y="87"/>
                  </a:cubicBezTo>
                  <a:cubicBezTo>
                    <a:pt x="294" y="87"/>
                    <a:pt x="295" y="86"/>
                    <a:pt x="296" y="86"/>
                  </a:cubicBezTo>
                  <a:cubicBezTo>
                    <a:pt x="296" y="86"/>
                    <a:pt x="296" y="86"/>
                    <a:pt x="296" y="86"/>
                  </a:cubicBezTo>
                  <a:cubicBezTo>
                    <a:pt x="297" y="85"/>
                    <a:pt x="298" y="86"/>
                    <a:pt x="299" y="85"/>
                  </a:cubicBezTo>
                  <a:cubicBezTo>
                    <a:pt x="300" y="85"/>
                    <a:pt x="300" y="85"/>
                    <a:pt x="300" y="85"/>
                  </a:cubicBezTo>
                  <a:cubicBezTo>
                    <a:pt x="300" y="85"/>
                    <a:pt x="300" y="85"/>
                    <a:pt x="300" y="85"/>
                  </a:cubicBezTo>
                  <a:cubicBezTo>
                    <a:pt x="301" y="84"/>
                    <a:pt x="302" y="84"/>
                    <a:pt x="303" y="84"/>
                  </a:cubicBezTo>
                  <a:cubicBezTo>
                    <a:pt x="303" y="84"/>
                    <a:pt x="304" y="83"/>
                    <a:pt x="305" y="83"/>
                  </a:cubicBezTo>
                  <a:cubicBezTo>
                    <a:pt x="305" y="83"/>
                    <a:pt x="305" y="83"/>
                    <a:pt x="305" y="83"/>
                  </a:cubicBezTo>
                  <a:close/>
                  <a:moveTo>
                    <a:pt x="699" y="68"/>
                  </a:moveTo>
                  <a:cubicBezTo>
                    <a:pt x="699" y="68"/>
                    <a:pt x="699" y="68"/>
                    <a:pt x="699" y="67"/>
                  </a:cubicBezTo>
                  <a:cubicBezTo>
                    <a:pt x="699" y="68"/>
                    <a:pt x="699" y="68"/>
                    <a:pt x="700" y="68"/>
                  </a:cubicBezTo>
                  <a:cubicBezTo>
                    <a:pt x="700" y="68"/>
                    <a:pt x="699" y="68"/>
                    <a:pt x="699" y="68"/>
                  </a:cubicBezTo>
                  <a:close/>
                  <a:moveTo>
                    <a:pt x="752" y="99"/>
                  </a:moveTo>
                  <a:cubicBezTo>
                    <a:pt x="752" y="99"/>
                    <a:pt x="752" y="99"/>
                    <a:pt x="752" y="99"/>
                  </a:cubicBezTo>
                  <a:cubicBezTo>
                    <a:pt x="752" y="99"/>
                    <a:pt x="752" y="99"/>
                    <a:pt x="752" y="99"/>
                  </a:cubicBezTo>
                  <a:cubicBezTo>
                    <a:pt x="752" y="99"/>
                    <a:pt x="752" y="99"/>
                    <a:pt x="752" y="99"/>
                  </a:cubicBezTo>
                  <a:close/>
                  <a:moveTo>
                    <a:pt x="735" y="71"/>
                  </a:moveTo>
                  <a:cubicBezTo>
                    <a:pt x="735" y="71"/>
                    <a:pt x="735" y="71"/>
                    <a:pt x="734" y="71"/>
                  </a:cubicBezTo>
                  <a:cubicBezTo>
                    <a:pt x="735" y="71"/>
                    <a:pt x="735" y="71"/>
                    <a:pt x="735" y="71"/>
                  </a:cubicBezTo>
                  <a:cubicBezTo>
                    <a:pt x="735" y="71"/>
                    <a:pt x="735" y="71"/>
                    <a:pt x="735" y="71"/>
                  </a:cubicBezTo>
                  <a:cubicBezTo>
                    <a:pt x="735" y="71"/>
                    <a:pt x="735" y="71"/>
                    <a:pt x="735" y="71"/>
                  </a:cubicBezTo>
                  <a:close/>
                  <a:moveTo>
                    <a:pt x="696" y="79"/>
                  </a:moveTo>
                  <a:cubicBezTo>
                    <a:pt x="696" y="79"/>
                    <a:pt x="696" y="79"/>
                    <a:pt x="696" y="79"/>
                  </a:cubicBezTo>
                  <a:cubicBezTo>
                    <a:pt x="696" y="79"/>
                    <a:pt x="696" y="79"/>
                    <a:pt x="696" y="79"/>
                  </a:cubicBezTo>
                  <a:cubicBezTo>
                    <a:pt x="696" y="79"/>
                    <a:pt x="696" y="79"/>
                    <a:pt x="696" y="79"/>
                  </a:cubicBezTo>
                  <a:cubicBezTo>
                    <a:pt x="696" y="79"/>
                    <a:pt x="696" y="79"/>
                    <a:pt x="696" y="79"/>
                  </a:cubicBezTo>
                  <a:cubicBezTo>
                    <a:pt x="696" y="79"/>
                    <a:pt x="697" y="79"/>
                    <a:pt x="697" y="80"/>
                  </a:cubicBezTo>
                  <a:cubicBezTo>
                    <a:pt x="697" y="80"/>
                    <a:pt x="696" y="80"/>
                    <a:pt x="696" y="80"/>
                  </a:cubicBezTo>
                  <a:cubicBezTo>
                    <a:pt x="696" y="80"/>
                    <a:pt x="696" y="80"/>
                    <a:pt x="695" y="80"/>
                  </a:cubicBezTo>
                  <a:cubicBezTo>
                    <a:pt x="694" y="79"/>
                    <a:pt x="695" y="79"/>
                    <a:pt x="696" y="79"/>
                  </a:cubicBezTo>
                  <a:close/>
                  <a:moveTo>
                    <a:pt x="152" y="125"/>
                  </a:moveTo>
                  <a:cubicBezTo>
                    <a:pt x="151" y="126"/>
                    <a:pt x="151" y="126"/>
                    <a:pt x="150" y="126"/>
                  </a:cubicBezTo>
                  <a:cubicBezTo>
                    <a:pt x="151" y="126"/>
                    <a:pt x="151" y="126"/>
                    <a:pt x="152" y="125"/>
                  </a:cubicBezTo>
                  <a:close/>
                  <a:moveTo>
                    <a:pt x="157" y="121"/>
                  </a:moveTo>
                  <a:cubicBezTo>
                    <a:pt x="156" y="122"/>
                    <a:pt x="155" y="122"/>
                    <a:pt x="154" y="123"/>
                  </a:cubicBezTo>
                  <a:cubicBezTo>
                    <a:pt x="155" y="122"/>
                    <a:pt x="156" y="122"/>
                    <a:pt x="157" y="121"/>
                  </a:cubicBezTo>
                  <a:close/>
                  <a:moveTo>
                    <a:pt x="297" y="51"/>
                  </a:moveTo>
                  <a:cubicBezTo>
                    <a:pt x="296" y="52"/>
                    <a:pt x="296" y="52"/>
                    <a:pt x="295" y="52"/>
                  </a:cubicBezTo>
                  <a:cubicBezTo>
                    <a:pt x="295" y="52"/>
                    <a:pt x="296" y="51"/>
                    <a:pt x="296" y="51"/>
                  </a:cubicBezTo>
                  <a:cubicBezTo>
                    <a:pt x="296" y="51"/>
                    <a:pt x="297" y="51"/>
                    <a:pt x="297" y="51"/>
                  </a:cubicBezTo>
                  <a:cubicBezTo>
                    <a:pt x="297" y="51"/>
                    <a:pt x="298" y="51"/>
                    <a:pt x="298" y="51"/>
                  </a:cubicBezTo>
                  <a:cubicBezTo>
                    <a:pt x="298" y="51"/>
                    <a:pt x="297" y="51"/>
                    <a:pt x="297" y="51"/>
                  </a:cubicBezTo>
                  <a:close/>
                  <a:moveTo>
                    <a:pt x="152" y="125"/>
                  </a:moveTo>
                  <a:cubicBezTo>
                    <a:pt x="153" y="124"/>
                    <a:pt x="154" y="123"/>
                    <a:pt x="155" y="123"/>
                  </a:cubicBezTo>
                  <a:cubicBezTo>
                    <a:pt x="154" y="123"/>
                    <a:pt x="153" y="124"/>
                    <a:pt x="153" y="124"/>
                  </a:cubicBezTo>
                  <a:cubicBezTo>
                    <a:pt x="153" y="124"/>
                    <a:pt x="152" y="124"/>
                    <a:pt x="152" y="125"/>
                  </a:cubicBezTo>
                  <a:close/>
                  <a:moveTo>
                    <a:pt x="149" y="127"/>
                  </a:moveTo>
                  <a:cubicBezTo>
                    <a:pt x="150" y="127"/>
                    <a:pt x="150" y="126"/>
                    <a:pt x="150" y="126"/>
                  </a:cubicBezTo>
                  <a:cubicBezTo>
                    <a:pt x="150" y="126"/>
                    <a:pt x="151" y="126"/>
                    <a:pt x="151" y="126"/>
                  </a:cubicBezTo>
                  <a:cubicBezTo>
                    <a:pt x="150" y="126"/>
                    <a:pt x="150" y="127"/>
                    <a:pt x="149" y="127"/>
                  </a:cubicBezTo>
                  <a:cubicBezTo>
                    <a:pt x="149" y="128"/>
                    <a:pt x="148" y="128"/>
                    <a:pt x="148" y="128"/>
                  </a:cubicBezTo>
                  <a:cubicBezTo>
                    <a:pt x="148" y="128"/>
                    <a:pt x="149" y="127"/>
                    <a:pt x="149" y="127"/>
                  </a:cubicBezTo>
                  <a:close/>
                  <a:moveTo>
                    <a:pt x="151" y="126"/>
                  </a:moveTo>
                  <a:cubicBezTo>
                    <a:pt x="151" y="126"/>
                    <a:pt x="152" y="125"/>
                    <a:pt x="152" y="125"/>
                  </a:cubicBezTo>
                  <a:cubicBezTo>
                    <a:pt x="152" y="125"/>
                    <a:pt x="151" y="126"/>
                    <a:pt x="151" y="126"/>
                  </a:cubicBezTo>
                  <a:close/>
                  <a:moveTo>
                    <a:pt x="705" y="103"/>
                  </a:moveTo>
                  <a:cubicBezTo>
                    <a:pt x="705" y="103"/>
                    <a:pt x="705" y="103"/>
                    <a:pt x="705" y="103"/>
                  </a:cubicBezTo>
                  <a:cubicBezTo>
                    <a:pt x="705" y="104"/>
                    <a:pt x="705" y="104"/>
                    <a:pt x="705" y="104"/>
                  </a:cubicBezTo>
                  <a:cubicBezTo>
                    <a:pt x="705" y="104"/>
                    <a:pt x="705" y="104"/>
                    <a:pt x="705" y="104"/>
                  </a:cubicBezTo>
                  <a:cubicBezTo>
                    <a:pt x="705" y="104"/>
                    <a:pt x="705" y="104"/>
                    <a:pt x="704" y="103"/>
                  </a:cubicBezTo>
                  <a:cubicBezTo>
                    <a:pt x="704" y="103"/>
                    <a:pt x="704" y="103"/>
                    <a:pt x="704" y="103"/>
                  </a:cubicBezTo>
                  <a:cubicBezTo>
                    <a:pt x="704" y="103"/>
                    <a:pt x="704" y="103"/>
                    <a:pt x="705" y="103"/>
                  </a:cubicBezTo>
                  <a:cubicBezTo>
                    <a:pt x="705" y="103"/>
                    <a:pt x="705" y="103"/>
                    <a:pt x="705" y="103"/>
                  </a:cubicBezTo>
                  <a:close/>
                  <a:moveTo>
                    <a:pt x="303" y="51"/>
                  </a:moveTo>
                  <a:cubicBezTo>
                    <a:pt x="303" y="51"/>
                    <a:pt x="303" y="51"/>
                    <a:pt x="303" y="51"/>
                  </a:cubicBezTo>
                  <a:cubicBezTo>
                    <a:pt x="303" y="50"/>
                    <a:pt x="304" y="50"/>
                    <a:pt x="304" y="50"/>
                  </a:cubicBezTo>
                  <a:cubicBezTo>
                    <a:pt x="305" y="50"/>
                    <a:pt x="305" y="50"/>
                    <a:pt x="306" y="50"/>
                  </a:cubicBezTo>
                  <a:cubicBezTo>
                    <a:pt x="306" y="50"/>
                    <a:pt x="306" y="50"/>
                    <a:pt x="306" y="50"/>
                  </a:cubicBezTo>
                  <a:cubicBezTo>
                    <a:pt x="305" y="50"/>
                    <a:pt x="305" y="50"/>
                    <a:pt x="305" y="50"/>
                  </a:cubicBezTo>
                  <a:cubicBezTo>
                    <a:pt x="305" y="50"/>
                    <a:pt x="305" y="50"/>
                    <a:pt x="305" y="50"/>
                  </a:cubicBezTo>
                  <a:cubicBezTo>
                    <a:pt x="304" y="51"/>
                    <a:pt x="303" y="51"/>
                    <a:pt x="303" y="51"/>
                  </a:cubicBezTo>
                  <a:close/>
                  <a:moveTo>
                    <a:pt x="687" y="53"/>
                  </a:moveTo>
                  <a:cubicBezTo>
                    <a:pt x="687" y="53"/>
                    <a:pt x="687" y="53"/>
                    <a:pt x="687" y="53"/>
                  </a:cubicBezTo>
                  <a:cubicBezTo>
                    <a:pt x="687" y="54"/>
                    <a:pt x="687" y="54"/>
                    <a:pt x="687" y="54"/>
                  </a:cubicBezTo>
                  <a:cubicBezTo>
                    <a:pt x="687" y="54"/>
                    <a:pt x="687" y="54"/>
                    <a:pt x="687" y="54"/>
                  </a:cubicBezTo>
                  <a:cubicBezTo>
                    <a:pt x="686" y="54"/>
                    <a:pt x="686" y="54"/>
                    <a:pt x="686" y="54"/>
                  </a:cubicBezTo>
                  <a:cubicBezTo>
                    <a:pt x="687" y="54"/>
                    <a:pt x="687" y="54"/>
                    <a:pt x="687" y="55"/>
                  </a:cubicBezTo>
                  <a:cubicBezTo>
                    <a:pt x="687" y="55"/>
                    <a:pt x="687" y="55"/>
                    <a:pt x="687" y="55"/>
                  </a:cubicBezTo>
                  <a:cubicBezTo>
                    <a:pt x="686" y="54"/>
                    <a:pt x="686" y="54"/>
                    <a:pt x="685" y="54"/>
                  </a:cubicBezTo>
                  <a:cubicBezTo>
                    <a:pt x="685" y="54"/>
                    <a:pt x="685" y="54"/>
                    <a:pt x="685" y="54"/>
                  </a:cubicBezTo>
                  <a:cubicBezTo>
                    <a:pt x="685" y="54"/>
                    <a:pt x="684" y="54"/>
                    <a:pt x="684" y="53"/>
                  </a:cubicBezTo>
                  <a:cubicBezTo>
                    <a:pt x="684" y="53"/>
                    <a:pt x="684" y="53"/>
                    <a:pt x="683" y="53"/>
                  </a:cubicBezTo>
                  <a:cubicBezTo>
                    <a:pt x="683" y="53"/>
                    <a:pt x="683" y="52"/>
                    <a:pt x="683" y="52"/>
                  </a:cubicBezTo>
                  <a:cubicBezTo>
                    <a:pt x="683" y="52"/>
                    <a:pt x="682" y="51"/>
                    <a:pt x="681" y="50"/>
                  </a:cubicBezTo>
                  <a:cubicBezTo>
                    <a:pt x="681" y="50"/>
                    <a:pt x="681" y="50"/>
                    <a:pt x="681" y="50"/>
                  </a:cubicBezTo>
                  <a:cubicBezTo>
                    <a:pt x="682" y="51"/>
                    <a:pt x="683" y="51"/>
                    <a:pt x="683" y="51"/>
                  </a:cubicBezTo>
                  <a:cubicBezTo>
                    <a:pt x="683" y="52"/>
                    <a:pt x="684" y="52"/>
                    <a:pt x="684" y="52"/>
                  </a:cubicBezTo>
                  <a:cubicBezTo>
                    <a:pt x="684" y="52"/>
                    <a:pt x="684" y="52"/>
                    <a:pt x="684" y="52"/>
                  </a:cubicBezTo>
                  <a:cubicBezTo>
                    <a:pt x="684" y="51"/>
                    <a:pt x="684" y="51"/>
                    <a:pt x="683" y="51"/>
                  </a:cubicBezTo>
                  <a:cubicBezTo>
                    <a:pt x="683" y="51"/>
                    <a:pt x="684" y="51"/>
                    <a:pt x="684" y="51"/>
                  </a:cubicBezTo>
                  <a:cubicBezTo>
                    <a:pt x="684" y="51"/>
                    <a:pt x="684" y="51"/>
                    <a:pt x="684" y="51"/>
                  </a:cubicBezTo>
                  <a:cubicBezTo>
                    <a:pt x="686" y="52"/>
                    <a:pt x="686" y="52"/>
                    <a:pt x="686" y="52"/>
                  </a:cubicBezTo>
                  <a:cubicBezTo>
                    <a:pt x="686" y="52"/>
                    <a:pt x="687" y="53"/>
                    <a:pt x="687" y="53"/>
                  </a:cubicBezTo>
                  <a:close/>
                  <a:moveTo>
                    <a:pt x="308" y="50"/>
                  </a:moveTo>
                  <a:cubicBezTo>
                    <a:pt x="308" y="49"/>
                    <a:pt x="308" y="49"/>
                    <a:pt x="308" y="49"/>
                  </a:cubicBezTo>
                  <a:cubicBezTo>
                    <a:pt x="308" y="49"/>
                    <a:pt x="308" y="49"/>
                    <a:pt x="308" y="50"/>
                  </a:cubicBezTo>
                  <a:cubicBezTo>
                    <a:pt x="308" y="49"/>
                    <a:pt x="308" y="49"/>
                    <a:pt x="308" y="49"/>
                  </a:cubicBezTo>
                  <a:cubicBezTo>
                    <a:pt x="308" y="49"/>
                    <a:pt x="309" y="49"/>
                    <a:pt x="309" y="49"/>
                  </a:cubicBezTo>
                  <a:cubicBezTo>
                    <a:pt x="309" y="49"/>
                    <a:pt x="310" y="49"/>
                    <a:pt x="310" y="49"/>
                  </a:cubicBezTo>
                  <a:cubicBezTo>
                    <a:pt x="310" y="49"/>
                    <a:pt x="310" y="49"/>
                    <a:pt x="311" y="48"/>
                  </a:cubicBezTo>
                  <a:cubicBezTo>
                    <a:pt x="311" y="48"/>
                    <a:pt x="311" y="48"/>
                    <a:pt x="311" y="48"/>
                  </a:cubicBezTo>
                  <a:cubicBezTo>
                    <a:pt x="311" y="49"/>
                    <a:pt x="311" y="49"/>
                    <a:pt x="311" y="49"/>
                  </a:cubicBezTo>
                  <a:cubicBezTo>
                    <a:pt x="310" y="49"/>
                    <a:pt x="309" y="49"/>
                    <a:pt x="309" y="50"/>
                  </a:cubicBezTo>
                  <a:cubicBezTo>
                    <a:pt x="308" y="50"/>
                    <a:pt x="308" y="50"/>
                    <a:pt x="308" y="50"/>
                  </a:cubicBezTo>
                  <a:close/>
                  <a:moveTo>
                    <a:pt x="702" y="103"/>
                  </a:moveTo>
                  <a:cubicBezTo>
                    <a:pt x="702" y="103"/>
                    <a:pt x="702" y="103"/>
                    <a:pt x="702" y="103"/>
                  </a:cubicBezTo>
                  <a:cubicBezTo>
                    <a:pt x="702" y="103"/>
                    <a:pt x="702" y="103"/>
                    <a:pt x="701" y="103"/>
                  </a:cubicBezTo>
                  <a:cubicBezTo>
                    <a:pt x="702" y="103"/>
                    <a:pt x="702" y="103"/>
                    <a:pt x="702" y="103"/>
                  </a:cubicBezTo>
                  <a:close/>
                  <a:moveTo>
                    <a:pt x="303" y="53"/>
                  </a:moveTo>
                  <a:cubicBezTo>
                    <a:pt x="303" y="53"/>
                    <a:pt x="302" y="54"/>
                    <a:pt x="301" y="54"/>
                  </a:cubicBezTo>
                  <a:cubicBezTo>
                    <a:pt x="301" y="54"/>
                    <a:pt x="301" y="54"/>
                    <a:pt x="302" y="54"/>
                  </a:cubicBezTo>
                  <a:cubicBezTo>
                    <a:pt x="302" y="53"/>
                    <a:pt x="302" y="53"/>
                    <a:pt x="303" y="53"/>
                  </a:cubicBezTo>
                  <a:cubicBezTo>
                    <a:pt x="303" y="53"/>
                    <a:pt x="303" y="53"/>
                    <a:pt x="303" y="53"/>
                  </a:cubicBezTo>
                  <a:close/>
                  <a:moveTo>
                    <a:pt x="312" y="48"/>
                  </a:moveTo>
                  <a:cubicBezTo>
                    <a:pt x="311" y="47"/>
                    <a:pt x="311" y="47"/>
                    <a:pt x="312" y="47"/>
                  </a:cubicBezTo>
                  <a:cubicBezTo>
                    <a:pt x="312" y="47"/>
                    <a:pt x="312" y="47"/>
                    <a:pt x="312" y="48"/>
                  </a:cubicBezTo>
                  <a:close/>
                  <a:moveTo>
                    <a:pt x="302" y="54"/>
                  </a:moveTo>
                  <a:cubicBezTo>
                    <a:pt x="301" y="55"/>
                    <a:pt x="301" y="55"/>
                    <a:pt x="301" y="55"/>
                  </a:cubicBezTo>
                  <a:cubicBezTo>
                    <a:pt x="301" y="55"/>
                    <a:pt x="301" y="55"/>
                    <a:pt x="302" y="54"/>
                  </a:cubicBezTo>
                  <a:close/>
                  <a:moveTo>
                    <a:pt x="152" y="125"/>
                  </a:moveTo>
                  <a:cubicBezTo>
                    <a:pt x="152" y="125"/>
                    <a:pt x="152" y="125"/>
                    <a:pt x="152" y="125"/>
                  </a:cubicBezTo>
                  <a:cubicBezTo>
                    <a:pt x="152" y="125"/>
                    <a:pt x="153" y="124"/>
                    <a:pt x="153" y="124"/>
                  </a:cubicBezTo>
                  <a:cubicBezTo>
                    <a:pt x="153" y="124"/>
                    <a:pt x="153" y="124"/>
                    <a:pt x="152" y="125"/>
                  </a:cubicBezTo>
                  <a:close/>
                  <a:moveTo>
                    <a:pt x="107" y="167"/>
                  </a:moveTo>
                  <a:cubicBezTo>
                    <a:pt x="107" y="167"/>
                    <a:pt x="107" y="167"/>
                    <a:pt x="107" y="167"/>
                  </a:cubicBezTo>
                  <a:cubicBezTo>
                    <a:pt x="107" y="167"/>
                    <a:pt x="107" y="167"/>
                    <a:pt x="107" y="168"/>
                  </a:cubicBezTo>
                  <a:cubicBezTo>
                    <a:pt x="107" y="167"/>
                    <a:pt x="107" y="167"/>
                    <a:pt x="107" y="167"/>
                  </a:cubicBezTo>
                  <a:close/>
                  <a:moveTo>
                    <a:pt x="95" y="180"/>
                  </a:moveTo>
                  <a:cubicBezTo>
                    <a:pt x="96" y="180"/>
                    <a:pt x="96" y="179"/>
                    <a:pt x="96" y="179"/>
                  </a:cubicBezTo>
                  <a:cubicBezTo>
                    <a:pt x="96" y="179"/>
                    <a:pt x="96" y="179"/>
                    <a:pt x="96" y="179"/>
                  </a:cubicBezTo>
                  <a:cubicBezTo>
                    <a:pt x="96" y="179"/>
                    <a:pt x="96" y="179"/>
                    <a:pt x="96" y="178"/>
                  </a:cubicBezTo>
                  <a:cubicBezTo>
                    <a:pt x="97" y="178"/>
                    <a:pt x="97" y="178"/>
                    <a:pt x="97" y="177"/>
                  </a:cubicBezTo>
                  <a:cubicBezTo>
                    <a:pt x="98" y="176"/>
                    <a:pt x="99" y="176"/>
                    <a:pt x="99" y="175"/>
                  </a:cubicBezTo>
                  <a:cubicBezTo>
                    <a:pt x="99" y="175"/>
                    <a:pt x="99" y="175"/>
                    <a:pt x="99" y="175"/>
                  </a:cubicBezTo>
                  <a:cubicBezTo>
                    <a:pt x="99" y="175"/>
                    <a:pt x="99" y="175"/>
                    <a:pt x="99" y="175"/>
                  </a:cubicBezTo>
                  <a:cubicBezTo>
                    <a:pt x="99" y="175"/>
                    <a:pt x="99" y="175"/>
                    <a:pt x="101" y="173"/>
                  </a:cubicBezTo>
                  <a:cubicBezTo>
                    <a:pt x="101" y="173"/>
                    <a:pt x="101" y="173"/>
                    <a:pt x="101" y="173"/>
                  </a:cubicBezTo>
                  <a:cubicBezTo>
                    <a:pt x="101" y="173"/>
                    <a:pt x="101" y="172"/>
                    <a:pt x="101" y="172"/>
                  </a:cubicBezTo>
                  <a:cubicBezTo>
                    <a:pt x="101" y="172"/>
                    <a:pt x="101" y="172"/>
                    <a:pt x="102" y="172"/>
                  </a:cubicBezTo>
                  <a:cubicBezTo>
                    <a:pt x="101" y="172"/>
                    <a:pt x="101" y="172"/>
                    <a:pt x="100" y="173"/>
                  </a:cubicBezTo>
                  <a:cubicBezTo>
                    <a:pt x="101" y="173"/>
                    <a:pt x="101" y="172"/>
                    <a:pt x="101" y="172"/>
                  </a:cubicBezTo>
                  <a:cubicBezTo>
                    <a:pt x="101" y="172"/>
                    <a:pt x="102" y="172"/>
                    <a:pt x="102" y="171"/>
                  </a:cubicBezTo>
                  <a:cubicBezTo>
                    <a:pt x="102" y="171"/>
                    <a:pt x="103" y="170"/>
                    <a:pt x="103" y="170"/>
                  </a:cubicBezTo>
                  <a:cubicBezTo>
                    <a:pt x="104" y="170"/>
                    <a:pt x="104" y="170"/>
                    <a:pt x="103" y="169"/>
                  </a:cubicBezTo>
                  <a:cubicBezTo>
                    <a:pt x="103" y="170"/>
                    <a:pt x="103" y="170"/>
                    <a:pt x="103" y="170"/>
                  </a:cubicBezTo>
                  <a:cubicBezTo>
                    <a:pt x="103" y="169"/>
                    <a:pt x="104" y="169"/>
                    <a:pt x="104" y="169"/>
                  </a:cubicBezTo>
                  <a:cubicBezTo>
                    <a:pt x="104" y="169"/>
                    <a:pt x="103" y="169"/>
                    <a:pt x="103" y="169"/>
                  </a:cubicBezTo>
                  <a:cubicBezTo>
                    <a:pt x="103" y="170"/>
                    <a:pt x="103" y="170"/>
                    <a:pt x="103" y="170"/>
                  </a:cubicBezTo>
                  <a:cubicBezTo>
                    <a:pt x="103" y="170"/>
                    <a:pt x="103" y="170"/>
                    <a:pt x="103" y="169"/>
                  </a:cubicBezTo>
                  <a:cubicBezTo>
                    <a:pt x="104" y="168"/>
                    <a:pt x="105" y="168"/>
                    <a:pt x="105" y="167"/>
                  </a:cubicBezTo>
                  <a:cubicBezTo>
                    <a:pt x="106" y="167"/>
                    <a:pt x="106" y="166"/>
                    <a:pt x="106" y="166"/>
                  </a:cubicBezTo>
                  <a:cubicBezTo>
                    <a:pt x="106" y="166"/>
                    <a:pt x="108" y="164"/>
                    <a:pt x="109" y="164"/>
                  </a:cubicBezTo>
                  <a:cubicBezTo>
                    <a:pt x="109" y="164"/>
                    <a:pt x="109" y="164"/>
                    <a:pt x="109" y="164"/>
                  </a:cubicBezTo>
                  <a:cubicBezTo>
                    <a:pt x="108" y="165"/>
                    <a:pt x="108" y="165"/>
                    <a:pt x="108" y="165"/>
                  </a:cubicBezTo>
                  <a:cubicBezTo>
                    <a:pt x="107" y="165"/>
                    <a:pt x="107" y="166"/>
                    <a:pt x="107" y="166"/>
                  </a:cubicBezTo>
                  <a:cubicBezTo>
                    <a:pt x="107" y="166"/>
                    <a:pt x="107" y="166"/>
                    <a:pt x="107" y="166"/>
                  </a:cubicBezTo>
                  <a:cubicBezTo>
                    <a:pt x="107" y="166"/>
                    <a:pt x="107" y="166"/>
                    <a:pt x="108" y="166"/>
                  </a:cubicBezTo>
                  <a:cubicBezTo>
                    <a:pt x="108" y="166"/>
                    <a:pt x="108" y="166"/>
                    <a:pt x="107" y="166"/>
                  </a:cubicBezTo>
                  <a:cubicBezTo>
                    <a:pt x="107" y="167"/>
                    <a:pt x="107" y="167"/>
                    <a:pt x="107" y="167"/>
                  </a:cubicBezTo>
                  <a:cubicBezTo>
                    <a:pt x="105" y="169"/>
                    <a:pt x="105" y="169"/>
                    <a:pt x="105" y="169"/>
                  </a:cubicBezTo>
                  <a:cubicBezTo>
                    <a:pt x="104" y="170"/>
                    <a:pt x="104" y="171"/>
                    <a:pt x="103" y="171"/>
                  </a:cubicBezTo>
                  <a:cubicBezTo>
                    <a:pt x="103" y="172"/>
                    <a:pt x="103" y="172"/>
                    <a:pt x="102" y="173"/>
                  </a:cubicBezTo>
                  <a:cubicBezTo>
                    <a:pt x="102" y="174"/>
                    <a:pt x="101" y="174"/>
                    <a:pt x="101" y="175"/>
                  </a:cubicBezTo>
                  <a:cubicBezTo>
                    <a:pt x="100" y="175"/>
                    <a:pt x="100" y="176"/>
                    <a:pt x="100" y="176"/>
                  </a:cubicBezTo>
                  <a:cubicBezTo>
                    <a:pt x="99" y="177"/>
                    <a:pt x="99" y="177"/>
                    <a:pt x="99" y="177"/>
                  </a:cubicBezTo>
                  <a:cubicBezTo>
                    <a:pt x="99" y="177"/>
                    <a:pt x="99" y="178"/>
                    <a:pt x="98" y="178"/>
                  </a:cubicBezTo>
                  <a:cubicBezTo>
                    <a:pt x="98" y="179"/>
                    <a:pt x="98" y="179"/>
                    <a:pt x="96" y="181"/>
                  </a:cubicBezTo>
                  <a:cubicBezTo>
                    <a:pt x="96" y="181"/>
                    <a:pt x="96" y="181"/>
                    <a:pt x="96" y="181"/>
                  </a:cubicBezTo>
                  <a:cubicBezTo>
                    <a:pt x="96" y="180"/>
                    <a:pt x="96" y="180"/>
                    <a:pt x="96" y="180"/>
                  </a:cubicBezTo>
                  <a:cubicBezTo>
                    <a:pt x="96" y="180"/>
                    <a:pt x="96" y="180"/>
                    <a:pt x="96" y="180"/>
                  </a:cubicBezTo>
                  <a:cubicBezTo>
                    <a:pt x="96" y="180"/>
                    <a:pt x="96" y="180"/>
                    <a:pt x="96" y="180"/>
                  </a:cubicBezTo>
                  <a:cubicBezTo>
                    <a:pt x="96" y="180"/>
                    <a:pt x="96" y="180"/>
                    <a:pt x="95" y="180"/>
                  </a:cubicBezTo>
                  <a:close/>
                  <a:moveTo>
                    <a:pt x="119" y="154"/>
                  </a:moveTo>
                  <a:cubicBezTo>
                    <a:pt x="118" y="155"/>
                    <a:pt x="118" y="155"/>
                    <a:pt x="117" y="155"/>
                  </a:cubicBezTo>
                  <a:cubicBezTo>
                    <a:pt x="118" y="155"/>
                    <a:pt x="118" y="155"/>
                    <a:pt x="119" y="154"/>
                  </a:cubicBezTo>
                  <a:close/>
                  <a:moveTo>
                    <a:pt x="735" y="124"/>
                  </a:moveTo>
                  <a:cubicBezTo>
                    <a:pt x="735" y="124"/>
                    <a:pt x="735" y="124"/>
                    <a:pt x="735" y="124"/>
                  </a:cubicBezTo>
                  <a:cubicBezTo>
                    <a:pt x="735" y="124"/>
                    <a:pt x="734" y="124"/>
                    <a:pt x="734" y="123"/>
                  </a:cubicBezTo>
                  <a:cubicBezTo>
                    <a:pt x="734" y="123"/>
                    <a:pt x="735" y="123"/>
                    <a:pt x="735" y="123"/>
                  </a:cubicBezTo>
                  <a:cubicBezTo>
                    <a:pt x="735" y="123"/>
                    <a:pt x="735" y="123"/>
                    <a:pt x="735" y="123"/>
                  </a:cubicBezTo>
                  <a:cubicBezTo>
                    <a:pt x="736" y="123"/>
                    <a:pt x="736" y="123"/>
                    <a:pt x="736" y="124"/>
                  </a:cubicBezTo>
                  <a:cubicBezTo>
                    <a:pt x="736" y="124"/>
                    <a:pt x="736" y="124"/>
                    <a:pt x="736" y="124"/>
                  </a:cubicBezTo>
                  <a:cubicBezTo>
                    <a:pt x="735" y="124"/>
                    <a:pt x="735" y="125"/>
                    <a:pt x="735" y="125"/>
                  </a:cubicBezTo>
                  <a:cubicBezTo>
                    <a:pt x="735" y="124"/>
                    <a:pt x="735" y="124"/>
                    <a:pt x="735" y="124"/>
                  </a:cubicBezTo>
                  <a:close/>
                  <a:moveTo>
                    <a:pt x="106" y="169"/>
                  </a:moveTo>
                  <a:cubicBezTo>
                    <a:pt x="105" y="169"/>
                    <a:pt x="105" y="170"/>
                    <a:pt x="104" y="171"/>
                  </a:cubicBezTo>
                  <a:cubicBezTo>
                    <a:pt x="104" y="171"/>
                    <a:pt x="104" y="170"/>
                    <a:pt x="106" y="169"/>
                  </a:cubicBezTo>
                  <a:close/>
                  <a:moveTo>
                    <a:pt x="685" y="50"/>
                  </a:moveTo>
                  <a:cubicBezTo>
                    <a:pt x="685" y="50"/>
                    <a:pt x="685" y="50"/>
                    <a:pt x="685" y="50"/>
                  </a:cubicBezTo>
                  <a:cubicBezTo>
                    <a:pt x="685" y="50"/>
                    <a:pt x="685" y="50"/>
                    <a:pt x="685" y="50"/>
                  </a:cubicBezTo>
                  <a:cubicBezTo>
                    <a:pt x="685" y="50"/>
                    <a:pt x="684" y="50"/>
                    <a:pt x="684" y="50"/>
                  </a:cubicBezTo>
                  <a:cubicBezTo>
                    <a:pt x="685" y="50"/>
                    <a:pt x="685" y="50"/>
                    <a:pt x="684" y="50"/>
                  </a:cubicBezTo>
                  <a:cubicBezTo>
                    <a:pt x="684" y="50"/>
                    <a:pt x="683" y="50"/>
                    <a:pt x="683" y="50"/>
                  </a:cubicBezTo>
                  <a:cubicBezTo>
                    <a:pt x="683" y="49"/>
                    <a:pt x="683" y="49"/>
                    <a:pt x="682" y="49"/>
                  </a:cubicBezTo>
                  <a:cubicBezTo>
                    <a:pt x="682" y="49"/>
                    <a:pt x="681" y="48"/>
                    <a:pt x="681" y="48"/>
                  </a:cubicBezTo>
                  <a:cubicBezTo>
                    <a:pt x="681" y="48"/>
                    <a:pt x="681" y="48"/>
                    <a:pt x="681" y="48"/>
                  </a:cubicBezTo>
                  <a:cubicBezTo>
                    <a:pt x="681" y="48"/>
                    <a:pt x="680" y="47"/>
                    <a:pt x="680" y="47"/>
                  </a:cubicBezTo>
                  <a:cubicBezTo>
                    <a:pt x="680" y="47"/>
                    <a:pt x="681" y="47"/>
                    <a:pt x="681" y="47"/>
                  </a:cubicBezTo>
                  <a:cubicBezTo>
                    <a:pt x="681" y="47"/>
                    <a:pt x="680" y="47"/>
                    <a:pt x="680" y="47"/>
                  </a:cubicBezTo>
                  <a:cubicBezTo>
                    <a:pt x="680" y="47"/>
                    <a:pt x="681" y="47"/>
                    <a:pt x="681" y="47"/>
                  </a:cubicBezTo>
                  <a:cubicBezTo>
                    <a:pt x="681" y="47"/>
                    <a:pt x="682" y="47"/>
                    <a:pt x="683" y="48"/>
                  </a:cubicBezTo>
                  <a:cubicBezTo>
                    <a:pt x="683" y="48"/>
                    <a:pt x="683" y="48"/>
                    <a:pt x="684" y="48"/>
                  </a:cubicBezTo>
                  <a:cubicBezTo>
                    <a:pt x="684" y="49"/>
                    <a:pt x="685" y="49"/>
                    <a:pt x="685" y="50"/>
                  </a:cubicBezTo>
                  <a:close/>
                  <a:moveTo>
                    <a:pt x="120" y="153"/>
                  </a:moveTo>
                  <a:cubicBezTo>
                    <a:pt x="120" y="152"/>
                    <a:pt x="121" y="152"/>
                    <a:pt x="121" y="152"/>
                  </a:cubicBezTo>
                  <a:cubicBezTo>
                    <a:pt x="121" y="152"/>
                    <a:pt x="121" y="152"/>
                    <a:pt x="121" y="152"/>
                  </a:cubicBezTo>
                  <a:cubicBezTo>
                    <a:pt x="121" y="152"/>
                    <a:pt x="120" y="152"/>
                    <a:pt x="120" y="153"/>
                  </a:cubicBezTo>
                  <a:cubicBezTo>
                    <a:pt x="120" y="153"/>
                    <a:pt x="120" y="153"/>
                    <a:pt x="120" y="153"/>
                  </a:cubicBezTo>
                  <a:cubicBezTo>
                    <a:pt x="120" y="153"/>
                    <a:pt x="120" y="153"/>
                    <a:pt x="120" y="153"/>
                  </a:cubicBezTo>
                  <a:close/>
                  <a:moveTo>
                    <a:pt x="125" y="147"/>
                  </a:moveTo>
                  <a:cubicBezTo>
                    <a:pt x="125" y="148"/>
                    <a:pt x="125" y="148"/>
                    <a:pt x="124" y="148"/>
                  </a:cubicBezTo>
                  <a:cubicBezTo>
                    <a:pt x="125" y="148"/>
                    <a:pt x="125" y="147"/>
                    <a:pt x="126" y="147"/>
                  </a:cubicBezTo>
                  <a:cubicBezTo>
                    <a:pt x="126" y="147"/>
                    <a:pt x="126" y="147"/>
                    <a:pt x="126" y="147"/>
                  </a:cubicBezTo>
                  <a:cubicBezTo>
                    <a:pt x="127" y="146"/>
                    <a:pt x="128" y="145"/>
                    <a:pt x="129" y="144"/>
                  </a:cubicBezTo>
                  <a:cubicBezTo>
                    <a:pt x="130" y="143"/>
                    <a:pt x="131" y="142"/>
                    <a:pt x="132" y="141"/>
                  </a:cubicBezTo>
                  <a:cubicBezTo>
                    <a:pt x="132" y="142"/>
                    <a:pt x="131" y="142"/>
                    <a:pt x="131" y="142"/>
                  </a:cubicBezTo>
                  <a:cubicBezTo>
                    <a:pt x="131" y="142"/>
                    <a:pt x="131" y="142"/>
                    <a:pt x="131" y="142"/>
                  </a:cubicBezTo>
                  <a:cubicBezTo>
                    <a:pt x="131" y="142"/>
                    <a:pt x="131" y="142"/>
                    <a:pt x="132" y="142"/>
                  </a:cubicBezTo>
                  <a:cubicBezTo>
                    <a:pt x="132" y="142"/>
                    <a:pt x="132" y="142"/>
                    <a:pt x="132" y="141"/>
                  </a:cubicBezTo>
                  <a:cubicBezTo>
                    <a:pt x="132" y="142"/>
                    <a:pt x="132" y="142"/>
                    <a:pt x="132" y="142"/>
                  </a:cubicBezTo>
                  <a:cubicBezTo>
                    <a:pt x="131" y="143"/>
                    <a:pt x="130" y="143"/>
                    <a:pt x="129" y="144"/>
                  </a:cubicBezTo>
                  <a:cubicBezTo>
                    <a:pt x="128" y="145"/>
                    <a:pt x="127" y="146"/>
                    <a:pt x="126" y="147"/>
                  </a:cubicBezTo>
                  <a:cubicBezTo>
                    <a:pt x="126" y="147"/>
                    <a:pt x="126" y="147"/>
                    <a:pt x="126" y="147"/>
                  </a:cubicBezTo>
                  <a:cubicBezTo>
                    <a:pt x="125" y="147"/>
                    <a:pt x="125" y="147"/>
                    <a:pt x="125" y="147"/>
                  </a:cubicBezTo>
                  <a:close/>
                  <a:moveTo>
                    <a:pt x="141" y="134"/>
                  </a:moveTo>
                  <a:cubicBezTo>
                    <a:pt x="141" y="134"/>
                    <a:pt x="141" y="134"/>
                    <a:pt x="140" y="134"/>
                  </a:cubicBezTo>
                  <a:cubicBezTo>
                    <a:pt x="141" y="134"/>
                    <a:pt x="141" y="134"/>
                    <a:pt x="141" y="133"/>
                  </a:cubicBezTo>
                  <a:cubicBezTo>
                    <a:pt x="141" y="133"/>
                    <a:pt x="141" y="134"/>
                    <a:pt x="141" y="134"/>
                  </a:cubicBezTo>
                  <a:close/>
                  <a:moveTo>
                    <a:pt x="131" y="143"/>
                  </a:moveTo>
                  <a:cubicBezTo>
                    <a:pt x="131" y="143"/>
                    <a:pt x="131" y="142"/>
                    <a:pt x="131" y="142"/>
                  </a:cubicBezTo>
                  <a:cubicBezTo>
                    <a:pt x="131" y="142"/>
                    <a:pt x="131" y="142"/>
                    <a:pt x="131" y="142"/>
                  </a:cubicBezTo>
                  <a:cubicBezTo>
                    <a:pt x="131" y="143"/>
                    <a:pt x="131" y="143"/>
                    <a:pt x="131" y="143"/>
                  </a:cubicBezTo>
                  <a:cubicBezTo>
                    <a:pt x="131" y="143"/>
                    <a:pt x="130" y="143"/>
                    <a:pt x="130" y="143"/>
                  </a:cubicBezTo>
                  <a:cubicBezTo>
                    <a:pt x="130" y="143"/>
                    <a:pt x="130" y="143"/>
                    <a:pt x="131" y="143"/>
                  </a:cubicBezTo>
                  <a:close/>
                  <a:moveTo>
                    <a:pt x="117" y="155"/>
                  </a:moveTo>
                  <a:cubicBezTo>
                    <a:pt x="118" y="154"/>
                    <a:pt x="119" y="153"/>
                    <a:pt x="123" y="149"/>
                  </a:cubicBezTo>
                  <a:cubicBezTo>
                    <a:pt x="123" y="149"/>
                    <a:pt x="123" y="149"/>
                    <a:pt x="123" y="149"/>
                  </a:cubicBezTo>
                  <a:cubicBezTo>
                    <a:pt x="124" y="149"/>
                    <a:pt x="124" y="148"/>
                    <a:pt x="124" y="148"/>
                  </a:cubicBezTo>
                  <a:cubicBezTo>
                    <a:pt x="125" y="148"/>
                    <a:pt x="125" y="148"/>
                    <a:pt x="125" y="148"/>
                  </a:cubicBezTo>
                  <a:cubicBezTo>
                    <a:pt x="125" y="147"/>
                    <a:pt x="125" y="147"/>
                    <a:pt x="125" y="147"/>
                  </a:cubicBezTo>
                  <a:cubicBezTo>
                    <a:pt x="125" y="147"/>
                    <a:pt x="126" y="147"/>
                    <a:pt x="126" y="147"/>
                  </a:cubicBezTo>
                  <a:cubicBezTo>
                    <a:pt x="125" y="148"/>
                    <a:pt x="124" y="148"/>
                    <a:pt x="124" y="149"/>
                  </a:cubicBezTo>
                  <a:cubicBezTo>
                    <a:pt x="123" y="149"/>
                    <a:pt x="122" y="150"/>
                    <a:pt x="121" y="151"/>
                  </a:cubicBezTo>
                  <a:cubicBezTo>
                    <a:pt x="121" y="151"/>
                    <a:pt x="121" y="151"/>
                    <a:pt x="121" y="151"/>
                  </a:cubicBezTo>
                  <a:cubicBezTo>
                    <a:pt x="120" y="152"/>
                    <a:pt x="118" y="154"/>
                    <a:pt x="117" y="155"/>
                  </a:cubicBezTo>
                  <a:close/>
                  <a:moveTo>
                    <a:pt x="138" y="137"/>
                  </a:moveTo>
                  <a:cubicBezTo>
                    <a:pt x="139" y="136"/>
                    <a:pt x="140" y="135"/>
                    <a:pt x="141" y="134"/>
                  </a:cubicBezTo>
                  <a:cubicBezTo>
                    <a:pt x="141" y="134"/>
                    <a:pt x="140" y="134"/>
                    <a:pt x="140" y="134"/>
                  </a:cubicBezTo>
                  <a:cubicBezTo>
                    <a:pt x="141" y="134"/>
                    <a:pt x="141" y="134"/>
                    <a:pt x="141" y="134"/>
                  </a:cubicBezTo>
                  <a:cubicBezTo>
                    <a:pt x="141" y="133"/>
                    <a:pt x="142" y="133"/>
                    <a:pt x="142" y="133"/>
                  </a:cubicBezTo>
                  <a:cubicBezTo>
                    <a:pt x="142" y="133"/>
                    <a:pt x="143" y="133"/>
                    <a:pt x="143" y="132"/>
                  </a:cubicBezTo>
                  <a:cubicBezTo>
                    <a:pt x="143" y="132"/>
                    <a:pt x="143" y="132"/>
                    <a:pt x="143" y="132"/>
                  </a:cubicBezTo>
                  <a:cubicBezTo>
                    <a:pt x="144" y="131"/>
                    <a:pt x="145" y="131"/>
                    <a:pt x="146" y="130"/>
                  </a:cubicBezTo>
                  <a:cubicBezTo>
                    <a:pt x="146" y="130"/>
                    <a:pt x="146" y="130"/>
                    <a:pt x="146" y="129"/>
                  </a:cubicBezTo>
                  <a:cubicBezTo>
                    <a:pt x="146" y="130"/>
                    <a:pt x="146" y="130"/>
                    <a:pt x="146" y="130"/>
                  </a:cubicBezTo>
                  <a:cubicBezTo>
                    <a:pt x="146" y="129"/>
                    <a:pt x="147" y="129"/>
                    <a:pt x="147" y="128"/>
                  </a:cubicBezTo>
                  <a:cubicBezTo>
                    <a:pt x="148" y="128"/>
                    <a:pt x="148" y="128"/>
                    <a:pt x="148" y="128"/>
                  </a:cubicBezTo>
                  <a:cubicBezTo>
                    <a:pt x="149" y="127"/>
                    <a:pt x="150" y="126"/>
                    <a:pt x="151" y="126"/>
                  </a:cubicBezTo>
                  <a:cubicBezTo>
                    <a:pt x="151" y="126"/>
                    <a:pt x="151" y="126"/>
                    <a:pt x="150" y="126"/>
                  </a:cubicBezTo>
                  <a:cubicBezTo>
                    <a:pt x="150" y="126"/>
                    <a:pt x="149" y="127"/>
                    <a:pt x="149" y="127"/>
                  </a:cubicBezTo>
                  <a:cubicBezTo>
                    <a:pt x="149" y="127"/>
                    <a:pt x="149" y="127"/>
                    <a:pt x="149" y="127"/>
                  </a:cubicBezTo>
                  <a:cubicBezTo>
                    <a:pt x="148" y="128"/>
                    <a:pt x="148" y="128"/>
                    <a:pt x="147" y="129"/>
                  </a:cubicBezTo>
                  <a:cubicBezTo>
                    <a:pt x="147" y="129"/>
                    <a:pt x="146" y="130"/>
                    <a:pt x="145" y="130"/>
                  </a:cubicBezTo>
                  <a:cubicBezTo>
                    <a:pt x="145" y="130"/>
                    <a:pt x="145" y="131"/>
                    <a:pt x="144" y="131"/>
                  </a:cubicBezTo>
                  <a:cubicBezTo>
                    <a:pt x="144" y="131"/>
                    <a:pt x="144" y="131"/>
                    <a:pt x="144" y="131"/>
                  </a:cubicBezTo>
                  <a:cubicBezTo>
                    <a:pt x="143" y="132"/>
                    <a:pt x="142" y="133"/>
                    <a:pt x="140" y="134"/>
                  </a:cubicBezTo>
                  <a:cubicBezTo>
                    <a:pt x="141" y="134"/>
                    <a:pt x="141" y="134"/>
                    <a:pt x="141" y="134"/>
                  </a:cubicBezTo>
                  <a:cubicBezTo>
                    <a:pt x="141" y="134"/>
                    <a:pt x="141" y="134"/>
                    <a:pt x="141" y="134"/>
                  </a:cubicBezTo>
                  <a:cubicBezTo>
                    <a:pt x="140" y="135"/>
                    <a:pt x="139" y="136"/>
                    <a:pt x="138" y="137"/>
                  </a:cubicBezTo>
                  <a:close/>
                  <a:moveTo>
                    <a:pt x="125" y="148"/>
                  </a:moveTo>
                  <a:cubicBezTo>
                    <a:pt x="125" y="148"/>
                    <a:pt x="126" y="147"/>
                    <a:pt x="126" y="147"/>
                  </a:cubicBezTo>
                  <a:cubicBezTo>
                    <a:pt x="126" y="147"/>
                    <a:pt x="125" y="148"/>
                    <a:pt x="125" y="148"/>
                  </a:cubicBezTo>
                  <a:close/>
                  <a:moveTo>
                    <a:pt x="699" y="141"/>
                  </a:moveTo>
                  <a:cubicBezTo>
                    <a:pt x="699" y="142"/>
                    <a:pt x="703" y="144"/>
                    <a:pt x="706" y="145"/>
                  </a:cubicBezTo>
                  <a:cubicBezTo>
                    <a:pt x="706" y="145"/>
                    <a:pt x="706" y="146"/>
                    <a:pt x="707" y="146"/>
                  </a:cubicBezTo>
                  <a:cubicBezTo>
                    <a:pt x="706" y="146"/>
                    <a:pt x="706" y="146"/>
                    <a:pt x="703" y="145"/>
                  </a:cubicBezTo>
                  <a:cubicBezTo>
                    <a:pt x="703" y="145"/>
                    <a:pt x="703" y="145"/>
                    <a:pt x="702" y="145"/>
                  </a:cubicBezTo>
                  <a:cubicBezTo>
                    <a:pt x="702" y="145"/>
                    <a:pt x="703" y="145"/>
                    <a:pt x="703" y="145"/>
                  </a:cubicBezTo>
                  <a:cubicBezTo>
                    <a:pt x="708" y="147"/>
                    <a:pt x="709" y="149"/>
                    <a:pt x="709" y="150"/>
                  </a:cubicBezTo>
                  <a:cubicBezTo>
                    <a:pt x="709" y="150"/>
                    <a:pt x="709" y="151"/>
                    <a:pt x="709" y="151"/>
                  </a:cubicBezTo>
                  <a:cubicBezTo>
                    <a:pt x="709" y="151"/>
                    <a:pt x="709" y="151"/>
                    <a:pt x="711" y="153"/>
                  </a:cubicBezTo>
                  <a:cubicBezTo>
                    <a:pt x="711" y="152"/>
                    <a:pt x="711" y="152"/>
                    <a:pt x="712" y="152"/>
                  </a:cubicBezTo>
                  <a:cubicBezTo>
                    <a:pt x="712" y="152"/>
                    <a:pt x="711" y="152"/>
                    <a:pt x="711" y="151"/>
                  </a:cubicBezTo>
                  <a:cubicBezTo>
                    <a:pt x="711" y="151"/>
                    <a:pt x="711" y="151"/>
                    <a:pt x="711" y="151"/>
                  </a:cubicBezTo>
                  <a:cubicBezTo>
                    <a:pt x="711" y="151"/>
                    <a:pt x="711" y="151"/>
                    <a:pt x="711" y="151"/>
                  </a:cubicBezTo>
                  <a:cubicBezTo>
                    <a:pt x="711" y="151"/>
                    <a:pt x="711" y="151"/>
                    <a:pt x="711" y="151"/>
                  </a:cubicBezTo>
                  <a:cubicBezTo>
                    <a:pt x="712" y="149"/>
                    <a:pt x="718" y="151"/>
                    <a:pt x="719" y="153"/>
                  </a:cubicBezTo>
                  <a:cubicBezTo>
                    <a:pt x="719" y="153"/>
                    <a:pt x="720" y="156"/>
                    <a:pt x="720" y="158"/>
                  </a:cubicBezTo>
                  <a:cubicBezTo>
                    <a:pt x="719" y="158"/>
                    <a:pt x="719" y="158"/>
                    <a:pt x="719" y="158"/>
                  </a:cubicBezTo>
                  <a:cubicBezTo>
                    <a:pt x="719" y="158"/>
                    <a:pt x="719" y="159"/>
                    <a:pt x="719" y="159"/>
                  </a:cubicBezTo>
                  <a:cubicBezTo>
                    <a:pt x="718" y="159"/>
                    <a:pt x="717" y="159"/>
                    <a:pt x="717" y="159"/>
                  </a:cubicBezTo>
                  <a:cubicBezTo>
                    <a:pt x="716" y="159"/>
                    <a:pt x="716" y="159"/>
                    <a:pt x="716" y="160"/>
                  </a:cubicBezTo>
                  <a:cubicBezTo>
                    <a:pt x="716" y="160"/>
                    <a:pt x="715" y="160"/>
                    <a:pt x="715" y="160"/>
                  </a:cubicBezTo>
                  <a:cubicBezTo>
                    <a:pt x="715" y="160"/>
                    <a:pt x="715" y="161"/>
                    <a:pt x="716" y="161"/>
                  </a:cubicBezTo>
                  <a:cubicBezTo>
                    <a:pt x="716" y="161"/>
                    <a:pt x="716" y="161"/>
                    <a:pt x="716" y="161"/>
                  </a:cubicBezTo>
                  <a:cubicBezTo>
                    <a:pt x="716" y="162"/>
                    <a:pt x="716" y="162"/>
                    <a:pt x="716" y="162"/>
                  </a:cubicBezTo>
                  <a:cubicBezTo>
                    <a:pt x="720" y="162"/>
                    <a:pt x="720" y="162"/>
                    <a:pt x="721" y="164"/>
                  </a:cubicBezTo>
                  <a:cubicBezTo>
                    <a:pt x="720" y="164"/>
                    <a:pt x="720" y="164"/>
                    <a:pt x="719" y="165"/>
                  </a:cubicBezTo>
                  <a:cubicBezTo>
                    <a:pt x="719" y="165"/>
                    <a:pt x="719" y="165"/>
                    <a:pt x="719" y="165"/>
                  </a:cubicBezTo>
                  <a:cubicBezTo>
                    <a:pt x="718" y="165"/>
                    <a:pt x="718" y="165"/>
                    <a:pt x="717" y="165"/>
                  </a:cubicBezTo>
                  <a:cubicBezTo>
                    <a:pt x="717" y="166"/>
                    <a:pt x="717" y="166"/>
                    <a:pt x="717" y="166"/>
                  </a:cubicBezTo>
                  <a:cubicBezTo>
                    <a:pt x="717" y="166"/>
                    <a:pt x="717" y="166"/>
                    <a:pt x="717" y="166"/>
                  </a:cubicBezTo>
                  <a:cubicBezTo>
                    <a:pt x="716" y="166"/>
                    <a:pt x="714" y="164"/>
                    <a:pt x="712" y="165"/>
                  </a:cubicBezTo>
                  <a:cubicBezTo>
                    <a:pt x="712" y="165"/>
                    <a:pt x="712" y="165"/>
                    <a:pt x="712" y="165"/>
                  </a:cubicBezTo>
                  <a:cubicBezTo>
                    <a:pt x="711" y="165"/>
                    <a:pt x="710" y="165"/>
                    <a:pt x="710" y="165"/>
                  </a:cubicBezTo>
                  <a:cubicBezTo>
                    <a:pt x="710" y="165"/>
                    <a:pt x="710" y="165"/>
                    <a:pt x="710" y="165"/>
                  </a:cubicBezTo>
                  <a:cubicBezTo>
                    <a:pt x="710" y="165"/>
                    <a:pt x="709" y="165"/>
                    <a:pt x="709" y="165"/>
                  </a:cubicBezTo>
                  <a:cubicBezTo>
                    <a:pt x="709" y="165"/>
                    <a:pt x="709" y="166"/>
                    <a:pt x="709" y="166"/>
                  </a:cubicBezTo>
                  <a:cubicBezTo>
                    <a:pt x="707" y="166"/>
                    <a:pt x="706" y="165"/>
                    <a:pt x="705" y="165"/>
                  </a:cubicBezTo>
                  <a:cubicBezTo>
                    <a:pt x="705" y="165"/>
                    <a:pt x="705" y="165"/>
                    <a:pt x="705" y="166"/>
                  </a:cubicBezTo>
                  <a:cubicBezTo>
                    <a:pt x="704" y="166"/>
                    <a:pt x="704" y="166"/>
                    <a:pt x="703" y="166"/>
                  </a:cubicBezTo>
                  <a:cubicBezTo>
                    <a:pt x="703" y="166"/>
                    <a:pt x="703" y="167"/>
                    <a:pt x="703" y="167"/>
                  </a:cubicBezTo>
                  <a:cubicBezTo>
                    <a:pt x="702" y="167"/>
                    <a:pt x="701" y="167"/>
                    <a:pt x="700" y="167"/>
                  </a:cubicBezTo>
                  <a:cubicBezTo>
                    <a:pt x="700" y="167"/>
                    <a:pt x="700" y="167"/>
                    <a:pt x="700" y="166"/>
                  </a:cubicBezTo>
                  <a:cubicBezTo>
                    <a:pt x="700" y="166"/>
                    <a:pt x="700" y="166"/>
                    <a:pt x="699" y="166"/>
                  </a:cubicBezTo>
                  <a:cubicBezTo>
                    <a:pt x="699" y="166"/>
                    <a:pt x="699" y="166"/>
                    <a:pt x="699" y="166"/>
                  </a:cubicBezTo>
                  <a:cubicBezTo>
                    <a:pt x="696" y="166"/>
                    <a:pt x="696" y="166"/>
                    <a:pt x="696" y="166"/>
                  </a:cubicBezTo>
                  <a:cubicBezTo>
                    <a:pt x="696" y="167"/>
                    <a:pt x="696" y="167"/>
                    <a:pt x="694" y="169"/>
                  </a:cubicBezTo>
                  <a:cubicBezTo>
                    <a:pt x="694" y="169"/>
                    <a:pt x="694" y="169"/>
                    <a:pt x="694" y="169"/>
                  </a:cubicBezTo>
                  <a:cubicBezTo>
                    <a:pt x="693" y="169"/>
                    <a:pt x="693" y="168"/>
                    <a:pt x="693" y="168"/>
                  </a:cubicBezTo>
                  <a:cubicBezTo>
                    <a:pt x="688" y="168"/>
                    <a:pt x="688" y="168"/>
                    <a:pt x="688" y="169"/>
                  </a:cubicBezTo>
                  <a:cubicBezTo>
                    <a:pt x="688" y="169"/>
                    <a:pt x="688" y="169"/>
                    <a:pt x="688" y="169"/>
                  </a:cubicBezTo>
                  <a:cubicBezTo>
                    <a:pt x="687" y="169"/>
                    <a:pt x="687" y="169"/>
                    <a:pt x="686" y="169"/>
                  </a:cubicBezTo>
                  <a:cubicBezTo>
                    <a:pt x="686" y="172"/>
                    <a:pt x="686" y="172"/>
                    <a:pt x="685" y="172"/>
                  </a:cubicBezTo>
                  <a:cubicBezTo>
                    <a:pt x="685" y="172"/>
                    <a:pt x="685" y="171"/>
                    <a:pt x="685" y="171"/>
                  </a:cubicBezTo>
                  <a:cubicBezTo>
                    <a:pt x="682" y="171"/>
                    <a:pt x="682" y="171"/>
                    <a:pt x="681" y="171"/>
                  </a:cubicBezTo>
                  <a:cubicBezTo>
                    <a:pt x="681" y="170"/>
                    <a:pt x="681" y="170"/>
                    <a:pt x="681" y="170"/>
                  </a:cubicBezTo>
                  <a:cubicBezTo>
                    <a:pt x="682" y="170"/>
                    <a:pt x="683" y="169"/>
                    <a:pt x="684" y="168"/>
                  </a:cubicBezTo>
                  <a:cubicBezTo>
                    <a:pt x="684" y="168"/>
                    <a:pt x="684" y="168"/>
                    <a:pt x="684" y="167"/>
                  </a:cubicBezTo>
                  <a:cubicBezTo>
                    <a:pt x="685" y="167"/>
                    <a:pt x="686" y="166"/>
                    <a:pt x="686" y="163"/>
                  </a:cubicBezTo>
                  <a:cubicBezTo>
                    <a:pt x="686" y="163"/>
                    <a:pt x="686" y="163"/>
                    <a:pt x="687" y="162"/>
                  </a:cubicBezTo>
                  <a:cubicBezTo>
                    <a:pt x="687" y="162"/>
                    <a:pt x="687" y="162"/>
                    <a:pt x="687" y="162"/>
                  </a:cubicBezTo>
                  <a:cubicBezTo>
                    <a:pt x="687" y="162"/>
                    <a:pt x="688" y="162"/>
                    <a:pt x="689" y="162"/>
                  </a:cubicBezTo>
                  <a:cubicBezTo>
                    <a:pt x="689" y="162"/>
                    <a:pt x="689" y="162"/>
                    <a:pt x="689" y="162"/>
                  </a:cubicBezTo>
                  <a:cubicBezTo>
                    <a:pt x="690" y="162"/>
                    <a:pt x="691" y="162"/>
                    <a:pt x="691" y="162"/>
                  </a:cubicBezTo>
                  <a:cubicBezTo>
                    <a:pt x="691" y="162"/>
                    <a:pt x="691" y="162"/>
                    <a:pt x="691" y="162"/>
                  </a:cubicBezTo>
                  <a:cubicBezTo>
                    <a:pt x="693" y="162"/>
                    <a:pt x="695" y="162"/>
                    <a:pt x="696" y="162"/>
                  </a:cubicBezTo>
                  <a:cubicBezTo>
                    <a:pt x="696" y="162"/>
                    <a:pt x="696" y="162"/>
                    <a:pt x="696" y="162"/>
                  </a:cubicBezTo>
                  <a:cubicBezTo>
                    <a:pt x="696" y="162"/>
                    <a:pt x="697" y="162"/>
                    <a:pt x="697" y="162"/>
                  </a:cubicBezTo>
                  <a:cubicBezTo>
                    <a:pt x="697" y="161"/>
                    <a:pt x="697" y="161"/>
                    <a:pt x="696" y="159"/>
                  </a:cubicBezTo>
                  <a:cubicBezTo>
                    <a:pt x="696" y="159"/>
                    <a:pt x="696" y="159"/>
                    <a:pt x="696" y="159"/>
                  </a:cubicBezTo>
                  <a:cubicBezTo>
                    <a:pt x="695" y="159"/>
                    <a:pt x="694" y="159"/>
                    <a:pt x="693" y="159"/>
                  </a:cubicBezTo>
                  <a:cubicBezTo>
                    <a:pt x="693" y="159"/>
                    <a:pt x="694" y="160"/>
                    <a:pt x="694" y="160"/>
                  </a:cubicBezTo>
                  <a:cubicBezTo>
                    <a:pt x="694" y="160"/>
                    <a:pt x="693" y="160"/>
                    <a:pt x="693" y="160"/>
                  </a:cubicBezTo>
                  <a:cubicBezTo>
                    <a:pt x="693" y="160"/>
                    <a:pt x="693" y="161"/>
                    <a:pt x="694" y="161"/>
                  </a:cubicBezTo>
                  <a:cubicBezTo>
                    <a:pt x="693" y="161"/>
                    <a:pt x="693" y="161"/>
                    <a:pt x="693" y="161"/>
                  </a:cubicBezTo>
                  <a:cubicBezTo>
                    <a:pt x="692" y="160"/>
                    <a:pt x="691" y="160"/>
                    <a:pt x="690" y="159"/>
                  </a:cubicBezTo>
                  <a:cubicBezTo>
                    <a:pt x="689" y="161"/>
                    <a:pt x="687" y="161"/>
                    <a:pt x="686" y="160"/>
                  </a:cubicBezTo>
                  <a:cubicBezTo>
                    <a:pt x="686" y="160"/>
                    <a:pt x="686" y="160"/>
                    <a:pt x="686" y="159"/>
                  </a:cubicBezTo>
                  <a:cubicBezTo>
                    <a:pt x="685" y="159"/>
                    <a:pt x="685" y="159"/>
                    <a:pt x="684" y="159"/>
                  </a:cubicBezTo>
                  <a:cubicBezTo>
                    <a:pt x="684" y="159"/>
                    <a:pt x="684" y="160"/>
                    <a:pt x="684" y="160"/>
                  </a:cubicBezTo>
                  <a:cubicBezTo>
                    <a:pt x="683" y="160"/>
                    <a:pt x="683" y="160"/>
                    <a:pt x="682" y="160"/>
                  </a:cubicBezTo>
                  <a:cubicBezTo>
                    <a:pt x="682" y="160"/>
                    <a:pt x="682" y="160"/>
                    <a:pt x="682" y="160"/>
                  </a:cubicBezTo>
                  <a:cubicBezTo>
                    <a:pt x="682" y="160"/>
                    <a:pt x="682" y="160"/>
                    <a:pt x="683" y="160"/>
                  </a:cubicBezTo>
                  <a:cubicBezTo>
                    <a:pt x="683" y="159"/>
                    <a:pt x="682" y="159"/>
                    <a:pt x="682" y="159"/>
                  </a:cubicBezTo>
                  <a:cubicBezTo>
                    <a:pt x="682" y="159"/>
                    <a:pt x="681" y="159"/>
                    <a:pt x="681" y="159"/>
                  </a:cubicBezTo>
                  <a:cubicBezTo>
                    <a:pt x="680" y="158"/>
                    <a:pt x="680" y="158"/>
                    <a:pt x="680" y="157"/>
                  </a:cubicBezTo>
                  <a:cubicBezTo>
                    <a:pt x="680" y="157"/>
                    <a:pt x="682" y="157"/>
                    <a:pt x="683" y="156"/>
                  </a:cubicBezTo>
                  <a:cubicBezTo>
                    <a:pt x="683" y="156"/>
                    <a:pt x="683" y="156"/>
                    <a:pt x="683" y="155"/>
                  </a:cubicBezTo>
                  <a:cubicBezTo>
                    <a:pt x="683" y="155"/>
                    <a:pt x="683" y="155"/>
                    <a:pt x="684" y="155"/>
                  </a:cubicBezTo>
                  <a:cubicBezTo>
                    <a:pt x="684" y="155"/>
                    <a:pt x="684" y="155"/>
                    <a:pt x="684" y="155"/>
                  </a:cubicBezTo>
                  <a:cubicBezTo>
                    <a:pt x="684" y="154"/>
                    <a:pt x="684" y="154"/>
                    <a:pt x="685" y="154"/>
                  </a:cubicBezTo>
                  <a:cubicBezTo>
                    <a:pt x="684" y="153"/>
                    <a:pt x="684" y="152"/>
                    <a:pt x="683" y="151"/>
                  </a:cubicBezTo>
                  <a:cubicBezTo>
                    <a:pt x="682" y="151"/>
                    <a:pt x="681" y="152"/>
                    <a:pt x="680" y="152"/>
                  </a:cubicBezTo>
                  <a:cubicBezTo>
                    <a:pt x="679" y="152"/>
                    <a:pt x="679" y="152"/>
                    <a:pt x="679" y="151"/>
                  </a:cubicBezTo>
                  <a:cubicBezTo>
                    <a:pt x="679" y="151"/>
                    <a:pt x="680" y="151"/>
                    <a:pt x="679" y="151"/>
                  </a:cubicBezTo>
                  <a:cubicBezTo>
                    <a:pt x="681" y="150"/>
                    <a:pt x="681" y="149"/>
                    <a:pt x="682" y="148"/>
                  </a:cubicBezTo>
                  <a:cubicBezTo>
                    <a:pt x="682" y="148"/>
                    <a:pt x="682" y="148"/>
                    <a:pt x="682" y="148"/>
                  </a:cubicBezTo>
                  <a:cubicBezTo>
                    <a:pt x="680" y="148"/>
                    <a:pt x="680" y="148"/>
                    <a:pt x="679" y="147"/>
                  </a:cubicBezTo>
                  <a:cubicBezTo>
                    <a:pt x="679" y="147"/>
                    <a:pt x="679" y="147"/>
                    <a:pt x="679" y="147"/>
                  </a:cubicBezTo>
                  <a:cubicBezTo>
                    <a:pt x="679" y="146"/>
                    <a:pt x="679" y="146"/>
                    <a:pt x="679" y="146"/>
                  </a:cubicBezTo>
                  <a:cubicBezTo>
                    <a:pt x="680" y="146"/>
                    <a:pt x="680" y="146"/>
                    <a:pt x="682" y="146"/>
                  </a:cubicBezTo>
                  <a:cubicBezTo>
                    <a:pt x="682" y="146"/>
                    <a:pt x="682" y="147"/>
                    <a:pt x="682" y="147"/>
                  </a:cubicBezTo>
                  <a:cubicBezTo>
                    <a:pt x="683" y="147"/>
                    <a:pt x="683" y="147"/>
                    <a:pt x="683" y="148"/>
                  </a:cubicBezTo>
                  <a:cubicBezTo>
                    <a:pt x="685" y="147"/>
                    <a:pt x="686" y="147"/>
                    <a:pt x="688" y="148"/>
                  </a:cubicBezTo>
                  <a:cubicBezTo>
                    <a:pt x="688" y="147"/>
                    <a:pt x="687" y="147"/>
                    <a:pt x="687" y="147"/>
                  </a:cubicBezTo>
                  <a:cubicBezTo>
                    <a:pt x="688" y="147"/>
                    <a:pt x="688" y="147"/>
                    <a:pt x="689" y="147"/>
                  </a:cubicBezTo>
                  <a:cubicBezTo>
                    <a:pt x="689" y="147"/>
                    <a:pt x="689" y="147"/>
                    <a:pt x="688" y="147"/>
                  </a:cubicBezTo>
                  <a:cubicBezTo>
                    <a:pt x="688" y="147"/>
                    <a:pt x="688" y="147"/>
                    <a:pt x="688" y="147"/>
                  </a:cubicBezTo>
                  <a:cubicBezTo>
                    <a:pt x="688" y="146"/>
                    <a:pt x="687" y="145"/>
                    <a:pt x="687" y="144"/>
                  </a:cubicBezTo>
                  <a:cubicBezTo>
                    <a:pt x="687" y="144"/>
                    <a:pt x="688" y="144"/>
                    <a:pt x="688" y="144"/>
                  </a:cubicBezTo>
                  <a:cubicBezTo>
                    <a:pt x="688" y="143"/>
                    <a:pt x="688" y="143"/>
                    <a:pt x="687" y="143"/>
                  </a:cubicBezTo>
                  <a:cubicBezTo>
                    <a:pt x="687" y="143"/>
                    <a:pt x="687" y="143"/>
                    <a:pt x="687" y="143"/>
                  </a:cubicBezTo>
                  <a:cubicBezTo>
                    <a:pt x="687" y="143"/>
                    <a:pt x="687" y="143"/>
                    <a:pt x="687" y="142"/>
                  </a:cubicBezTo>
                  <a:cubicBezTo>
                    <a:pt x="687" y="142"/>
                    <a:pt x="687" y="141"/>
                    <a:pt x="686" y="141"/>
                  </a:cubicBezTo>
                  <a:cubicBezTo>
                    <a:pt x="686" y="141"/>
                    <a:pt x="686" y="141"/>
                    <a:pt x="686" y="141"/>
                  </a:cubicBezTo>
                  <a:cubicBezTo>
                    <a:pt x="686" y="141"/>
                    <a:pt x="686" y="141"/>
                    <a:pt x="686" y="141"/>
                  </a:cubicBezTo>
                  <a:cubicBezTo>
                    <a:pt x="685" y="141"/>
                    <a:pt x="685" y="141"/>
                    <a:pt x="684" y="141"/>
                  </a:cubicBezTo>
                  <a:cubicBezTo>
                    <a:pt x="684" y="141"/>
                    <a:pt x="684" y="141"/>
                    <a:pt x="684" y="141"/>
                  </a:cubicBezTo>
                  <a:cubicBezTo>
                    <a:pt x="684" y="141"/>
                    <a:pt x="683" y="141"/>
                    <a:pt x="683" y="141"/>
                  </a:cubicBezTo>
                  <a:cubicBezTo>
                    <a:pt x="681" y="140"/>
                    <a:pt x="681" y="140"/>
                    <a:pt x="682" y="138"/>
                  </a:cubicBezTo>
                  <a:cubicBezTo>
                    <a:pt x="682" y="138"/>
                    <a:pt x="683" y="138"/>
                    <a:pt x="683" y="138"/>
                  </a:cubicBezTo>
                  <a:cubicBezTo>
                    <a:pt x="683" y="138"/>
                    <a:pt x="683" y="138"/>
                    <a:pt x="683" y="137"/>
                  </a:cubicBezTo>
                  <a:cubicBezTo>
                    <a:pt x="682" y="137"/>
                    <a:pt x="681" y="137"/>
                    <a:pt x="679" y="137"/>
                  </a:cubicBezTo>
                  <a:cubicBezTo>
                    <a:pt x="678" y="138"/>
                    <a:pt x="678" y="138"/>
                    <a:pt x="675" y="137"/>
                  </a:cubicBezTo>
                  <a:cubicBezTo>
                    <a:pt x="675" y="138"/>
                    <a:pt x="675" y="138"/>
                    <a:pt x="675" y="139"/>
                  </a:cubicBezTo>
                  <a:cubicBezTo>
                    <a:pt x="674" y="138"/>
                    <a:pt x="674" y="138"/>
                    <a:pt x="673" y="138"/>
                  </a:cubicBezTo>
                  <a:cubicBezTo>
                    <a:pt x="673" y="138"/>
                    <a:pt x="673" y="138"/>
                    <a:pt x="672" y="137"/>
                  </a:cubicBezTo>
                  <a:cubicBezTo>
                    <a:pt x="672" y="138"/>
                    <a:pt x="672" y="138"/>
                    <a:pt x="672" y="138"/>
                  </a:cubicBezTo>
                  <a:cubicBezTo>
                    <a:pt x="671" y="138"/>
                    <a:pt x="671" y="138"/>
                    <a:pt x="671" y="137"/>
                  </a:cubicBezTo>
                  <a:cubicBezTo>
                    <a:pt x="671" y="137"/>
                    <a:pt x="671" y="137"/>
                    <a:pt x="671" y="137"/>
                  </a:cubicBezTo>
                  <a:cubicBezTo>
                    <a:pt x="671" y="137"/>
                    <a:pt x="671" y="137"/>
                    <a:pt x="671" y="137"/>
                  </a:cubicBezTo>
                  <a:cubicBezTo>
                    <a:pt x="671" y="137"/>
                    <a:pt x="671" y="137"/>
                    <a:pt x="671" y="137"/>
                  </a:cubicBezTo>
                  <a:cubicBezTo>
                    <a:pt x="671" y="136"/>
                    <a:pt x="671" y="135"/>
                    <a:pt x="671" y="134"/>
                  </a:cubicBezTo>
                  <a:cubicBezTo>
                    <a:pt x="671" y="134"/>
                    <a:pt x="671" y="134"/>
                    <a:pt x="671" y="134"/>
                  </a:cubicBezTo>
                  <a:cubicBezTo>
                    <a:pt x="671" y="134"/>
                    <a:pt x="671" y="134"/>
                    <a:pt x="671" y="134"/>
                  </a:cubicBezTo>
                  <a:cubicBezTo>
                    <a:pt x="671" y="134"/>
                    <a:pt x="671" y="134"/>
                    <a:pt x="671" y="134"/>
                  </a:cubicBezTo>
                  <a:cubicBezTo>
                    <a:pt x="671" y="134"/>
                    <a:pt x="671" y="134"/>
                    <a:pt x="671" y="134"/>
                  </a:cubicBezTo>
                  <a:cubicBezTo>
                    <a:pt x="671" y="133"/>
                    <a:pt x="671" y="133"/>
                    <a:pt x="671" y="133"/>
                  </a:cubicBezTo>
                  <a:cubicBezTo>
                    <a:pt x="670" y="132"/>
                    <a:pt x="670" y="132"/>
                    <a:pt x="669" y="129"/>
                  </a:cubicBezTo>
                  <a:cubicBezTo>
                    <a:pt x="669" y="129"/>
                    <a:pt x="668" y="129"/>
                    <a:pt x="668" y="129"/>
                  </a:cubicBezTo>
                  <a:cubicBezTo>
                    <a:pt x="668" y="129"/>
                    <a:pt x="668" y="130"/>
                    <a:pt x="668" y="130"/>
                  </a:cubicBezTo>
                  <a:cubicBezTo>
                    <a:pt x="668" y="130"/>
                    <a:pt x="667" y="130"/>
                    <a:pt x="667" y="130"/>
                  </a:cubicBezTo>
                  <a:cubicBezTo>
                    <a:pt x="667" y="130"/>
                    <a:pt x="667" y="129"/>
                    <a:pt x="667" y="129"/>
                  </a:cubicBezTo>
                  <a:cubicBezTo>
                    <a:pt x="667" y="129"/>
                    <a:pt x="666" y="129"/>
                    <a:pt x="666" y="129"/>
                  </a:cubicBezTo>
                  <a:cubicBezTo>
                    <a:pt x="666" y="129"/>
                    <a:pt x="666" y="129"/>
                    <a:pt x="666" y="130"/>
                  </a:cubicBezTo>
                  <a:cubicBezTo>
                    <a:pt x="666" y="130"/>
                    <a:pt x="666" y="130"/>
                    <a:pt x="666" y="131"/>
                  </a:cubicBezTo>
                  <a:cubicBezTo>
                    <a:pt x="666" y="131"/>
                    <a:pt x="666" y="131"/>
                    <a:pt x="666" y="131"/>
                  </a:cubicBezTo>
                  <a:cubicBezTo>
                    <a:pt x="665" y="130"/>
                    <a:pt x="665" y="130"/>
                    <a:pt x="665" y="129"/>
                  </a:cubicBezTo>
                  <a:cubicBezTo>
                    <a:pt x="665" y="129"/>
                    <a:pt x="665" y="129"/>
                    <a:pt x="665" y="129"/>
                  </a:cubicBezTo>
                  <a:cubicBezTo>
                    <a:pt x="665" y="129"/>
                    <a:pt x="665" y="129"/>
                    <a:pt x="664" y="128"/>
                  </a:cubicBezTo>
                  <a:cubicBezTo>
                    <a:pt x="665" y="128"/>
                    <a:pt x="665" y="128"/>
                    <a:pt x="666" y="127"/>
                  </a:cubicBezTo>
                  <a:cubicBezTo>
                    <a:pt x="666" y="127"/>
                    <a:pt x="667" y="126"/>
                    <a:pt x="664" y="126"/>
                  </a:cubicBezTo>
                  <a:cubicBezTo>
                    <a:pt x="664" y="126"/>
                    <a:pt x="663" y="127"/>
                    <a:pt x="662" y="126"/>
                  </a:cubicBezTo>
                  <a:cubicBezTo>
                    <a:pt x="662" y="125"/>
                    <a:pt x="662" y="125"/>
                    <a:pt x="661" y="124"/>
                  </a:cubicBezTo>
                  <a:cubicBezTo>
                    <a:pt x="662" y="123"/>
                    <a:pt x="662" y="123"/>
                    <a:pt x="662" y="123"/>
                  </a:cubicBezTo>
                  <a:cubicBezTo>
                    <a:pt x="662" y="123"/>
                    <a:pt x="662" y="123"/>
                    <a:pt x="662" y="123"/>
                  </a:cubicBezTo>
                  <a:cubicBezTo>
                    <a:pt x="661" y="122"/>
                    <a:pt x="661" y="122"/>
                    <a:pt x="660" y="122"/>
                  </a:cubicBezTo>
                  <a:cubicBezTo>
                    <a:pt x="661" y="121"/>
                    <a:pt x="661" y="121"/>
                    <a:pt x="661" y="121"/>
                  </a:cubicBezTo>
                  <a:cubicBezTo>
                    <a:pt x="661" y="121"/>
                    <a:pt x="661" y="121"/>
                    <a:pt x="661" y="120"/>
                  </a:cubicBezTo>
                  <a:cubicBezTo>
                    <a:pt x="660" y="120"/>
                    <a:pt x="660" y="120"/>
                    <a:pt x="660" y="120"/>
                  </a:cubicBezTo>
                  <a:cubicBezTo>
                    <a:pt x="660" y="120"/>
                    <a:pt x="660" y="120"/>
                    <a:pt x="658" y="119"/>
                  </a:cubicBezTo>
                  <a:cubicBezTo>
                    <a:pt x="658" y="119"/>
                    <a:pt x="658" y="119"/>
                    <a:pt x="658" y="119"/>
                  </a:cubicBezTo>
                  <a:cubicBezTo>
                    <a:pt x="659" y="119"/>
                    <a:pt x="659" y="119"/>
                    <a:pt x="660" y="118"/>
                  </a:cubicBezTo>
                  <a:cubicBezTo>
                    <a:pt x="659" y="118"/>
                    <a:pt x="659" y="118"/>
                    <a:pt x="659" y="118"/>
                  </a:cubicBezTo>
                  <a:cubicBezTo>
                    <a:pt x="659" y="118"/>
                    <a:pt x="658" y="118"/>
                    <a:pt x="658" y="117"/>
                  </a:cubicBezTo>
                  <a:cubicBezTo>
                    <a:pt x="658" y="117"/>
                    <a:pt x="658" y="117"/>
                    <a:pt x="658" y="117"/>
                  </a:cubicBezTo>
                  <a:cubicBezTo>
                    <a:pt x="660" y="117"/>
                    <a:pt x="660" y="117"/>
                    <a:pt x="661" y="117"/>
                  </a:cubicBezTo>
                  <a:cubicBezTo>
                    <a:pt x="661" y="116"/>
                    <a:pt x="661" y="116"/>
                    <a:pt x="661" y="116"/>
                  </a:cubicBezTo>
                  <a:cubicBezTo>
                    <a:pt x="660" y="116"/>
                    <a:pt x="660" y="116"/>
                    <a:pt x="659" y="114"/>
                  </a:cubicBezTo>
                  <a:cubicBezTo>
                    <a:pt x="659" y="114"/>
                    <a:pt x="660" y="114"/>
                    <a:pt x="660" y="114"/>
                  </a:cubicBezTo>
                  <a:cubicBezTo>
                    <a:pt x="659" y="112"/>
                    <a:pt x="659" y="112"/>
                    <a:pt x="659" y="111"/>
                  </a:cubicBezTo>
                  <a:cubicBezTo>
                    <a:pt x="660" y="111"/>
                    <a:pt x="660" y="111"/>
                    <a:pt x="661" y="111"/>
                  </a:cubicBezTo>
                  <a:cubicBezTo>
                    <a:pt x="661" y="112"/>
                    <a:pt x="661" y="112"/>
                    <a:pt x="661" y="112"/>
                  </a:cubicBezTo>
                  <a:cubicBezTo>
                    <a:pt x="661" y="112"/>
                    <a:pt x="661" y="112"/>
                    <a:pt x="662" y="112"/>
                  </a:cubicBezTo>
                  <a:cubicBezTo>
                    <a:pt x="662" y="112"/>
                    <a:pt x="661" y="112"/>
                    <a:pt x="661" y="112"/>
                  </a:cubicBezTo>
                  <a:cubicBezTo>
                    <a:pt x="662" y="112"/>
                    <a:pt x="662" y="112"/>
                    <a:pt x="662" y="112"/>
                  </a:cubicBezTo>
                  <a:cubicBezTo>
                    <a:pt x="662" y="112"/>
                    <a:pt x="661" y="111"/>
                    <a:pt x="661" y="111"/>
                  </a:cubicBezTo>
                  <a:cubicBezTo>
                    <a:pt x="662" y="111"/>
                    <a:pt x="662" y="111"/>
                    <a:pt x="663" y="111"/>
                  </a:cubicBezTo>
                  <a:cubicBezTo>
                    <a:pt x="663" y="110"/>
                    <a:pt x="663" y="110"/>
                    <a:pt x="663" y="110"/>
                  </a:cubicBezTo>
                  <a:cubicBezTo>
                    <a:pt x="664" y="110"/>
                    <a:pt x="664" y="111"/>
                    <a:pt x="665" y="110"/>
                  </a:cubicBezTo>
                  <a:cubicBezTo>
                    <a:pt x="666" y="110"/>
                    <a:pt x="668" y="111"/>
                    <a:pt x="668" y="113"/>
                  </a:cubicBezTo>
                  <a:cubicBezTo>
                    <a:pt x="668" y="114"/>
                    <a:pt x="668" y="114"/>
                    <a:pt x="667" y="114"/>
                  </a:cubicBezTo>
                  <a:cubicBezTo>
                    <a:pt x="667" y="114"/>
                    <a:pt x="667" y="115"/>
                    <a:pt x="668" y="115"/>
                  </a:cubicBezTo>
                  <a:cubicBezTo>
                    <a:pt x="667" y="115"/>
                    <a:pt x="666" y="115"/>
                    <a:pt x="666" y="116"/>
                  </a:cubicBezTo>
                  <a:cubicBezTo>
                    <a:pt x="666" y="116"/>
                    <a:pt x="666" y="117"/>
                    <a:pt x="666" y="118"/>
                  </a:cubicBezTo>
                  <a:cubicBezTo>
                    <a:pt x="666" y="118"/>
                    <a:pt x="666" y="118"/>
                    <a:pt x="666" y="118"/>
                  </a:cubicBezTo>
                  <a:cubicBezTo>
                    <a:pt x="667" y="118"/>
                    <a:pt x="667" y="118"/>
                    <a:pt x="667" y="119"/>
                  </a:cubicBezTo>
                  <a:cubicBezTo>
                    <a:pt x="672" y="117"/>
                    <a:pt x="672" y="117"/>
                    <a:pt x="674" y="118"/>
                  </a:cubicBezTo>
                  <a:cubicBezTo>
                    <a:pt x="673" y="118"/>
                    <a:pt x="673" y="118"/>
                    <a:pt x="673" y="118"/>
                  </a:cubicBezTo>
                  <a:cubicBezTo>
                    <a:pt x="674" y="118"/>
                    <a:pt x="674" y="118"/>
                    <a:pt x="674" y="118"/>
                  </a:cubicBezTo>
                  <a:cubicBezTo>
                    <a:pt x="674" y="117"/>
                    <a:pt x="674" y="117"/>
                    <a:pt x="674" y="117"/>
                  </a:cubicBezTo>
                  <a:cubicBezTo>
                    <a:pt x="675" y="118"/>
                    <a:pt x="675" y="118"/>
                    <a:pt x="676" y="117"/>
                  </a:cubicBezTo>
                  <a:cubicBezTo>
                    <a:pt x="676" y="117"/>
                    <a:pt x="676" y="117"/>
                    <a:pt x="676" y="118"/>
                  </a:cubicBezTo>
                  <a:cubicBezTo>
                    <a:pt x="678" y="118"/>
                    <a:pt x="678" y="118"/>
                    <a:pt x="678" y="119"/>
                  </a:cubicBezTo>
                  <a:cubicBezTo>
                    <a:pt x="678" y="119"/>
                    <a:pt x="678" y="119"/>
                    <a:pt x="678" y="119"/>
                  </a:cubicBezTo>
                  <a:cubicBezTo>
                    <a:pt x="678" y="120"/>
                    <a:pt x="678" y="120"/>
                    <a:pt x="679" y="121"/>
                  </a:cubicBezTo>
                  <a:cubicBezTo>
                    <a:pt x="679" y="121"/>
                    <a:pt x="679" y="121"/>
                    <a:pt x="678" y="121"/>
                  </a:cubicBezTo>
                  <a:cubicBezTo>
                    <a:pt x="679" y="121"/>
                    <a:pt x="679" y="122"/>
                    <a:pt x="680" y="123"/>
                  </a:cubicBezTo>
                  <a:cubicBezTo>
                    <a:pt x="679" y="123"/>
                    <a:pt x="679" y="124"/>
                    <a:pt x="678" y="124"/>
                  </a:cubicBezTo>
                  <a:cubicBezTo>
                    <a:pt x="678" y="125"/>
                    <a:pt x="678" y="125"/>
                    <a:pt x="678" y="125"/>
                  </a:cubicBezTo>
                  <a:cubicBezTo>
                    <a:pt x="678" y="125"/>
                    <a:pt x="678" y="125"/>
                    <a:pt x="678" y="126"/>
                  </a:cubicBezTo>
                  <a:cubicBezTo>
                    <a:pt x="678" y="126"/>
                    <a:pt x="678" y="126"/>
                    <a:pt x="678" y="126"/>
                  </a:cubicBezTo>
                  <a:cubicBezTo>
                    <a:pt x="679" y="126"/>
                    <a:pt x="679" y="126"/>
                    <a:pt x="681" y="128"/>
                  </a:cubicBezTo>
                  <a:cubicBezTo>
                    <a:pt x="680" y="128"/>
                    <a:pt x="680" y="128"/>
                    <a:pt x="680" y="129"/>
                  </a:cubicBezTo>
                  <a:cubicBezTo>
                    <a:pt x="680" y="129"/>
                    <a:pt x="679" y="129"/>
                    <a:pt x="679" y="129"/>
                  </a:cubicBezTo>
                  <a:cubicBezTo>
                    <a:pt x="679" y="129"/>
                    <a:pt x="679" y="129"/>
                    <a:pt x="679" y="129"/>
                  </a:cubicBezTo>
                  <a:cubicBezTo>
                    <a:pt x="679" y="130"/>
                    <a:pt x="679" y="130"/>
                    <a:pt x="679" y="130"/>
                  </a:cubicBezTo>
                  <a:cubicBezTo>
                    <a:pt x="679" y="130"/>
                    <a:pt x="679" y="130"/>
                    <a:pt x="680" y="130"/>
                  </a:cubicBezTo>
                  <a:cubicBezTo>
                    <a:pt x="680" y="130"/>
                    <a:pt x="680" y="130"/>
                    <a:pt x="680" y="130"/>
                  </a:cubicBezTo>
                  <a:cubicBezTo>
                    <a:pt x="680" y="130"/>
                    <a:pt x="680" y="130"/>
                    <a:pt x="682" y="130"/>
                  </a:cubicBezTo>
                  <a:cubicBezTo>
                    <a:pt x="683" y="130"/>
                    <a:pt x="684" y="131"/>
                    <a:pt x="684" y="132"/>
                  </a:cubicBezTo>
                  <a:cubicBezTo>
                    <a:pt x="685" y="132"/>
                    <a:pt x="685" y="132"/>
                    <a:pt x="686" y="132"/>
                  </a:cubicBezTo>
                  <a:cubicBezTo>
                    <a:pt x="686" y="132"/>
                    <a:pt x="686" y="132"/>
                    <a:pt x="687" y="133"/>
                  </a:cubicBezTo>
                  <a:cubicBezTo>
                    <a:pt x="687" y="133"/>
                    <a:pt x="687" y="133"/>
                    <a:pt x="688" y="133"/>
                  </a:cubicBezTo>
                  <a:cubicBezTo>
                    <a:pt x="692" y="138"/>
                    <a:pt x="692" y="138"/>
                    <a:pt x="695" y="139"/>
                  </a:cubicBezTo>
                  <a:cubicBezTo>
                    <a:pt x="695" y="139"/>
                    <a:pt x="696" y="139"/>
                    <a:pt x="696" y="139"/>
                  </a:cubicBezTo>
                  <a:cubicBezTo>
                    <a:pt x="696" y="139"/>
                    <a:pt x="697" y="140"/>
                    <a:pt x="697" y="140"/>
                  </a:cubicBezTo>
                  <a:cubicBezTo>
                    <a:pt x="698" y="140"/>
                    <a:pt x="698" y="140"/>
                    <a:pt x="698" y="140"/>
                  </a:cubicBezTo>
                  <a:cubicBezTo>
                    <a:pt x="698" y="140"/>
                    <a:pt x="698" y="141"/>
                    <a:pt x="698" y="141"/>
                  </a:cubicBezTo>
                  <a:cubicBezTo>
                    <a:pt x="699" y="141"/>
                    <a:pt x="699" y="141"/>
                    <a:pt x="699" y="141"/>
                  </a:cubicBezTo>
                  <a:close/>
                  <a:moveTo>
                    <a:pt x="189" y="182"/>
                  </a:moveTo>
                  <a:cubicBezTo>
                    <a:pt x="190" y="182"/>
                    <a:pt x="190" y="182"/>
                    <a:pt x="190" y="182"/>
                  </a:cubicBezTo>
                  <a:cubicBezTo>
                    <a:pt x="190" y="182"/>
                    <a:pt x="190" y="182"/>
                    <a:pt x="189" y="182"/>
                  </a:cubicBezTo>
                  <a:cubicBezTo>
                    <a:pt x="189" y="183"/>
                    <a:pt x="189" y="183"/>
                    <a:pt x="189" y="183"/>
                  </a:cubicBezTo>
                  <a:cubicBezTo>
                    <a:pt x="189" y="182"/>
                    <a:pt x="189" y="182"/>
                    <a:pt x="189" y="182"/>
                  </a:cubicBezTo>
                  <a:close/>
                  <a:moveTo>
                    <a:pt x="660" y="129"/>
                  </a:moveTo>
                  <a:cubicBezTo>
                    <a:pt x="660" y="129"/>
                    <a:pt x="660" y="129"/>
                    <a:pt x="660" y="129"/>
                  </a:cubicBezTo>
                  <a:cubicBezTo>
                    <a:pt x="660" y="129"/>
                    <a:pt x="660" y="129"/>
                    <a:pt x="660" y="129"/>
                  </a:cubicBezTo>
                  <a:cubicBezTo>
                    <a:pt x="660" y="129"/>
                    <a:pt x="659" y="129"/>
                    <a:pt x="659" y="128"/>
                  </a:cubicBezTo>
                  <a:cubicBezTo>
                    <a:pt x="659" y="129"/>
                    <a:pt x="660" y="129"/>
                    <a:pt x="660" y="129"/>
                  </a:cubicBezTo>
                  <a:close/>
                  <a:moveTo>
                    <a:pt x="651" y="120"/>
                  </a:moveTo>
                  <a:cubicBezTo>
                    <a:pt x="651" y="120"/>
                    <a:pt x="650" y="121"/>
                    <a:pt x="650" y="121"/>
                  </a:cubicBezTo>
                  <a:cubicBezTo>
                    <a:pt x="650" y="121"/>
                    <a:pt x="650" y="121"/>
                    <a:pt x="650" y="121"/>
                  </a:cubicBezTo>
                  <a:cubicBezTo>
                    <a:pt x="650" y="121"/>
                    <a:pt x="650" y="121"/>
                    <a:pt x="650" y="121"/>
                  </a:cubicBezTo>
                  <a:cubicBezTo>
                    <a:pt x="650" y="120"/>
                    <a:pt x="649" y="120"/>
                    <a:pt x="649" y="119"/>
                  </a:cubicBezTo>
                  <a:cubicBezTo>
                    <a:pt x="650" y="119"/>
                    <a:pt x="650" y="119"/>
                    <a:pt x="650" y="119"/>
                  </a:cubicBezTo>
                  <a:cubicBezTo>
                    <a:pt x="651" y="120"/>
                    <a:pt x="651" y="120"/>
                    <a:pt x="651" y="120"/>
                  </a:cubicBezTo>
                  <a:close/>
                  <a:moveTo>
                    <a:pt x="647" y="148"/>
                  </a:moveTo>
                  <a:cubicBezTo>
                    <a:pt x="649" y="148"/>
                    <a:pt x="649" y="148"/>
                    <a:pt x="650" y="148"/>
                  </a:cubicBezTo>
                  <a:cubicBezTo>
                    <a:pt x="650" y="148"/>
                    <a:pt x="650" y="149"/>
                    <a:pt x="650" y="149"/>
                  </a:cubicBezTo>
                  <a:cubicBezTo>
                    <a:pt x="650" y="149"/>
                    <a:pt x="651" y="148"/>
                    <a:pt x="651" y="148"/>
                  </a:cubicBezTo>
                  <a:cubicBezTo>
                    <a:pt x="651" y="149"/>
                    <a:pt x="652" y="149"/>
                    <a:pt x="652" y="149"/>
                  </a:cubicBezTo>
                  <a:cubicBezTo>
                    <a:pt x="652" y="149"/>
                    <a:pt x="652" y="149"/>
                    <a:pt x="652" y="149"/>
                  </a:cubicBezTo>
                  <a:cubicBezTo>
                    <a:pt x="652" y="149"/>
                    <a:pt x="652" y="149"/>
                    <a:pt x="652" y="149"/>
                  </a:cubicBezTo>
                  <a:cubicBezTo>
                    <a:pt x="653" y="149"/>
                    <a:pt x="654" y="149"/>
                    <a:pt x="654" y="149"/>
                  </a:cubicBezTo>
                  <a:cubicBezTo>
                    <a:pt x="654" y="148"/>
                    <a:pt x="654" y="148"/>
                    <a:pt x="654" y="147"/>
                  </a:cubicBezTo>
                  <a:cubicBezTo>
                    <a:pt x="654" y="147"/>
                    <a:pt x="654" y="147"/>
                    <a:pt x="654" y="147"/>
                  </a:cubicBezTo>
                  <a:cubicBezTo>
                    <a:pt x="655" y="148"/>
                    <a:pt x="655" y="148"/>
                    <a:pt x="655" y="148"/>
                  </a:cubicBezTo>
                  <a:cubicBezTo>
                    <a:pt x="655" y="149"/>
                    <a:pt x="655" y="149"/>
                    <a:pt x="654" y="149"/>
                  </a:cubicBezTo>
                  <a:cubicBezTo>
                    <a:pt x="654" y="149"/>
                    <a:pt x="654" y="150"/>
                    <a:pt x="654" y="150"/>
                  </a:cubicBezTo>
                  <a:cubicBezTo>
                    <a:pt x="654" y="150"/>
                    <a:pt x="654" y="150"/>
                    <a:pt x="653" y="150"/>
                  </a:cubicBezTo>
                  <a:cubicBezTo>
                    <a:pt x="653" y="151"/>
                    <a:pt x="654" y="151"/>
                    <a:pt x="654" y="152"/>
                  </a:cubicBezTo>
                  <a:cubicBezTo>
                    <a:pt x="654" y="152"/>
                    <a:pt x="654" y="152"/>
                    <a:pt x="653" y="152"/>
                  </a:cubicBezTo>
                  <a:cubicBezTo>
                    <a:pt x="654" y="152"/>
                    <a:pt x="654" y="152"/>
                    <a:pt x="654" y="153"/>
                  </a:cubicBezTo>
                  <a:cubicBezTo>
                    <a:pt x="654" y="153"/>
                    <a:pt x="653" y="153"/>
                    <a:pt x="653" y="153"/>
                  </a:cubicBezTo>
                  <a:cubicBezTo>
                    <a:pt x="653" y="153"/>
                    <a:pt x="652" y="153"/>
                    <a:pt x="652" y="153"/>
                  </a:cubicBezTo>
                  <a:cubicBezTo>
                    <a:pt x="652" y="153"/>
                    <a:pt x="652" y="154"/>
                    <a:pt x="652" y="154"/>
                  </a:cubicBezTo>
                  <a:cubicBezTo>
                    <a:pt x="653" y="154"/>
                    <a:pt x="654" y="154"/>
                    <a:pt x="654" y="154"/>
                  </a:cubicBezTo>
                  <a:cubicBezTo>
                    <a:pt x="654" y="154"/>
                    <a:pt x="654" y="154"/>
                    <a:pt x="654" y="154"/>
                  </a:cubicBezTo>
                  <a:cubicBezTo>
                    <a:pt x="654" y="155"/>
                    <a:pt x="653" y="155"/>
                    <a:pt x="652" y="155"/>
                  </a:cubicBezTo>
                  <a:cubicBezTo>
                    <a:pt x="652" y="156"/>
                    <a:pt x="652" y="156"/>
                    <a:pt x="652" y="156"/>
                  </a:cubicBezTo>
                  <a:cubicBezTo>
                    <a:pt x="653" y="156"/>
                    <a:pt x="653" y="156"/>
                    <a:pt x="653" y="156"/>
                  </a:cubicBezTo>
                  <a:cubicBezTo>
                    <a:pt x="653" y="156"/>
                    <a:pt x="653" y="157"/>
                    <a:pt x="654" y="157"/>
                  </a:cubicBezTo>
                  <a:cubicBezTo>
                    <a:pt x="653" y="157"/>
                    <a:pt x="653" y="157"/>
                    <a:pt x="650" y="156"/>
                  </a:cubicBezTo>
                  <a:cubicBezTo>
                    <a:pt x="650" y="157"/>
                    <a:pt x="650" y="157"/>
                    <a:pt x="650" y="157"/>
                  </a:cubicBezTo>
                  <a:cubicBezTo>
                    <a:pt x="650" y="157"/>
                    <a:pt x="650" y="157"/>
                    <a:pt x="650" y="157"/>
                  </a:cubicBezTo>
                  <a:cubicBezTo>
                    <a:pt x="650" y="158"/>
                    <a:pt x="650" y="158"/>
                    <a:pt x="652" y="158"/>
                  </a:cubicBezTo>
                  <a:cubicBezTo>
                    <a:pt x="652" y="158"/>
                    <a:pt x="652" y="159"/>
                    <a:pt x="652" y="159"/>
                  </a:cubicBezTo>
                  <a:cubicBezTo>
                    <a:pt x="652" y="159"/>
                    <a:pt x="652" y="160"/>
                    <a:pt x="652" y="160"/>
                  </a:cubicBezTo>
                  <a:cubicBezTo>
                    <a:pt x="652" y="160"/>
                    <a:pt x="652" y="160"/>
                    <a:pt x="651" y="160"/>
                  </a:cubicBezTo>
                  <a:cubicBezTo>
                    <a:pt x="651" y="160"/>
                    <a:pt x="652" y="160"/>
                    <a:pt x="652" y="160"/>
                  </a:cubicBezTo>
                  <a:cubicBezTo>
                    <a:pt x="653" y="160"/>
                    <a:pt x="653" y="160"/>
                    <a:pt x="653" y="160"/>
                  </a:cubicBezTo>
                  <a:cubicBezTo>
                    <a:pt x="654" y="160"/>
                    <a:pt x="655" y="160"/>
                    <a:pt x="655" y="160"/>
                  </a:cubicBezTo>
                  <a:cubicBezTo>
                    <a:pt x="656" y="160"/>
                    <a:pt x="656" y="160"/>
                    <a:pt x="656" y="160"/>
                  </a:cubicBezTo>
                  <a:cubicBezTo>
                    <a:pt x="654" y="161"/>
                    <a:pt x="654" y="161"/>
                    <a:pt x="654" y="161"/>
                  </a:cubicBezTo>
                  <a:cubicBezTo>
                    <a:pt x="654" y="161"/>
                    <a:pt x="654" y="161"/>
                    <a:pt x="654" y="162"/>
                  </a:cubicBezTo>
                  <a:cubicBezTo>
                    <a:pt x="656" y="161"/>
                    <a:pt x="657" y="160"/>
                    <a:pt x="658" y="160"/>
                  </a:cubicBezTo>
                  <a:cubicBezTo>
                    <a:pt x="659" y="160"/>
                    <a:pt x="659" y="161"/>
                    <a:pt x="659" y="161"/>
                  </a:cubicBezTo>
                  <a:cubicBezTo>
                    <a:pt x="660" y="161"/>
                    <a:pt x="660" y="162"/>
                    <a:pt x="661" y="162"/>
                  </a:cubicBezTo>
                  <a:cubicBezTo>
                    <a:pt x="661" y="161"/>
                    <a:pt x="662" y="160"/>
                    <a:pt x="664" y="160"/>
                  </a:cubicBezTo>
                  <a:cubicBezTo>
                    <a:pt x="664" y="159"/>
                    <a:pt x="664" y="159"/>
                    <a:pt x="663" y="159"/>
                  </a:cubicBezTo>
                  <a:cubicBezTo>
                    <a:pt x="664" y="159"/>
                    <a:pt x="665" y="159"/>
                    <a:pt x="666" y="159"/>
                  </a:cubicBezTo>
                  <a:cubicBezTo>
                    <a:pt x="666" y="159"/>
                    <a:pt x="666" y="158"/>
                    <a:pt x="666" y="158"/>
                  </a:cubicBezTo>
                  <a:cubicBezTo>
                    <a:pt x="667" y="158"/>
                    <a:pt x="667" y="158"/>
                    <a:pt x="667" y="158"/>
                  </a:cubicBezTo>
                  <a:cubicBezTo>
                    <a:pt x="667" y="157"/>
                    <a:pt x="667" y="157"/>
                    <a:pt x="667" y="156"/>
                  </a:cubicBezTo>
                  <a:cubicBezTo>
                    <a:pt x="668" y="156"/>
                    <a:pt x="669" y="156"/>
                    <a:pt x="669" y="156"/>
                  </a:cubicBezTo>
                  <a:cubicBezTo>
                    <a:pt x="669" y="156"/>
                    <a:pt x="669" y="156"/>
                    <a:pt x="669" y="155"/>
                  </a:cubicBezTo>
                  <a:cubicBezTo>
                    <a:pt x="669" y="155"/>
                    <a:pt x="669" y="155"/>
                    <a:pt x="669" y="155"/>
                  </a:cubicBezTo>
                  <a:cubicBezTo>
                    <a:pt x="669" y="155"/>
                    <a:pt x="669" y="155"/>
                    <a:pt x="669" y="155"/>
                  </a:cubicBezTo>
                  <a:cubicBezTo>
                    <a:pt x="671" y="156"/>
                    <a:pt x="671" y="156"/>
                    <a:pt x="671" y="156"/>
                  </a:cubicBezTo>
                  <a:cubicBezTo>
                    <a:pt x="671" y="155"/>
                    <a:pt x="671" y="155"/>
                    <a:pt x="670" y="154"/>
                  </a:cubicBezTo>
                  <a:cubicBezTo>
                    <a:pt x="670" y="154"/>
                    <a:pt x="670" y="154"/>
                    <a:pt x="670" y="154"/>
                  </a:cubicBezTo>
                  <a:cubicBezTo>
                    <a:pt x="670" y="154"/>
                    <a:pt x="671" y="154"/>
                    <a:pt x="672" y="154"/>
                  </a:cubicBezTo>
                  <a:cubicBezTo>
                    <a:pt x="671" y="153"/>
                    <a:pt x="671" y="152"/>
                    <a:pt x="670" y="151"/>
                  </a:cubicBezTo>
                  <a:cubicBezTo>
                    <a:pt x="670" y="151"/>
                    <a:pt x="671" y="151"/>
                    <a:pt x="671" y="151"/>
                  </a:cubicBezTo>
                  <a:cubicBezTo>
                    <a:pt x="671" y="151"/>
                    <a:pt x="670" y="150"/>
                    <a:pt x="670" y="150"/>
                  </a:cubicBezTo>
                  <a:cubicBezTo>
                    <a:pt x="670" y="150"/>
                    <a:pt x="670" y="150"/>
                    <a:pt x="670" y="150"/>
                  </a:cubicBezTo>
                  <a:cubicBezTo>
                    <a:pt x="669" y="149"/>
                    <a:pt x="669" y="149"/>
                    <a:pt x="668" y="148"/>
                  </a:cubicBezTo>
                  <a:cubicBezTo>
                    <a:pt x="668" y="148"/>
                    <a:pt x="668" y="148"/>
                    <a:pt x="668" y="148"/>
                  </a:cubicBezTo>
                  <a:cubicBezTo>
                    <a:pt x="667" y="148"/>
                    <a:pt x="667" y="148"/>
                    <a:pt x="667" y="147"/>
                  </a:cubicBezTo>
                  <a:cubicBezTo>
                    <a:pt x="668" y="147"/>
                    <a:pt x="668" y="147"/>
                    <a:pt x="668" y="147"/>
                  </a:cubicBezTo>
                  <a:cubicBezTo>
                    <a:pt x="668" y="147"/>
                    <a:pt x="668" y="147"/>
                    <a:pt x="668" y="147"/>
                  </a:cubicBezTo>
                  <a:cubicBezTo>
                    <a:pt x="668" y="147"/>
                    <a:pt x="668" y="147"/>
                    <a:pt x="668" y="147"/>
                  </a:cubicBezTo>
                  <a:cubicBezTo>
                    <a:pt x="667" y="146"/>
                    <a:pt x="668" y="146"/>
                    <a:pt x="667" y="146"/>
                  </a:cubicBezTo>
                  <a:cubicBezTo>
                    <a:pt x="667" y="145"/>
                    <a:pt x="667" y="144"/>
                    <a:pt x="666" y="144"/>
                  </a:cubicBezTo>
                  <a:cubicBezTo>
                    <a:pt x="667" y="144"/>
                    <a:pt x="667" y="144"/>
                    <a:pt x="667" y="144"/>
                  </a:cubicBezTo>
                  <a:cubicBezTo>
                    <a:pt x="667" y="143"/>
                    <a:pt x="667" y="143"/>
                    <a:pt x="667" y="143"/>
                  </a:cubicBezTo>
                  <a:cubicBezTo>
                    <a:pt x="667" y="143"/>
                    <a:pt x="667" y="143"/>
                    <a:pt x="668" y="143"/>
                  </a:cubicBezTo>
                  <a:cubicBezTo>
                    <a:pt x="667" y="143"/>
                    <a:pt x="667" y="143"/>
                    <a:pt x="667" y="142"/>
                  </a:cubicBezTo>
                  <a:cubicBezTo>
                    <a:pt x="668" y="142"/>
                    <a:pt x="670" y="142"/>
                    <a:pt x="671" y="142"/>
                  </a:cubicBezTo>
                  <a:cubicBezTo>
                    <a:pt x="671" y="142"/>
                    <a:pt x="671" y="141"/>
                    <a:pt x="671" y="141"/>
                  </a:cubicBezTo>
                  <a:cubicBezTo>
                    <a:pt x="671" y="141"/>
                    <a:pt x="670" y="141"/>
                    <a:pt x="670" y="141"/>
                  </a:cubicBezTo>
                  <a:cubicBezTo>
                    <a:pt x="669" y="140"/>
                    <a:pt x="669" y="139"/>
                    <a:pt x="668" y="138"/>
                  </a:cubicBezTo>
                  <a:cubicBezTo>
                    <a:pt x="668" y="138"/>
                    <a:pt x="667" y="138"/>
                    <a:pt x="667" y="138"/>
                  </a:cubicBezTo>
                  <a:cubicBezTo>
                    <a:pt x="667" y="137"/>
                    <a:pt x="667" y="137"/>
                    <a:pt x="667" y="136"/>
                  </a:cubicBezTo>
                  <a:cubicBezTo>
                    <a:pt x="666" y="136"/>
                    <a:pt x="665" y="136"/>
                    <a:pt x="664" y="135"/>
                  </a:cubicBezTo>
                  <a:cubicBezTo>
                    <a:pt x="663" y="136"/>
                    <a:pt x="662" y="137"/>
                    <a:pt x="661" y="137"/>
                  </a:cubicBezTo>
                  <a:cubicBezTo>
                    <a:pt x="661" y="137"/>
                    <a:pt x="661" y="137"/>
                    <a:pt x="661" y="136"/>
                  </a:cubicBezTo>
                  <a:cubicBezTo>
                    <a:pt x="661" y="136"/>
                    <a:pt x="661" y="135"/>
                    <a:pt x="661" y="135"/>
                  </a:cubicBezTo>
                  <a:cubicBezTo>
                    <a:pt x="661" y="135"/>
                    <a:pt x="661" y="135"/>
                    <a:pt x="660" y="135"/>
                  </a:cubicBezTo>
                  <a:cubicBezTo>
                    <a:pt x="660" y="134"/>
                    <a:pt x="660" y="134"/>
                    <a:pt x="659" y="134"/>
                  </a:cubicBezTo>
                  <a:cubicBezTo>
                    <a:pt x="659" y="134"/>
                    <a:pt x="659" y="135"/>
                    <a:pt x="659" y="135"/>
                  </a:cubicBezTo>
                  <a:cubicBezTo>
                    <a:pt x="658" y="135"/>
                    <a:pt x="658" y="135"/>
                    <a:pt x="658" y="136"/>
                  </a:cubicBezTo>
                  <a:cubicBezTo>
                    <a:pt x="658" y="135"/>
                    <a:pt x="658" y="135"/>
                    <a:pt x="657" y="135"/>
                  </a:cubicBezTo>
                  <a:cubicBezTo>
                    <a:pt x="656" y="135"/>
                    <a:pt x="655" y="135"/>
                    <a:pt x="654" y="135"/>
                  </a:cubicBezTo>
                  <a:cubicBezTo>
                    <a:pt x="654" y="136"/>
                    <a:pt x="655" y="136"/>
                    <a:pt x="655" y="137"/>
                  </a:cubicBezTo>
                  <a:cubicBezTo>
                    <a:pt x="654" y="137"/>
                    <a:pt x="654" y="137"/>
                    <a:pt x="653" y="137"/>
                  </a:cubicBezTo>
                  <a:cubicBezTo>
                    <a:pt x="653" y="137"/>
                    <a:pt x="653" y="137"/>
                    <a:pt x="653" y="138"/>
                  </a:cubicBezTo>
                  <a:cubicBezTo>
                    <a:pt x="654" y="138"/>
                    <a:pt x="655" y="138"/>
                    <a:pt x="655" y="138"/>
                  </a:cubicBezTo>
                  <a:cubicBezTo>
                    <a:pt x="655" y="138"/>
                    <a:pt x="655" y="138"/>
                    <a:pt x="655" y="138"/>
                  </a:cubicBezTo>
                  <a:cubicBezTo>
                    <a:pt x="655" y="138"/>
                    <a:pt x="656" y="138"/>
                    <a:pt x="656" y="138"/>
                  </a:cubicBezTo>
                  <a:cubicBezTo>
                    <a:pt x="656" y="138"/>
                    <a:pt x="656" y="139"/>
                    <a:pt x="656" y="139"/>
                  </a:cubicBezTo>
                  <a:cubicBezTo>
                    <a:pt x="655" y="139"/>
                    <a:pt x="655" y="139"/>
                    <a:pt x="654" y="139"/>
                  </a:cubicBezTo>
                  <a:cubicBezTo>
                    <a:pt x="654" y="139"/>
                    <a:pt x="654" y="140"/>
                    <a:pt x="654" y="140"/>
                  </a:cubicBezTo>
                  <a:cubicBezTo>
                    <a:pt x="654" y="140"/>
                    <a:pt x="654" y="140"/>
                    <a:pt x="654" y="140"/>
                  </a:cubicBezTo>
                  <a:cubicBezTo>
                    <a:pt x="654" y="141"/>
                    <a:pt x="654" y="141"/>
                    <a:pt x="655" y="141"/>
                  </a:cubicBezTo>
                  <a:cubicBezTo>
                    <a:pt x="654" y="141"/>
                    <a:pt x="654" y="141"/>
                    <a:pt x="654" y="141"/>
                  </a:cubicBezTo>
                  <a:cubicBezTo>
                    <a:pt x="654" y="142"/>
                    <a:pt x="654" y="142"/>
                    <a:pt x="654" y="142"/>
                  </a:cubicBezTo>
                  <a:cubicBezTo>
                    <a:pt x="653" y="142"/>
                    <a:pt x="652" y="141"/>
                    <a:pt x="651" y="141"/>
                  </a:cubicBezTo>
                  <a:cubicBezTo>
                    <a:pt x="651" y="141"/>
                    <a:pt x="650" y="141"/>
                    <a:pt x="650" y="142"/>
                  </a:cubicBezTo>
                  <a:cubicBezTo>
                    <a:pt x="649" y="141"/>
                    <a:pt x="649" y="141"/>
                    <a:pt x="649" y="141"/>
                  </a:cubicBezTo>
                  <a:cubicBezTo>
                    <a:pt x="649" y="141"/>
                    <a:pt x="649" y="141"/>
                    <a:pt x="648" y="140"/>
                  </a:cubicBezTo>
                  <a:cubicBezTo>
                    <a:pt x="648" y="140"/>
                    <a:pt x="648" y="140"/>
                    <a:pt x="648" y="140"/>
                  </a:cubicBezTo>
                  <a:cubicBezTo>
                    <a:pt x="648" y="141"/>
                    <a:pt x="648" y="141"/>
                    <a:pt x="648" y="142"/>
                  </a:cubicBezTo>
                  <a:cubicBezTo>
                    <a:pt x="648" y="142"/>
                    <a:pt x="648" y="142"/>
                    <a:pt x="648" y="142"/>
                  </a:cubicBezTo>
                  <a:cubicBezTo>
                    <a:pt x="648" y="142"/>
                    <a:pt x="648" y="142"/>
                    <a:pt x="648" y="143"/>
                  </a:cubicBezTo>
                  <a:cubicBezTo>
                    <a:pt x="648" y="143"/>
                    <a:pt x="648" y="143"/>
                    <a:pt x="649" y="143"/>
                  </a:cubicBezTo>
                  <a:cubicBezTo>
                    <a:pt x="649" y="143"/>
                    <a:pt x="649" y="143"/>
                    <a:pt x="649" y="143"/>
                  </a:cubicBezTo>
                  <a:cubicBezTo>
                    <a:pt x="649" y="143"/>
                    <a:pt x="650" y="143"/>
                    <a:pt x="650" y="143"/>
                  </a:cubicBezTo>
                  <a:cubicBezTo>
                    <a:pt x="650" y="143"/>
                    <a:pt x="651" y="144"/>
                    <a:pt x="651" y="144"/>
                  </a:cubicBezTo>
                  <a:cubicBezTo>
                    <a:pt x="651" y="144"/>
                    <a:pt x="651" y="144"/>
                    <a:pt x="650" y="144"/>
                  </a:cubicBezTo>
                  <a:cubicBezTo>
                    <a:pt x="651" y="144"/>
                    <a:pt x="651" y="145"/>
                    <a:pt x="651" y="145"/>
                  </a:cubicBezTo>
                  <a:cubicBezTo>
                    <a:pt x="650" y="145"/>
                    <a:pt x="649" y="145"/>
                    <a:pt x="648" y="145"/>
                  </a:cubicBezTo>
                  <a:cubicBezTo>
                    <a:pt x="649" y="145"/>
                    <a:pt x="649" y="145"/>
                    <a:pt x="649" y="145"/>
                  </a:cubicBezTo>
                  <a:cubicBezTo>
                    <a:pt x="648" y="145"/>
                    <a:pt x="648" y="145"/>
                    <a:pt x="648" y="145"/>
                  </a:cubicBezTo>
                  <a:cubicBezTo>
                    <a:pt x="648" y="145"/>
                    <a:pt x="648" y="145"/>
                    <a:pt x="648" y="146"/>
                  </a:cubicBezTo>
                  <a:cubicBezTo>
                    <a:pt x="649" y="146"/>
                    <a:pt x="649" y="146"/>
                    <a:pt x="649" y="146"/>
                  </a:cubicBezTo>
                  <a:cubicBezTo>
                    <a:pt x="648" y="146"/>
                    <a:pt x="648" y="146"/>
                    <a:pt x="648" y="146"/>
                  </a:cubicBezTo>
                  <a:cubicBezTo>
                    <a:pt x="648" y="146"/>
                    <a:pt x="648" y="146"/>
                    <a:pt x="648" y="147"/>
                  </a:cubicBezTo>
                  <a:cubicBezTo>
                    <a:pt x="648" y="147"/>
                    <a:pt x="647" y="147"/>
                    <a:pt x="647" y="147"/>
                  </a:cubicBezTo>
                  <a:cubicBezTo>
                    <a:pt x="647" y="147"/>
                    <a:pt x="647" y="148"/>
                    <a:pt x="647" y="148"/>
                  </a:cubicBezTo>
                  <a:close/>
                  <a:moveTo>
                    <a:pt x="656" y="153"/>
                  </a:moveTo>
                  <a:cubicBezTo>
                    <a:pt x="656" y="153"/>
                    <a:pt x="656" y="153"/>
                    <a:pt x="657" y="153"/>
                  </a:cubicBezTo>
                  <a:cubicBezTo>
                    <a:pt x="657" y="153"/>
                    <a:pt x="657" y="153"/>
                    <a:pt x="657" y="154"/>
                  </a:cubicBezTo>
                  <a:cubicBezTo>
                    <a:pt x="657" y="154"/>
                    <a:pt x="656" y="154"/>
                    <a:pt x="656" y="154"/>
                  </a:cubicBezTo>
                  <a:cubicBezTo>
                    <a:pt x="656" y="154"/>
                    <a:pt x="656" y="154"/>
                    <a:pt x="656" y="154"/>
                  </a:cubicBezTo>
                  <a:cubicBezTo>
                    <a:pt x="656" y="154"/>
                    <a:pt x="655" y="154"/>
                    <a:pt x="655" y="154"/>
                  </a:cubicBezTo>
                  <a:cubicBezTo>
                    <a:pt x="655" y="153"/>
                    <a:pt x="655" y="153"/>
                    <a:pt x="656" y="153"/>
                  </a:cubicBezTo>
                  <a:cubicBezTo>
                    <a:pt x="656" y="153"/>
                    <a:pt x="656" y="153"/>
                    <a:pt x="656" y="153"/>
                  </a:cubicBezTo>
                  <a:close/>
                  <a:moveTo>
                    <a:pt x="649" y="118"/>
                  </a:moveTo>
                  <a:cubicBezTo>
                    <a:pt x="649" y="118"/>
                    <a:pt x="649" y="118"/>
                    <a:pt x="649" y="118"/>
                  </a:cubicBezTo>
                  <a:cubicBezTo>
                    <a:pt x="649" y="118"/>
                    <a:pt x="650" y="118"/>
                    <a:pt x="651" y="118"/>
                  </a:cubicBezTo>
                  <a:cubicBezTo>
                    <a:pt x="651" y="118"/>
                    <a:pt x="651" y="118"/>
                    <a:pt x="651" y="118"/>
                  </a:cubicBezTo>
                  <a:cubicBezTo>
                    <a:pt x="650" y="118"/>
                    <a:pt x="650" y="118"/>
                    <a:pt x="649" y="118"/>
                  </a:cubicBezTo>
                  <a:cubicBezTo>
                    <a:pt x="649" y="118"/>
                    <a:pt x="649" y="118"/>
                    <a:pt x="649" y="118"/>
                  </a:cubicBezTo>
                  <a:cubicBezTo>
                    <a:pt x="649" y="118"/>
                    <a:pt x="649" y="118"/>
                    <a:pt x="649" y="118"/>
                  </a:cubicBezTo>
                  <a:close/>
                  <a:moveTo>
                    <a:pt x="953" y="200"/>
                  </a:moveTo>
                  <a:cubicBezTo>
                    <a:pt x="953" y="200"/>
                    <a:pt x="953" y="200"/>
                    <a:pt x="954" y="201"/>
                  </a:cubicBezTo>
                  <a:cubicBezTo>
                    <a:pt x="954" y="201"/>
                    <a:pt x="954" y="201"/>
                    <a:pt x="954" y="201"/>
                  </a:cubicBezTo>
                  <a:cubicBezTo>
                    <a:pt x="953" y="201"/>
                    <a:pt x="953" y="200"/>
                    <a:pt x="953" y="200"/>
                  </a:cubicBezTo>
                  <a:close/>
                  <a:moveTo>
                    <a:pt x="703" y="104"/>
                  </a:moveTo>
                  <a:cubicBezTo>
                    <a:pt x="704" y="104"/>
                    <a:pt x="704" y="104"/>
                    <a:pt x="704" y="104"/>
                  </a:cubicBezTo>
                  <a:cubicBezTo>
                    <a:pt x="704" y="104"/>
                    <a:pt x="703" y="104"/>
                    <a:pt x="703" y="104"/>
                  </a:cubicBezTo>
                  <a:cubicBezTo>
                    <a:pt x="703" y="104"/>
                    <a:pt x="703" y="104"/>
                    <a:pt x="703" y="104"/>
                  </a:cubicBezTo>
                  <a:cubicBezTo>
                    <a:pt x="703" y="104"/>
                    <a:pt x="703" y="104"/>
                    <a:pt x="703" y="104"/>
                  </a:cubicBezTo>
                  <a:close/>
                  <a:moveTo>
                    <a:pt x="203" y="200"/>
                  </a:moveTo>
                  <a:cubicBezTo>
                    <a:pt x="203" y="200"/>
                    <a:pt x="203" y="200"/>
                    <a:pt x="204" y="200"/>
                  </a:cubicBezTo>
                  <a:cubicBezTo>
                    <a:pt x="204" y="200"/>
                    <a:pt x="203" y="200"/>
                    <a:pt x="203" y="201"/>
                  </a:cubicBezTo>
                  <a:cubicBezTo>
                    <a:pt x="203" y="200"/>
                    <a:pt x="203" y="201"/>
                    <a:pt x="203" y="200"/>
                  </a:cubicBezTo>
                  <a:cubicBezTo>
                    <a:pt x="203" y="200"/>
                    <a:pt x="203" y="200"/>
                    <a:pt x="203" y="200"/>
                  </a:cubicBezTo>
                  <a:close/>
                  <a:moveTo>
                    <a:pt x="189" y="202"/>
                  </a:moveTo>
                  <a:cubicBezTo>
                    <a:pt x="189" y="202"/>
                    <a:pt x="189" y="202"/>
                    <a:pt x="189" y="202"/>
                  </a:cubicBezTo>
                  <a:cubicBezTo>
                    <a:pt x="189" y="202"/>
                    <a:pt x="189" y="202"/>
                    <a:pt x="188" y="202"/>
                  </a:cubicBezTo>
                  <a:cubicBezTo>
                    <a:pt x="188" y="202"/>
                    <a:pt x="188" y="202"/>
                    <a:pt x="188" y="202"/>
                  </a:cubicBezTo>
                  <a:cubicBezTo>
                    <a:pt x="188" y="203"/>
                    <a:pt x="188" y="203"/>
                    <a:pt x="188" y="203"/>
                  </a:cubicBezTo>
                  <a:cubicBezTo>
                    <a:pt x="188" y="203"/>
                    <a:pt x="187" y="203"/>
                    <a:pt x="187" y="203"/>
                  </a:cubicBezTo>
                  <a:cubicBezTo>
                    <a:pt x="188" y="202"/>
                    <a:pt x="188" y="202"/>
                    <a:pt x="189" y="201"/>
                  </a:cubicBezTo>
                  <a:cubicBezTo>
                    <a:pt x="189" y="201"/>
                    <a:pt x="189" y="202"/>
                    <a:pt x="189" y="202"/>
                  </a:cubicBezTo>
                  <a:close/>
                  <a:moveTo>
                    <a:pt x="210" y="204"/>
                  </a:moveTo>
                  <a:cubicBezTo>
                    <a:pt x="208" y="203"/>
                    <a:pt x="207" y="203"/>
                    <a:pt x="206" y="202"/>
                  </a:cubicBezTo>
                  <a:cubicBezTo>
                    <a:pt x="205" y="202"/>
                    <a:pt x="205" y="201"/>
                    <a:pt x="205" y="201"/>
                  </a:cubicBezTo>
                  <a:cubicBezTo>
                    <a:pt x="207" y="201"/>
                    <a:pt x="208" y="201"/>
                    <a:pt x="209" y="202"/>
                  </a:cubicBezTo>
                  <a:cubicBezTo>
                    <a:pt x="209" y="202"/>
                    <a:pt x="210" y="203"/>
                    <a:pt x="210" y="203"/>
                  </a:cubicBezTo>
                  <a:cubicBezTo>
                    <a:pt x="210" y="203"/>
                    <a:pt x="210" y="203"/>
                    <a:pt x="210" y="203"/>
                  </a:cubicBezTo>
                  <a:cubicBezTo>
                    <a:pt x="210" y="203"/>
                    <a:pt x="210" y="204"/>
                    <a:pt x="210" y="204"/>
                  </a:cubicBezTo>
                  <a:close/>
                  <a:moveTo>
                    <a:pt x="650" y="113"/>
                  </a:moveTo>
                  <a:cubicBezTo>
                    <a:pt x="650" y="113"/>
                    <a:pt x="651" y="113"/>
                    <a:pt x="651" y="113"/>
                  </a:cubicBezTo>
                  <a:cubicBezTo>
                    <a:pt x="651" y="113"/>
                    <a:pt x="650" y="113"/>
                    <a:pt x="650" y="112"/>
                  </a:cubicBezTo>
                  <a:cubicBezTo>
                    <a:pt x="650" y="112"/>
                    <a:pt x="650" y="112"/>
                    <a:pt x="650" y="112"/>
                  </a:cubicBezTo>
                  <a:cubicBezTo>
                    <a:pt x="651" y="112"/>
                    <a:pt x="651" y="111"/>
                    <a:pt x="652" y="111"/>
                  </a:cubicBezTo>
                  <a:cubicBezTo>
                    <a:pt x="652" y="111"/>
                    <a:pt x="652" y="111"/>
                    <a:pt x="652" y="111"/>
                  </a:cubicBezTo>
                  <a:cubicBezTo>
                    <a:pt x="653" y="111"/>
                    <a:pt x="653" y="111"/>
                    <a:pt x="653" y="111"/>
                  </a:cubicBezTo>
                  <a:cubicBezTo>
                    <a:pt x="653" y="112"/>
                    <a:pt x="653" y="112"/>
                    <a:pt x="654" y="113"/>
                  </a:cubicBezTo>
                  <a:cubicBezTo>
                    <a:pt x="653" y="113"/>
                    <a:pt x="653" y="114"/>
                    <a:pt x="654" y="116"/>
                  </a:cubicBezTo>
                  <a:cubicBezTo>
                    <a:pt x="653" y="116"/>
                    <a:pt x="653" y="116"/>
                    <a:pt x="652" y="116"/>
                  </a:cubicBezTo>
                  <a:cubicBezTo>
                    <a:pt x="652" y="117"/>
                    <a:pt x="652" y="117"/>
                    <a:pt x="651" y="118"/>
                  </a:cubicBezTo>
                  <a:cubicBezTo>
                    <a:pt x="651" y="116"/>
                    <a:pt x="651" y="116"/>
                    <a:pt x="650" y="115"/>
                  </a:cubicBezTo>
                  <a:cubicBezTo>
                    <a:pt x="651" y="115"/>
                    <a:pt x="651" y="115"/>
                    <a:pt x="651" y="114"/>
                  </a:cubicBezTo>
                  <a:cubicBezTo>
                    <a:pt x="650" y="114"/>
                    <a:pt x="650" y="114"/>
                    <a:pt x="650" y="113"/>
                  </a:cubicBezTo>
                  <a:cubicBezTo>
                    <a:pt x="650" y="113"/>
                    <a:pt x="650" y="113"/>
                    <a:pt x="650" y="113"/>
                  </a:cubicBezTo>
                  <a:close/>
                  <a:moveTo>
                    <a:pt x="672" y="97"/>
                  </a:moveTo>
                  <a:cubicBezTo>
                    <a:pt x="672" y="97"/>
                    <a:pt x="671" y="97"/>
                    <a:pt x="671" y="97"/>
                  </a:cubicBezTo>
                  <a:cubicBezTo>
                    <a:pt x="671" y="97"/>
                    <a:pt x="671" y="97"/>
                    <a:pt x="671" y="97"/>
                  </a:cubicBezTo>
                  <a:cubicBezTo>
                    <a:pt x="671" y="97"/>
                    <a:pt x="671" y="97"/>
                    <a:pt x="672" y="97"/>
                  </a:cubicBezTo>
                  <a:close/>
                  <a:moveTo>
                    <a:pt x="670" y="101"/>
                  </a:moveTo>
                  <a:cubicBezTo>
                    <a:pt x="670" y="100"/>
                    <a:pt x="670" y="100"/>
                    <a:pt x="670" y="99"/>
                  </a:cubicBezTo>
                  <a:cubicBezTo>
                    <a:pt x="670" y="99"/>
                    <a:pt x="670" y="99"/>
                    <a:pt x="670" y="99"/>
                  </a:cubicBezTo>
                  <a:cubicBezTo>
                    <a:pt x="670" y="99"/>
                    <a:pt x="670" y="99"/>
                    <a:pt x="670" y="99"/>
                  </a:cubicBezTo>
                  <a:cubicBezTo>
                    <a:pt x="670" y="99"/>
                    <a:pt x="671" y="100"/>
                    <a:pt x="671" y="100"/>
                  </a:cubicBezTo>
                  <a:cubicBezTo>
                    <a:pt x="671" y="100"/>
                    <a:pt x="672" y="101"/>
                    <a:pt x="672" y="101"/>
                  </a:cubicBezTo>
                  <a:cubicBezTo>
                    <a:pt x="672" y="101"/>
                    <a:pt x="671" y="101"/>
                    <a:pt x="671" y="101"/>
                  </a:cubicBezTo>
                  <a:cubicBezTo>
                    <a:pt x="672" y="101"/>
                    <a:pt x="672" y="102"/>
                    <a:pt x="673" y="102"/>
                  </a:cubicBezTo>
                  <a:cubicBezTo>
                    <a:pt x="672" y="102"/>
                    <a:pt x="672" y="102"/>
                    <a:pt x="672" y="103"/>
                  </a:cubicBezTo>
                  <a:cubicBezTo>
                    <a:pt x="672" y="102"/>
                    <a:pt x="671" y="102"/>
                    <a:pt x="671" y="101"/>
                  </a:cubicBezTo>
                  <a:cubicBezTo>
                    <a:pt x="671" y="101"/>
                    <a:pt x="671" y="101"/>
                    <a:pt x="671" y="101"/>
                  </a:cubicBezTo>
                  <a:cubicBezTo>
                    <a:pt x="671" y="102"/>
                    <a:pt x="671" y="102"/>
                    <a:pt x="670" y="102"/>
                  </a:cubicBezTo>
                  <a:cubicBezTo>
                    <a:pt x="670" y="101"/>
                    <a:pt x="670" y="101"/>
                    <a:pt x="669" y="101"/>
                  </a:cubicBezTo>
                  <a:cubicBezTo>
                    <a:pt x="669" y="101"/>
                    <a:pt x="669" y="101"/>
                    <a:pt x="669" y="101"/>
                  </a:cubicBezTo>
                  <a:cubicBezTo>
                    <a:pt x="670" y="101"/>
                    <a:pt x="670" y="101"/>
                    <a:pt x="670" y="101"/>
                  </a:cubicBezTo>
                  <a:close/>
                  <a:moveTo>
                    <a:pt x="198" y="179"/>
                  </a:moveTo>
                  <a:cubicBezTo>
                    <a:pt x="197" y="179"/>
                    <a:pt x="197" y="179"/>
                    <a:pt x="197" y="179"/>
                  </a:cubicBezTo>
                  <a:cubicBezTo>
                    <a:pt x="197" y="179"/>
                    <a:pt x="197" y="179"/>
                    <a:pt x="197" y="178"/>
                  </a:cubicBezTo>
                  <a:cubicBezTo>
                    <a:pt x="198" y="179"/>
                    <a:pt x="198" y="179"/>
                    <a:pt x="198" y="179"/>
                  </a:cubicBezTo>
                  <a:close/>
                  <a:moveTo>
                    <a:pt x="660" y="128"/>
                  </a:moveTo>
                  <a:cubicBezTo>
                    <a:pt x="660" y="128"/>
                    <a:pt x="660" y="128"/>
                    <a:pt x="660" y="128"/>
                  </a:cubicBezTo>
                  <a:cubicBezTo>
                    <a:pt x="660" y="128"/>
                    <a:pt x="660" y="128"/>
                    <a:pt x="659" y="128"/>
                  </a:cubicBezTo>
                  <a:cubicBezTo>
                    <a:pt x="659" y="128"/>
                    <a:pt x="659" y="128"/>
                    <a:pt x="659" y="127"/>
                  </a:cubicBezTo>
                  <a:cubicBezTo>
                    <a:pt x="660" y="127"/>
                    <a:pt x="660" y="127"/>
                    <a:pt x="660" y="127"/>
                  </a:cubicBezTo>
                  <a:cubicBezTo>
                    <a:pt x="660" y="127"/>
                    <a:pt x="659" y="126"/>
                    <a:pt x="659" y="126"/>
                  </a:cubicBezTo>
                  <a:cubicBezTo>
                    <a:pt x="659" y="126"/>
                    <a:pt x="660" y="126"/>
                    <a:pt x="660" y="126"/>
                  </a:cubicBezTo>
                  <a:cubicBezTo>
                    <a:pt x="660" y="126"/>
                    <a:pt x="661" y="126"/>
                    <a:pt x="661" y="127"/>
                  </a:cubicBezTo>
                  <a:cubicBezTo>
                    <a:pt x="662" y="127"/>
                    <a:pt x="662" y="127"/>
                    <a:pt x="662" y="128"/>
                  </a:cubicBezTo>
                  <a:cubicBezTo>
                    <a:pt x="661" y="128"/>
                    <a:pt x="661" y="128"/>
                    <a:pt x="660" y="128"/>
                  </a:cubicBezTo>
                  <a:close/>
                  <a:moveTo>
                    <a:pt x="682" y="52"/>
                  </a:moveTo>
                  <a:cubicBezTo>
                    <a:pt x="682" y="52"/>
                    <a:pt x="681" y="52"/>
                    <a:pt x="681" y="52"/>
                  </a:cubicBezTo>
                  <a:cubicBezTo>
                    <a:pt x="680" y="52"/>
                    <a:pt x="680" y="52"/>
                    <a:pt x="680" y="51"/>
                  </a:cubicBezTo>
                  <a:cubicBezTo>
                    <a:pt x="680" y="51"/>
                    <a:pt x="680" y="51"/>
                    <a:pt x="680" y="51"/>
                  </a:cubicBezTo>
                  <a:cubicBezTo>
                    <a:pt x="681" y="51"/>
                    <a:pt x="682" y="52"/>
                    <a:pt x="682" y="52"/>
                  </a:cubicBezTo>
                  <a:close/>
                  <a:moveTo>
                    <a:pt x="667" y="132"/>
                  </a:moveTo>
                  <a:cubicBezTo>
                    <a:pt x="667" y="133"/>
                    <a:pt x="667" y="133"/>
                    <a:pt x="668" y="134"/>
                  </a:cubicBezTo>
                  <a:cubicBezTo>
                    <a:pt x="667" y="134"/>
                    <a:pt x="667" y="134"/>
                    <a:pt x="667" y="134"/>
                  </a:cubicBezTo>
                  <a:cubicBezTo>
                    <a:pt x="666" y="133"/>
                    <a:pt x="666" y="133"/>
                    <a:pt x="666" y="132"/>
                  </a:cubicBezTo>
                  <a:cubicBezTo>
                    <a:pt x="666" y="132"/>
                    <a:pt x="667" y="132"/>
                    <a:pt x="667" y="132"/>
                  </a:cubicBezTo>
                  <a:close/>
                  <a:moveTo>
                    <a:pt x="663" y="133"/>
                  </a:moveTo>
                  <a:cubicBezTo>
                    <a:pt x="664" y="133"/>
                    <a:pt x="664" y="133"/>
                    <a:pt x="664" y="133"/>
                  </a:cubicBezTo>
                  <a:cubicBezTo>
                    <a:pt x="664" y="133"/>
                    <a:pt x="663" y="133"/>
                    <a:pt x="663" y="133"/>
                  </a:cubicBezTo>
                  <a:cubicBezTo>
                    <a:pt x="663" y="133"/>
                    <a:pt x="663" y="133"/>
                    <a:pt x="663" y="132"/>
                  </a:cubicBezTo>
                  <a:cubicBezTo>
                    <a:pt x="663" y="132"/>
                    <a:pt x="663" y="133"/>
                    <a:pt x="663" y="133"/>
                  </a:cubicBezTo>
                  <a:close/>
                  <a:moveTo>
                    <a:pt x="734" y="161"/>
                  </a:moveTo>
                  <a:cubicBezTo>
                    <a:pt x="734" y="161"/>
                    <a:pt x="733" y="161"/>
                    <a:pt x="732" y="160"/>
                  </a:cubicBezTo>
                  <a:cubicBezTo>
                    <a:pt x="733" y="160"/>
                    <a:pt x="734" y="160"/>
                    <a:pt x="735" y="160"/>
                  </a:cubicBezTo>
                  <a:cubicBezTo>
                    <a:pt x="735" y="160"/>
                    <a:pt x="735" y="161"/>
                    <a:pt x="735" y="161"/>
                  </a:cubicBezTo>
                  <a:cubicBezTo>
                    <a:pt x="735" y="161"/>
                    <a:pt x="735" y="161"/>
                    <a:pt x="735" y="161"/>
                  </a:cubicBezTo>
                  <a:cubicBezTo>
                    <a:pt x="735" y="161"/>
                    <a:pt x="736" y="161"/>
                    <a:pt x="736" y="161"/>
                  </a:cubicBezTo>
                  <a:cubicBezTo>
                    <a:pt x="735" y="161"/>
                    <a:pt x="734" y="161"/>
                    <a:pt x="734" y="161"/>
                  </a:cubicBezTo>
                  <a:close/>
                  <a:moveTo>
                    <a:pt x="664" y="130"/>
                  </a:moveTo>
                  <a:cubicBezTo>
                    <a:pt x="664" y="130"/>
                    <a:pt x="663" y="130"/>
                    <a:pt x="663" y="130"/>
                  </a:cubicBezTo>
                  <a:cubicBezTo>
                    <a:pt x="663" y="130"/>
                    <a:pt x="663" y="130"/>
                    <a:pt x="663" y="130"/>
                  </a:cubicBezTo>
                  <a:cubicBezTo>
                    <a:pt x="663" y="130"/>
                    <a:pt x="663" y="130"/>
                    <a:pt x="663" y="130"/>
                  </a:cubicBezTo>
                  <a:cubicBezTo>
                    <a:pt x="663" y="130"/>
                    <a:pt x="663" y="130"/>
                    <a:pt x="663" y="130"/>
                  </a:cubicBezTo>
                  <a:cubicBezTo>
                    <a:pt x="663" y="129"/>
                    <a:pt x="663" y="129"/>
                    <a:pt x="663" y="128"/>
                  </a:cubicBezTo>
                  <a:cubicBezTo>
                    <a:pt x="663" y="129"/>
                    <a:pt x="663" y="129"/>
                    <a:pt x="664" y="129"/>
                  </a:cubicBezTo>
                  <a:cubicBezTo>
                    <a:pt x="664" y="130"/>
                    <a:pt x="664" y="130"/>
                    <a:pt x="664" y="130"/>
                  </a:cubicBezTo>
                  <a:close/>
                  <a:moveTo>
                    <a:pt x="706" y="166"/>
                  </a:moveTo>
                  <a:cubicBezTo>
                    <a:pt x="706" y="166"/>
                    <a:pt x="707" y="166"/>
                    <a:pt x="707" y="166"/>
                  </a:cubicBezTo>
                  <a:cubicBezTo>
                    <a:pt x="707" y="166"/>
                    <a:pt x="707" y="166"/>
                    <a:pt x="707" y="166"/>
                  </a:cubicBezTo>
                  <a:cubicBezTo>
                    <a:pt x="707" y="166"/>
                    <a:pt x="707" y="166"/>
                    <a:pt x="707" y="166"/>
                  </a:cubicBezTo>
                  <a:cubicBezTo>
                    <a:pt x="707" y="167"/>
                    <a:pt x="707" y="167"/>
                    <a:pt x="707" y="167"/>
                  </a:cubicBezTo>
                  <a:cubicBezTo>
                    <a:pt x="706" y="167"/>
                    <a:pt x="706" y="167"/>
                    <a:pt x="706" y="167"/>
                  </a:cubicBezTo>
                  <a:cubicBezTo>
                    <a:pt x="706" y="167"/>
                    <a:pt x="706" y="166"/>
                    <a:pt x="706" y="166"/>
                  </a:cubicBezTo>
                  <a:close/>
                  <a:moveTo>
                    <a:pt x="681" y="49"/>
                  </a:moveTo>
                  <a:cubicBezTo>
                    <a:pt x="681" y="49"/>
                    <a:pt x="682" y="49"/>
                    <a:pt x="682" y="49"/>
                  </a:cubicBezTo>
                  <a:cubicBezTo>
                    <a:pt x="682" y="49"/>
                    <a:pt x="682" y="50"/>
                    <a:pt x="682" y="50"/>
                  </a:cubicBezTo>
                  <a:cubicBezTo>
                    <a:pt x="682" y="50"/>
                    <a:pt x="681" y="49"/>
                    <a:pt x="681" y="49"/>
                  </a:cubicBezTo>
                  <a:close/>
                  <a:moveTo>
                    <a:pt x="684" y="54"/>
                  </a:moveTo>
                  <a:cubicBezTo>
                    <a:pt x="684" y="54"/>
                    <a:pt x="684" y="54"/>
                    <a:pt x="684" y="54"/>
                  </a:cubicBezTo>
                  <a:cubicBezTo>
                    <a:pt x="684" y="54"/>
                    <a:pt x="685" y="55"/>
                    <a:pt x="684" y="55"/>
                  </a:cubicBezTo>
                  <a:cubicBezTo>
                    <a:pt x="684" y="55"/>
                    <a:pt x="684" y="55"/>
                    <a:pt x="684" y="55"/>
                  </a:cubicBezTo>
                  <a:cubicBezTo>
                    <a:pt x="684" y="55"/>
                    <a:pt x="683" y="55"/>
                    <a:pt x="683" y="55"/>
                  </a:cubicBezTo>
                  <a:cubicBezTo>
                    <a:pt x="683" y="55"/>
                    <a:pt x="684" y="55"/>
                    <a:pt x="683" y="53"/>
                  </a:cubicBezTo>
                  <a:cubicBezTo>
                    <a:pt x="684" y="53"/>
                    <a:pt x="684" y="54"/>
                    <a:pt x="684" y="54"/>
                  </a:cubicBezTo>
                  <a:close/>
                  <a:moveTo>
                    <a:pt x="681" y="49"/>
                  </a:moveTo>
                  <a:cubicBezTo>
                    <a:pt x="681" y="49"/>
                    <a:pt x="681" y="49"/>
                    <a:pt x="681" y="48"/>
                  </a:cubicBezTo>
                  <a:cubicBezTo>
                    <a:pt x="681" y="49"/>
                    <a:pt x="681" y="49"/>
                    <a:pt x="681" y="49"/>
                  </a:cubicBezTo>
                  <a:cubicBezTo>
                    <a:pt x="681" y="49"/>
                    <a:pt x="681" y="49"/>
                    <a:pt x="681" y="49"/>
                  </a:cubicBezTo>
                  <a:close/>
                  <a:moveTo>
                    <a:pt x="682" y="55"/>
                  </a:moveTo>
                  <a:cubicBezTo>
                    <a:pt x="683" y="55"/>
                    <a:pt x="683" y="55"/>
                    <a:pt x="684" y="56"/>
                  </a:cubicBezTo>
                  <a:cubicBezTo>
                    <a:pt x="684" y="56"/>
                    <a:pt x="684" y="56"/>
                    <a:pt x="684" y="56"/>
                  </a:cubicBezTo>
                  <a:cubicBezTo>
                    <a:pt x="684" y="56"/>
                    <a:pt x="683" y="56"/>
                    <a:pt x="683" y="56"/>
                  </a:cubicBezTo>
                  <a:cubicBezTo>
                    <a:pt x="683" y="56"/>
                    <a:pt x="683" y="56"/>
                    <a:pt x="682" y="55"/>
                  </a:cubicBezTo>
                  <a:cubicBezTo>
                    <a:pt x="682" y="55"/>
                    <a:pt x="682" y="55"/>
                    <a:pt x="682" y="55"/>
                  </a:cubicBezTo>
                  <a:cubicBezTo>
                    <a:pt x="682" y="55"/>
                    <a:pt x="682" y="55"/>
                    <a:pt x="682" y="55"/>
                  </a:cubicBezTo>
                  <a:close/>
                  <a:moveTo>
                    <a:pt x="704" y="105"/>
                  </a:moveTo>
                  <a:cubicBezTo>
                    <a:pt x="704" y="105"/>
                    <a:pt x="704" y="105"/>
                    <a:pt x="704" y="106"/>
                  </a:cubicBezTo>
                  <a:cubicBezTo>
                    <a:pt x="704" y="106"/>
                    <a:pt x="704" y="106"/>
                    <a:pt x="704" y="106"/>
                  </a:cubicBezTo>
                  <a:cubicBezTo>
                    <a:pt x="704" y="105"/>
                    <a:pt x="704" y="105"/>
                    <a:pt x="704" y="105"/>
                  </a:cubicBezTo>
                  <a:close/>
                  <a:moveTo>
                    <a:pt x="638" y="339"/>
                  </a:moveTo>
                  <a:cubicBezTo>
                    <a:pt x="638" y="338"/>
                    <a:pt x="638" y="338"/>
                    <a:pt x="638" y="338"/>
                  </a:cubicBezTo>
                  <a:cubicBezTo>
                    <a:pt x="638" y="338"/>
                    <a:pt x="638" y="338"/>
                    <a:pt x="638" y="338"/>
                  </a:cubicBezTo>
                  <a:cubicBezTo>
                    <a:pt x="638" y="338"/>
                    <a:pt x="638" y="338"/>
                    <a:pt x="638" y="339"/>
                  </a:cubicBezTo>
                  <a:cubicBezTo>
                    <a:pt x="638" y="339"/>
                    <a:pt x="638" y="339"/>
                    <a:pt x="638" y="339"/>
                  </a:cubicBezTo>
                  <a:close/>
                  <a:moveTo>
                    <a:pt x="642" y="343"/>
                  </a:moveTo>
                  <a:cubicBezTo>
                    <a:pt x="642" y="342"/>
                    <a:pt x="642" y="341"/>
                    <a:pt x="642" y="341"/>
                  </a:cubicBezTo>
                  <a:cubicBezTo>
                    <a:pt x="644" y="341"/>
                    <a:pt x="645" y="340"/>
                    <a:pt x="647" y="340"/>
                  </a:cubicBezTo>
                  <a:cubicBezTo>
                    <a:pt x="647" y="340"/>
                    <a:pt x="647" y="340"/>
                    <a:pt x="647" y="340"/>
                  </a:cubicBezTo>
                  <a:cubicBezTo>
                    <a:pt x="647" y="340"/>
                    <a:pt x="647" y="340"/>
                    <a:pt x="647" y="340"/>
                  </a:cubicBezTo>
                  <a:cubicBezTo>
                    <a:pt x="646" y="341"/>
                    <a:pt x="645" y="341"/>
                    <a:pt x="645" y="341"/>
                  </a:cubicBezTo>
                  <a:cubicBezTo>
                    <a:pt x="645" y="341"/>
                    <a:pt x="645" y="342"/>
                    <a:pt x="645" y="342"/>
                  </a:cubicBezTo>
                  <a:cubicBezTo>
                    <a:pt x="645" y="342"/>
                    <a:pt x="644" y="343"/>
                    <a:pt x="644" y="343"/>
                  </a:cubicBezTo>
                  <a:cubicBezTo>
                    <a:pt x="644" y="343"/>
                    <a:pt x="643" y="343"/>
                    <a:pt x="643" y="343"/>
                  </a:cubicBezTo>
                  <a:cubicBezTo>
                    <a:pt x="643" y="343"/>
                    <a:pt x="643" y="343"/>
                    <a:pt x="643" y="343"/>
                  </a:cubicBezTo>
                  <a:cubicBezTo>
                    <a:pt x="643" y="343"/>
                    <a:pt x="643" y="343"/>
                    <a:pt x="642" y="343"/>
                  </a:cubicBezTo>
                  <a:close/>
                  <a:moveTo>
                    <a:pt x="668" y="336"/>
                  </a:moveTo>
                  <a:cubicBezTo>
                    <a:pt x="668" y="336"/>
                    <a:pt x="669" y="336"/>
                    <a:pt x="669" y="336"/>
                  </a:cubicBezTo>
                  <a:cubicBezTo>
                    <a:pt x="669" y="336"/>
                    <a:pt x="669" y="336"/>
                    <a:pt x="669" y="337"/>
                  </a:cubicBezTo>
                  <a:cubicBezTo>
                    <a:pt x="669" y="337"/>
                    <a:pt x="668" y="337"/>
                    <a:pt x="668" y="337"/>
                  </a:cubicBezTo>
                  <a:cubicBezTo>
                    <a:pt x="668" y="336"/>
                    <a:pt x="668" y="336"/>
                    <a:pt x="668" y="336"/>
                  </a:cubicBezTo>
                  <a:close/>
                  <a:moveTo>
                    <a:pt x="667" y="339"/>
                  </a:moveTo>
                  <a:cubicBezTo>
                    <a:pt x="667" y="339"/>
                    <a:pt x="666" y="339"/>
                    <a:pt x="666" y="339"/>
                  </a:cubicBezTo>
                  <a:cubicBezTo>
                    <a:pt x="666" y="340"/>
                    <a:pt x="666" y="341"/>
                    <a:pt x="667" y="342"/>
                  </a:cubicBezTo>
                  <a:cubicBezTo>
                    <a:pt x="666" y="342"/>
                    <a:pt x="666" y="342"/>
                    <a:pt x="666" y="343"/>
                  </a:cubicBezTo>
                  <a:cubicBezTo>
                    <a:pt x="665" y="343"/>
                    <a:pt x="665" y="343"/>
                    <a:pt x="664" y="343"/>
                  </a:cubicBezTo>
                  <a:cubicBezTo>
                    <a:pt x="664" y="343"/>
                    <a:pt x="664" y="343"/>
                    <a:pt x="664" y="343"/>
                  </a:cubicBezTo>
                  <a:cubicBezTo>
                    <a:pt x="665" y="342"/>
                    <a:pt x="665" y="341"/>
                    <a:pt x="665" y="339"/>
                  </a:cubicBezTo>
                  <a:cubicBezTo>
                    <a:pt x="666" y="339"/>
                    <a:pt x="666" y="339"/>
                    <a:pt x="667" y="339"/>
                  </a:cubicBezTo>
                  <a:cubicBezTo>
                    <a:pt x="667" y="339"/>
                    <a:pt x="667" y="339"/>
                    <a:pt x="667" y="339"/>
                  </a:cubicBezTo>
                  <a:close/>
                  <a:moveTo>
                    <a:pt x="651" y="343"/>
                  </a:moveTo>
                  <a:cubicBezTo>
                    <a:pt x="651" y="343"/>
                    <a:pt x="652" y="343"/>
                    <a:pt x="652" y="343"/>
                  </a:cubicBezTo>
                  <a:cubicBezTo>
                    <a:pt x="652" y="343"/>
                    <a:pt x="652" y="343"/>
                    <a:pt x="652" y="342"/>
                  </a:cubicBezTo>
                  <a:cubicBezTo>
                    <a:pt x="653" y="342"/>
                    <a:pt x="653" y="342"/>
                    <a:pt x="654" y="342"/>
                  </a:cubicBezTo>
                  <a:cubicBezTo>
                    <a:pt x="654" y="342"/>
                    <a:pt x="654" y="342"/>
                    <a:pt x="654" y="343"/>
                  </a:cubicBezTo>
                  <a:cubicBezTo>
                    <a:pt x="654" y="343"/>
                    <a:pt x="655" y="343"/>
                    <a:pt x="655" y="343"/>
                  </a:cubicBezTo>
                  <a:cubicBezTo>
                    <a:pt x="655" y="343"/>
                    <a:pt x="655" y="344"/>
                    <a:pt x="655" y="345"/>
                  </a:cubicBezTo>
                  <a:cubicBezTo>
                    <a:pt x="654" y="345"/>
                    <a:pt x="653" y="345"/>
                    <a:pt x="652" y="345"/>
                  </a:cubicBezTo>
                  <a:lnTo>
                    <a:pt x="651" y="343"/>
                  </a:lnTo>
                  <a:close/>
                  <a:moveTo>
                    <a:pt x="760" y="253"/>
                  </a:moveTo>
                  <a:cubicBezTo>
                    <a:pt x="760" y="253"/>
                    <a:pt x="760" y="253"/>
                    <a:pt x="760" y="253"/>
                  </a:cubicBezTo>
                  <a:cubicBezTo>
                    <a:pt x="759" y="253"/>
                    <a:pt x="759" y="253"/>
                    <a:pt x="759" y="252"/>
                  </a:cubicBezTo>
                  <a:cubicBezTo>
                    <a:pt x="760" y="252"/>
                    <a:pt x="761" y="251"/>
                    <a:pt x="761" y="251"/>
                  </a:cubicBezTo>
                  <a:cubicBezTo>
                    <a:pt x="761" y="251"/>
                    <a:pt x="761" y="251"/>
                    <a:pt x="761" y="251"/>
                  </a:cubicBezTo>
                  <a:cubicBezTo>
                    <a:pt x="762" y="252"/>
                    <a:pt x="761" y="252"/>
                    <a:pt x="761" y="253"/>
                  </a:cubicBezTo>
                  <a:cubicBezTo>
                    <a:pt x="761" y="253"/>
                    <a:pt x="761" y="253"/>
                    <a:pt x="761" y="254"/>
                  </a:cubicBezTo>
                  <a:cubicBezTo>
                    <a:pt x="761" y="254"/>
                    <a:pt x="760" y="254"/>
                    <a:pt x="760" y="254"/>
                  </a:cubicBezTo>
                  <a:cubicBezTo>
                    <a:pt x="760" y="254"/>
                    <a:pt x="760" y="253"/>
                    <a:pt x="760" y="253"/>
                  </a:cubicBezTo>
                  <a:close/>
                  <a:moveTo>
                    <a:pt x="349" y="590"/>
                  </a:moveTo>
                  <a:cubicBezTo>
                    <a:pt x="349" y="590"/>
                    <a:pt x="349" y="590"/>
                    <a:pt x="350" y="591"/>
                  </a:cubicBezTo>
                  <a:cubicBezTo>
                    <a:pt x="349" y="591"/>
                    <a:pt x="349" y="591"/>
                    <a:pt x="349" y="591"/>
                  </a:cubicBezTo>
                  <a:cubicBezTo>
                    <a:pt x="349" y="590"/>
                    <a:pt x="349" y="590"/>
                    <a:pt x="349" y="590"/>
                  </a:cubicBezTo>
                  <a:cubicBezTo>
                    <a:pt x="349" y="590"/>
                    <a:pt x="349" y="590"/>
                    <a:pt x="349" y="590"/>
                  </a:cubicBezTo>
                  <a:close/>
                  <a:moveTo>
                    <a:pt x="348" y="587"/>
                  </a:moveTo>
                  <a:cubicBezTo>
                    <a:pt x="348" y="587"/>
                    <a:pt x="348" y="587"/>
                    <a:pt x="347" y="587"/>
                  </a:cubicBezTo>
                  <a:cubicBezTo>
                    <a:pt x="347" y="588"/>
                    <a:pt x="347" y="588"/>
                    <a:pt x="347" y="588"/>
                  </a:cubicBezTo>
                  <a:cubicBezTo>
                    <a:pt x="347" y="588"/>
                    <a:pt x="346" y="588"/>
                    <a:pt x="346" y="588"/>
                  </a:cubicBezTo>
                  <a:cubicBezTo>
                    <a:pt x="346" y="587"/>
                    <a:pt x="347" y="587"/>
                    <a:pt x="347" y="587"/>
                  </a:cubicBezTo>
                  <a:cubicBezTo>
                    <a:pt x="347" y="587"/>
                    <a:pt x="348" y="587"/>
                    <a:pt x="348" y="587"/>
                  </a:cubicBezTo>
                  <a:cubicBezTo>
                    <a:pt x="348" y="587"/>
                    <a:pt x="348" y="587"/>
                    <a:pt x="348" y="587"/>
                  </a:cubicBezTo>
                  <a:close/>
                  <a:moveTo>
                    <a:pt x="910" y="267"/>
                  </a:moveTo>
                  <a:cubicBezTo>
                    <a:pt x="909" y="267"/>
                    <a:pt x="909" y="267"/>
                    <a:pt x="909" y="267"/>
                  </a:cubicBezTo>
                  <a:cubicBezTo>
                    <a:pt x="909" y="267"/>
                    <a:pt x="908" y="267"/>
                    <a:pt x="908" y="266"/>
                  </a:cubicBezTo>
                  <a:cubicBezTo>
                    <a:pt x="909" y="266"/>
                    <a:pt x="909" y="266"/>
                    <a:pt x="909" y="266"/>
                  </a:cubicBezTo>
                  <a:cubicBezTo>
                    <a:pt x="909" y="267"/>
                    <a:pt x="910" y="267"/>
                    <a:pt x="910" y="267"/>
                  </a:cubicBezTo>
                  <a:close/>
                  <a:moveTo>
                    <a:pt x="908" y="285"/>
                  </a:moveTo>
                  <a:cubicBezTo>
                    <a:pt x="909" y="285"/>
                    <a:pt x="910" y="285"/>
                    <a:pt x="912" y="284"/>
                  </a:cubicBezTo>
                  <a:cubicBezTo>
                    <a:pt x="912" y="285"/>
                    <a:pt x="912" y="285"/>
                    <a:pt x="912" y="285"/>
                  </a:cubicBezTo>
                  <a:cubicBezTo>
                    <a:pt x="914" y="285"/>
                    <a:pt x="915" y="285"/>
                    <a:pt x="916" y="284"/>
                  </a:cubicBezTo>
                  <a:cubicBezTo>
                    <a:pt x="917" y="285"/>
                    <a:pt x="917" y="286"/>
                    <a:pt x="917" y="286"/>
                  </a:cubicBezTo>
                  <a:cubicBezTo>
                    <a:pt x="918" y="286"/>
                    <a:pt x="918" y="286"/>
                    <a:pt x="919" y="287"/>
                  </a:cubicBezTo>
                  <a:cubicBezTo>
                    <a:pt x="919" y="287"/>
                    <a:pt x="919" y="287"/>
                    <a:pt x="919" y="287"/>
                  </a:cubicBezTo>
                  <a:cubicBezTo>
                    <a:pt x="919" y="287"/>
                    <a:pt x="919" y="287"/>
                    <a:pt x="919" y="287"/>
                  </a:cubicBezTo>
                  <a:cubicBezTo>
                    <a:pt x="919" y="288"/>
                    <a:pt x="917" y="288"/>
                    <a:pt x="916" y="288"/>
                  </a:cubicBezTo>
                  <a:cubicBezTo>
                    <a:pt x="916" y="288"/>
                    <a:pt x="916" y="287"/>
                    <a:pt x="915" y="288"/>
                  </a:cubicBezTo>
                  <a:cubicBezTo>
                    <a:pt x="915" y="288"/>
                    <a:pt x="915" y="288"/>
                    <a:pt x="915" y="288"/>
                  </a:cubicBezTo>
                  <a:cubicBezTo>
                    <a:pt x="915" y="288"/>
                    <a:pt x="915" y="288"/>
                    <a:pt x="915" y="288"/>
                  </a:cubicBezTo>
                  <a:cubicBezTo>
                    <a:pt x="915" y="288"/>
                    <a:pt x="915" y="288"/>
                    <a:pt x="915" y="288"/>
                  </a:cubicBezTo>
                  <a:cubicBezTo>
                    <a:pt x="914" y="288"/>
                    <a:pt x="914" y="288"/>
                    <a:pt x="913" y="288"/>
                  </a:cubicBezTo>
                  <a:cubicBezTo>
                    <a:pt x="913" y="288"/>
                    <a:pt x="913" y="288"/>
                    <a:pt x="913" y="288"/>
                  </a:cubicBezTo>
                  <a:cubicBezTo>
                    <a:pt x="912" y="288"/>
                    <a:pt x="912" y="288"/>
                    <a:pt x="912" y="287"/>
                  </a:cubicBezTo>
                  <a:cubicBezTo>
                    <a:pt x="909" y="287"/>
                    <a:pt x="907" y="286"/>
                    <a:pt x="905" y="285"/>
                  </a:cubicBezTo>
                  <a:cubicBezTo>
                    <a:pt x="904" y="285"/>
                    <a:pt x="904" y="284"/>
                    <a:pt x="904" y="284"/>
                  </a:cubicBezTo>
                  <a:cubicBezTo>
                    <a:pt x="904" y="284"/>
                    <a:pt x="904" y="284"/>
                    <a:pt x="905" y="284"/>
                  </a:cubicBezTo>
                  <a:cubicBezTo>
                    <a:pt x="905" y="284"/>
                    <a:pt x="904" y="283"/>
                    <a:pt x="905" y="283"/>
                  </a:cubicBezTo>
                  <a:cubicBezTo>
                    <a:pt x="905" y="283"/>
                    <a:pt x="905" y="283"/>
                    <a:pt x="905" y="283"/>
                  </a:cubicBezTo>
                  <a:cubicBezTo>
                    <a:pt x="905" y="283"/>
                    <a:pt x="906" y="283"/>
                    <a:pt x="906" y="284"/>
                  </a:cubicBezTo>
                  <a:cubicBezTo>
                    <a:pt x="906" y="284"/>
                    <a:pt x="906" y="284"/>
                    <a:pt x="907" y="284"/>
                  </a:cubicBezTo>
                  <a:cubicBezTo>
                    <a:pt x="907" y="284"/>
                    <a:pt x="908" y="284"/>
                    <a:pt x="908" y="285"/>
                  </a:cubicBezTo>
                  <a:close/>
                  <a:moveTo>
                    <a:pt x="912" y="273"/>
                  </a:moveTo>
                  <a:cubicBezTo>
                    <a:pt x="912" y="273"/>
                    <a:pt x="913" y="273"/>
                    <a:pt x="913" y="273"/>
                  </a:cubicBezTo>
                  <a:cubicBezTo>
                    <a:pt x="912" y="273"/>
                    <a:pt x="912" y="273"/>
                    <a:pt x="912" y="273"/>
                  </a:cubicBezTo>
                  <a:cubicBezTo>
                    <a:pt x="912" y="273"/>
                    <a:pt x="912" y="273"/>
                    <a:pt x="912" y="273"/>
                  </a:cubicBezTo>
                  <a:cubicBezTo>
                    <a:pt x="912" y="273"/>
                    <a:pt x="912" y="273"/>
                    <a:pt x="912" y="273"/>
                  </a:cubicBezTo>
                  <a:close/>
                  <a:moveTo>
                    <a:pt x="346" y="592"/>
                  </a:moveTo>
                  <a:cubicBezTo>
                    <a:pt x="346" y="592"/>
                    <a:pt x="346" y="592"/>
                    <a:pt x="347" y="592"/>
                  </a:cubicBezTo>
                  <a:cubicBezTo>
                    <a:pt x="347" y="592"/>
                    <a:pt x="347" y="593"/>
                    <a:pt x="347" y="593"/>
                  </a:cubicBezTo>
                  <a:cubicBezTo>
                    <a:pt x="347" y="593"/>
                    <a:pt x="346" y="593"/>
                    <a:pt x="346" y="593"/>
                  </a:cubicBezTo>
                  <a:cubicBezTo>
                    <a:pt x="346" y="593"/>
                    <a:pt x="346" y="593"/>
                    <a:pt x="346" y="593"/>
                  </a:cubicBezTo>
                  <a:cubicBezTo>
                    <a:pt x="346" y="593"/>
                    <a:pt x="346" y="593"/>
                    <a:pt x="346" y="593"/>
                  </a:cubicBezTo>
                  <a:cubicBezTo>
                    <a:pt x="346" y="594"/>
                    <a:pt x="345" y="593"/>
                    <a:pt x="345" y="593"/>
                  </a:cubicBezTo>
                  <a:cubicBezTo>
                    <a:pt x="345" y="593"/>
                    <a:pt x="345" y="593"/>
                    <a:pt x="346" y="592"/>
                  </a:cubicBezTo>
                  <a:close/>
                  <a:moveTo>
                    <a:pt x="947" y="286"/>
                  </a:moveTo>
                  <a:cubicBezTo>
                    <a:pt x="947" y="285"/>
                    <a:pt x="947" y="285"/>
                    <a:pt x="946" y="284"/>
                  </a:cubicBezTo>
                  <a:cubicBezTo>
                    <a:pt x="947" y="284"/>
                    <a:pt x="947" y="284"/>
                    <a:pt x="947" y="284"/>
                  </a:cubicBezTo>
                  <a:cubicBezTo>
                    <a:pt x="947" y="285"/>
                    <a:pt x="948" y="285"/>
                    <a:pt x="948" y="285"/>
                  </a:cubicBezTo>
                  <a:cubicBezTo>
                    <a:pt x="948" y="285"/>
                    <a:pt x="948" y="285"/>
                    <a:pt x="948" y="284"/>
                  </a:cubicBezTo>
                  <a:cubicBezTo>
                    <a:pt x="949" y="284"/>
                    <a:pt x="949" y="284"/>
                    <a:pt x="950" y="284"/>
                  </a:cubicBezTo>
                  <a:cubicBezTo>
                    <a:pt x="950" y="284"/>
                    <a:pt x="950" y="284"/>
                    <a:pt x="950" y="284"/>
                  </a:cubicBezTo>
                  <a:cubicBezTo>
                    <a:pt x="950" y="284"/>
                    <a:pt x="950" y="284"/>
                    <a:pt x="950" y="284"/>
                  </a:cubicBezTo>
                  <a:cubicBezTo>
                    <a:pt x="950" y="283"/>
                    <a:pt x="950" y="283"/>
                    <a:pt x="950" y="283"/>
                  </a:cubicBezTo>
                  <a:cubicBezTo>
                    <a:pt x="951" y="282"/>
                    <a:pt x="951" y="282"/>
                    <a:pt x="952" y="282"/>
                  </a:cubicBezTo>
                  <a:cubicBezTo>
                    <a:pt x="952" y="282"/>
                    <a:pt x="952" y="282"/>
                    <a:pt x="952" y="282"/>
                  </a:cubicBezTo>
                  <a:cubicBezTo>
                    <a:pt x="952" y="283"/>
                    <a:pt x="952" y="283"/>
                    <a:pt x="951" y="284"/>
                  </a:cubicBezTo>
                  <a:cubicBezTo>
                    <a:pt x="951" y="284"/>
                    <a:pt x="951" y="284"/>
                    <a:pt x="951" y="284"/>
                  </a:cubicBezTo>
                  <a:cubicBezTo>
                    <a:pt x="951" y="285"/>
                    <a:pt x="951" y="285"/>
                    <a:pt x="951" y="285"/>
                  </a:cubicBezTo>
                  <a:cubicBezTo>
                    <a:pt x="951" y="285"/>
                    <a:pt x="951" y="285"/>
                    <a:pt x="951" y="285"/>
                  </a:cubicBezTo>
                  <a:cubicBezTo>
                    <a:pt x="951" y="285"/>
                    <a:pt x="951" y="286"/>
                    <a:pt x="951" y="286"/>
                  </a:cubicBezTo>
                  <a:cubicBezTo>
                    <a:pt x="951" y="286"/>
                    <a:pt x="951" y="286"/>
                    <a:pt x="951" y="286"/>
                  </a:cubicBezTo>
                  <a:cubicBezTo>
                    <a:pt x="952" y="287"/>
                    <a:pt x="952" y="287"/>
                    <a:pt x="952" y="288"/>
                  </a:cubicBezTo>
                  <a:cubicBezTo>
                    <a:pt x="952" y="288"/>
                    <a:pt x="951" y="288"/>
                    <a:pt x="951" y="288"/>
                  </a:cubicBezTo>
                  <a:cubicBezTo>
                    <a:pt x="951" y="289"/>
                    <a:pt x="951" y="289"/>
                    <a:pt x="951" y="289"/>
                  </a:cubicBezTo>
                  <a:cubicBezTo>
                    <a:pt x="951" y="290"/>
                    <a:pt x="949" y="290"/>
                    <a:pt x="949" y="290"/>
                  </a:cubicBezTo>
                  <a:cubicBezTo>
                    <a:pt x="948" y="290"/>
                    <a:pt x="948" y="290"/>
                    <a:pt x="948" y="289"/>
                  </a:cubicBezTo>
                  <a:cubicBezTo>
                    <a:pt x="947" y="289"/>
                    <a:pt x="947" y="289"/>
                    <a:pt x="946" y="289"/>
                  </a:cubicBezTo>
                  <a:cubicBezTo>
                    <a:pt x="946" y="289"/>
                    <a:pt x="946" y="288"/>
                    <a:pt x="946" y="288"/>
                  </a:cubicBezTo>
                  <a:cubicBezTo>
                    <a:pt x="945" y="288"/>
                    <a:pt x="945" y="287"/>
                    <a:pt x="945" y="287"/>
                  </a:cubicBezTo>
                  <a:cubicBezTo>
                    <a:pt x="945" y="287"/>
                    <a:pt x="945" y="287"/>
                    <a:pt x="945" y="287"/>
                  </a:cubicBezTo>
                  <a:cubicBezTo>
                    <a:pt x="946" y="286"/>
                    <a:pt x="946" y="286"/>
                    <a:pt x="947" y="286"/>
                  </a:cubicBezTo>
                  <a:close/>
                  <a:moveTo>
                    <a:pt x="1077" y="476"/>
                  </a:moveTo>
                  <a:cubicBezTo>
                    <a:pt x="1077" y="476"/>
                    <a:pt x="1076" y="476"/>
                    <a:pt x="1076" y="476"/>
                  </a:cubicBezTo>
                  <a:cubicBezTo>
                    <a:pt x="1076" y="476"/>
                    <a:pt x="1076" y="476"/>
                    <a:pt x="1076" y="475"/>
                  </a:cubicBezTo>
                  <a:cubicBezTo>
                    <a:pt x="1076" y="475"/>
                    <a:pt x="1076" y="475"/>
                    <a:pt x="1075" y="475"/>
                  </a:cubicBezTo>
                  <a:cubicBezTo>
                    <a:pt x="1075" y="475"/>
                    <a:pt x="1075" y="475"/>
                    <a:pt x="1075" y="474"/>
                  </a:cubicBezTo>
                  <a:cubicBezTo>
                    <a:pt x="1075" y="475"/>
                    <a:pt x="1076" y="475"/>
                    <a:pt x="1076" y="475"/>
                  </a:cubicBezTo>
                  <a:cubicBezTo>
                    <a:pt x="1076" y="475"/>
                    <a:pt x="1076" y="475"/>
                    <a:pt x="1076" y="474"/>
                  </a:cubicBezTo>
                  <a:cubicBezTo>
                    <a:pt x="1076" y="475"/>
                    <a:pt x="1076" y="475"/>
                    <a:pt x="1076" y="475"/>
                  </a:cubicBezTo>
                  <a:cubicBezTo>
                    <a:pt x="1076" y="475"/>
                    <a:pt x="1076" y="475"/>
                    <a:pt x="1077" y="474"/>
                  </a:cubicBezTo>
                  <a:cubicBezTo>
                    <a:pt x="1077" y="475"/>
                    <a:pt x="1077" y="475"/>
                    <a:pt x="1077" y="475"/>
                  </a:cubicBezTo>
                  <a:cubicBezTo>
                    <a:pt x="1077" y="475"/>
                    <a:pt x="1077" y="475"/>
                    <a:pt x="1077" y="475"/>
                  </a:cubicBezTo>
                  <a:cubicBezTo>
                    <a:pt x="1077" y="476"/>
                    <a:pt x="1077" y="476"/>
                    <a:pt x="1077" y="476"/>
                  </a:cubicBezTo>
                  <a:close/>
                  <a:moveTo>
                    <a:pt x="922" y="284"/>
                  </a:moveTo>
                  <a:cubicBezTo>
                    <a:pt x="922" y="284"/>
                    <a:pt x="922" y="284"/>
                    <a:pt x="921" y="284"/>
                  </a:cubicBezTo>
                  <a:cubicBezTo>
                    <a:pt x="921" y="284"/>
                    <a:pt x="921" y="283"/>
                    <a:pt x="921" y="283"/>
                  </a:cubicBezTo>
                  <a:cubicBezTo>
                    <a:pt x="921" y="283"/>
                    <a:pt x="921" y="283"/>
                    <a:pt x="921" y="283"/>
                  </a:cubicBezTo>
                  <a:cubicBezTo>
                    <a:pt x="922" y="284"/>
                    <a:pt x="922" y="284"/>
                    <a:pt x="922" y="284"/>
                  </a:cubicBezTo>
                  <a:close/>
                  <a:moveTo>
                    <a:pt x="117" y="515"/>
                  </a:moveTo>
                  <a:cubicBezTo>
                    <a:pt x="117" y="515"/>
                    <a:pt x="117" y="515"/>
                    <a:pt x="117" y="516"/>
                  </a:cubicBezTo>
                  <a:cubicBezTo>
                    <a:pt x="116" y="516"/>
                    <a:pt x="116" y="516"/>
                    <a:pt x="116" y="516"/>
                  </a:cubicBezTo>
                  <a:cubicBezTo>
                    <a:pt x="116" y="516"/>
                    <a:pt x="116" y="516"/>
                    <a:pt x="116" y="515"/>
                  </a:cubicBezTo>
                  <a:cubicBezTo>
                    <a:pt x="117" y="515"/>
                    <a:pt x="117" y="515"/>
                    <a:pt x="117" y="515"/>
                  </a:cubicBezTo>
                  <a:close/>
                  <a:moveTo>
                    <a:pt x="904" y="256"/>
                  </a:moveTo>
                  <a:cubicBezTo>
                    <a:pt x="904" y="256"/>
                    <a:pt x="904" y="256"/>
                    <a:pt x="903" y="256"/>
                  </a:cubicBezTo>
                  <a:cubicBezTo>
                    <a:pt x="903" y="256"/>
                    <a:pt x="903" y="255"/>
                    <a:pt x="903" y="255"/>
                  </a:cubicBezTo>
                  <a:cubicBezTo>
                    <a:pt x="902" y="255"/>
                    <a:pt x="902" y="255"/>
                    <a:pt x="902" y="255"/>
                  </a:cubicBezTo>
                  <a:cubicBezTo>
                    <a:pt x="902" y="255"/>
                    <a:pt x="902" y="255"/>
                    <a:pt x="902" y="255"/>
                  </a:cubicBezTo>
                  <a:cubicBezTo>
                    <a:pt x="902" y="255"/>
                    <a:pt x="901" y="255"/>
                    <a:pt x="901" y="255"/>
                  </a:cubicBezTo>
                  <a:cubicBezTo>
                    <a:pt x="901" y="254"/>
                    <a:pt x="901" y="254"/>
                    <a:pt x="901" y="254"/>
                  </a:cubicBezTo>
                  <a:cubicBezTo>
                    <a:pt x="901" y="254"/>
                    <a:pt x="902" y="253"/>
                    <a:pt x="902" y="253"/>
                  </a:cubicBezTo>
                  <a:cubicBezTo>
                    <a:pt x="903" y="254"/>
                    <a:pt x="903" y="254"/>
                    <a:pt x="904" y="255"/>
                  </a:cubicBezTo>
                  <a:cubicBezTo>
                    <a:pt x="904" y="255"/>
                    <a:pt x="904" y="255"/>
                    <a:pt x="904" y="255"/>
                  </a:cubicBezTo>
                  <a:cubicBezTo>
                    <a:pt x="904" y="255"/>
                    <a:pt x="904" y="256"/>
                    <a:pt x="904" y="256"/>
                  </a:cubicBezTo>
                  <a:close/>
                  <a:moveTo>
                    <a:pt x="906" y="262"/>
                  </a:moveTo>
                  <a:cubicBezTo>
                    <a:pt x="905" y="262"/>
                    <a:pt x="905" y="262"/>
                    <a:pt x="905" y="262"/>
                  </a:cubicBezTo>
                  <a:cubicBezTo>
                    <a:pt x="905" y="261"/>
                    <a:pt x="904" y="261"/>
                    <a:pt x="904" y="260"/>
                  </a:cubicBezTo>
                  <a:cubicBezTo>
                    <a:pt x="904" y="260"/>
                    <a:pt x="904" y="260"/>
                    <a:pt x="904" y="260"/>
                  </a:cubicBezTo>
                  <a:cubicBezTo>
                    <a:pt x="905" y="260"/>
                    <a:pt x="905" y="261"/>
                    <a:pt x="905" y="261"/>
                  </a:cubicBezTo>
                  <a:cubicBezTo>
                    <a:pt x="905" y="261"/>
                    <a:pt x="905" y="261"/>
                    <a:pt x="906" y="262"/>
                  </a:cubicBezTo>
                  <a:close/>
                  <a:moveTo>
                    <a:pt x="913" y="273"/>
                  </a:moveTo>
                  <a:cubicBezTo>
                    <a:pt x="913" y="273"/>
                    <a:pt x="913" y="273"/>
                    <a:pt x="912" y="272"/>
                  </a:cubicBezTo>
                  <a:cubicBezTo>
                    <a:pt x="913" y="272"/>
                    <a:pt x="913" y="272"/>
                    <a:pt x="914" y="272"/>
                  </a:cubicBezTo>
                  <a:cubicBezTo>
                    <a:pt x="914" y="273"/>
                    <a:pt x="914" y="273"/>
                    <a:pt x="914" y="273"/>
                  </a:cubicBezTo>
                  <a:cubicBezTo>
                    <a:pt x="913" y="273"/>
                    <a:pt x="913" y="273"/>
                    <a:pt x="913" y="273"/>
                  </a:cubicBezTo>
                  <a:close/>
                  <a:moveTo>
                    <a:pt x="983" y="252"/>
                  </a:moveTo>
                  <a:cubicBezTo>
                    <a:pt x="983" y="252"/>
                    <a:pt x="982" y="251"/>
                    <a:pt x="982" y="250"/>
                  </a:cubicBezTo>
                  <a:cubicBezTo>
                    <a:pt x="982" y="250"/>
                    <a:pt x="982" y="251"/>
                    <a:pt x="982" y="251"/>
                  </a:cubicBezTo>
                  <a:cubicBezTo>
                    <a:pt x="983" y="251"/>
                    <a:pt x="983" y="252"/>
                    <a:pt x="983" y="252"/>
                  </a:cubicBezTo>
                  <a:cubicBezTo>
                    <a:pt x="983" y="252"/>
                    <a:pt x="983" y="252"/>
                    <a:pt x="983" y="252"/>
                  </a:cubicBezTo>
                  <a:cubicBezTo>
                    <a:pt x="983" y="252"/>
                    <a:pt x="983" y="252"/>
                    <a:pt x="983" y="252"/>
                  </a:cubicBezTo>
                  <a:close/>
                  <a:moveTo>
                    <a:pt x="365" y="598"/>
                  </a:moveTo>
                  <a:cubicBezTo>
                    <a:pt x="363" y="598"/>
                    <a:pt x="361" y="598"/>
                    <a:pt x="359" y="598"/>
                  </a:cubicBezTo>
                  <a:cubicBezTo>
                    <a:pt x="359" y="598"/>
                    <a:pt x="359" y="599"/>
                    <a:pt x="359" y="599"/>
                  </a:cubicBezTo>
                  <a:cubicBezTo>
                    <a:pt x="358" y="599"/>
                    <a:pt x="357" y="599"/>
                    <a:pt x="356" y="599"/>
                  </a:cubicBezTo>
                  <a:cubicBezTo>
                    <a:pt x="356" y="598"/>
                    <a:pt x="355" y="598"/>
                    <a:pt x="354" y="597"/>
                  </a:cubicBezTo>
                  <a:cubicBezTo>
                    <a:pt x="354" y="597"/>
                    <a:pt x="354" y="597"/>
                    <a:pt x="354" y="597"/>
                  </a:cubicBezTo>
                  <a:cubicBezTo>
                    <a:pt x="353" y="595"/>
                    <a:pt x="352" y="594"/>
                    <a:pt x="352" y="590"/>
                  </a:cubicBezTo>
                  <a:cubicBezTo>
                    <a:pt x="354" y="589"/>
                    <a:pt x="354" y="589"/>
                    <a:pt x="355" y="588"/>
                  </a:cubicBezTo>
                  <a:cubicBezTo>
                    <a:pt x="355" y="587"/>
                    <a:pt x="355" y="587"/>
                    <a:pt x="355" y="586"/>
                  </a:cubicBezTo>
                  <a:cubicBezTo>
                    <a:pt x="357" y="585"/>
                    <a:pt x="359" y="584"/>
                    <a:pt x="361" y="583"/>
                  </a:cubicBezTo>
                  <a:cubicBezTo>
                    <a:pt x="361" y="583"/>
                    <a:pt x="361" y="583"/>
                    <a:pt x="361" y="583"/>
                  </a:cubicBezTo>
                  <a:cubicBezTo>
                    <a:pt x="361" y="583"/>
                    <a:pt x="360" y="583"/>
                    <a:pt x="360" y="583"/>
                  </a:cubicBezTo>
                  <a:cubicBezTo>
                    <a:pt x="361" y="582"/>
                    <a:pt x="361" y="582"/>
                    <a:pt x="362" y="582"/>
                  </a:cubicBezTo>
                  <a:cubicBezTo>
                    <a:pt x="362" y="581"/>
                    <a:pt x="362" y="581"/>
                    <a:pt x="362" y="581"/>
                  </a:cubicBezTo>
                  <a:cubicBezTo>
                    <a:pt x="363" y="581"/>
                    <a:pt x="364" y="581"/>
                    <a:pt x="365" y="581"/>
                  </a:cubicBezTo>
                  <a:cubicBezTo>
                    <a:pt x="365" y="581"/>
                    <a:pt x="365" y="581"/>
                    <a:pt x="365" y="581"/>
                  </a:cubicBezTo>
                  <a:cubicBezTo>
                    <a:pt x="367" y="582"/>
                    <a:pt x="367" y="582"/>
                    <a:pt x="367" y="583"/>
                  </a:cubicBezTo>
                  <a:cubicBezTo>
                    <a:pt x="366" y="583"/>
                    <a:pt x="366" y="583"/>
                    <a:pt x="365" y="584"/>
                  </a:cubicBezTo>
                  <a:cubicBezTo>
                    <a:pt x="366" y="584"/>
                    <a:pt x="367" y="584"/>
                    <a:pt x="368" y="584"/>
                  </a:cubicBezTo>
                  <a:cubicBezTo>
                    <a:pt x="369" y="584"/>
                    <a:pt x="371" y="584"/>
                    <a:pt x="372" y="584"/>
                  </a:cubicBezTo>
                  <a:cubicBezTo>
                    <a:pt x="372" y="584"/>
                    <a:pt x="372" y="584"/>
                    <a:pt x="372" y="584"/>
                  </a:cubicBezTo>
                  <a:cubicBezTo>
                    <a:pt x="372" y="584"/>
                    <a:pt x="373" y="584"/>
                    <a:pt x="373" y="584"/>
                  </a:cubicBezTo>
                  <a:cubicBezTo>
                    <a:pt x="373" y="585"/>
                    <a:pt x="373" y="585"/>
                    <a:pt x="373" y="585"/>
                  </a:cubicBezTo>
                  <a:cubicBezTo>
                    <a:pt x="373" y="586"/>
                    <a:pt x="373" y="587"/>
                    <a:pt x="373" y="587"/>
                  </a:cubicBezTo>
                  <a:cubicBezTo>
                    <a:pt x="372" y="589"/>
                    <a:pt x="373" y="590"/>
                    <a:pt x="373" y="591"/>
                  </a:cubicBezTo>
                  <a:cubicBezTo>
                    <a:pt x="373" y="591"/>
                    <a:pt x="373" y="592"/>
                    <a:pt x="373" y="592"/>
                  </a:cubicBezTo>
                  <a:cubicBezTo>
                    <a:pt x="372" y="592"/>
                    <a:pt x="372" y="592"/>
                    <a:pt x="371" y="592"/>
                  </a:cubicBezTo>
                  <a:cubicBezTo>
                    <a:pt x="371" y="593"/>
                    <a:pt x="371" y="594"/>
                    <a:pt x="371" y="595"/>
                  </a:cubicBezTo>
                  <a:cubicBezTo>
                    <a:pt x="369" y="595"/>
                    <a:pt x="369" y="595"/>
                    <a:pt x="369" y="597"/>
                  </a:cubicBezTo>
                  <a:cubicBezTo>
                    <a:pt x="368" y="597"/>
                    <a:pt x="367" y="597"/>
                    <a:pt x="366" y="597"/>
                  </a:cubicBezTo>
                  <a:cubicBezTo>
                    <a:pt x="366" y="598"/>
                    <a:pt x="366" y="598"/>
                    <a:pt x="365" y="598"/>
                  </a:cubicBezTo>
                  <a:close/>
                  <a:moveTo>
                    <a:pt x="1019" y="603"/>
                  </a:moveTo>
                  <a:cubicBezTo>
                    <a:pt x="1019" y="603"/>
                    <a:pt x="1020" y="603"/>
                    <a:pt x="1021" y="604"/>
                  </a:cubicBezTo>
                  <a:cubicBezTo>
                    <a:pt x="1021" y="604"/>
                    <a:pt x="1021" y="604"/>
                    <a:pt x="1021" y="604"/>
                  </a:cubicBezTo>
                  <a:cubicBezTo>
                    <a:pt x="1021" y="604"/>
                    <a:pt x="1021" y="604"/>
                    <a:pt x="1021" y="604"/>
                  </a:cubicBezTo>
                  <a:cubicBezTo>
                    <a:pt x="1021" y="605"/>
                    <a:pt x="1021" y="605"/>
                    <a:pt x="1021" y="605"/>
                  </a:cubicBezTo>
                  <a:cubicBezTo>
                    <a:pt x="1020" y="605"/>
                    <a:pt x="1020" y="605"/>
                    <a:pt x="1019" y="605"/>
                  </a:cubicBezTo>
                  <a:cubicBezTo>
                    <a:pt x="1019" y="604"/>
                    <a:pt x="1019" y="604"/>
                    <a:pt x="1019" y="603"/>
                  </a:cubicBezTo>
                  <a:close/>
                  <a:moveTo>
                    <a:pt x="770" y="247"/>
                  </a:moveTo>
                  <a:cubicBezTo>
                    <a:pt x="770" y="247"/>
                    <a:pt x="770" y="247"/>
                    <a:pt x="770" y="247"/>
                  </a:cubicBezTo>
                  <a:cubicBezTo>
                    <a:pt x="770" y="247"/>
                    <a:pt x="770" y="247"/>
                    <a:pt x="770" y="247"/>
                  </a:cubicBezTo>
                  <a:cubicBezTo>
                    <a:pt x="771" y="247"/>
                    <a:pt x="771" y="247"/>
                    <a:pt x="772" y="246"/>
                  </a:cubicBezTo>
                  <a:cubicBezTo>
                    <a:pt x="772" y="247"/>
                    <a:pt x="772" y="247"/>
                    <a:pt x="772" y="247"/>
                  </a:cubicBezTo>
                  <a:cubicBezTo>
                    <a:pt x="772" y="247"/>
                    <a:pt x="772" y="247"/>
                    <a:pt x="773" y="247"/>
                  </a:cubicBezTo>
                  <a:cubicBezTo>
                    <a:pt x="773" y="247"/>
                    <a:pt x="773" y="248"/>
                    <a:pt x="773" y="248"/>
                  </a:cubicBezTo>
                  <a:cubicBezTo>
                    <a:pt x="773" y="248"/>
                    <a:pt x="773" y="248"/>
                    <a:pt x="774" y="248"/>
                  </a:cubicBezTo>
                  <a:cubicBezTo>
                    <a:pt x="774" y="248"/>
                    <a:pt x="775" y="249"/>
                    <a:pt x="775" y="249"/>
                  </a:cubicBezTo>
                  <a:cubicBezTo>
                    <a:pt x="775" y="249"/>
                    <a:pt x="775" y="249"/>
                    <a:pt x="776" y="250"/>
                  </a:cubicBezTo>
                  <a:cubicBezTo>
                    <a:pt x="774" y="250"/>
                    <a:pt x="774" y="251"/>
                    <a:pt x="774" y="252"/>
                  </a:cubicBezTo>
                  <a:cubicBezTo>
                    <a:pt x="773" y="252"/>
                    <a:pt x="773" y="252"/>
                    <a:pt x="772" y="252"/>
                  </a:cubicBezTo>
                  <a:cubicBezTo>
                    <a:pt x="772" y="252"/>
                    <a:pt x="771" y="251"/>
                    <a:pt x="771" y="250"/>
                  </a:cubicBezTo>
                  <a:cubicBezTo>
                    <a:pt x="771" y="250"/>
                    <a:pt x="771" y="250"/>
                    <a:pt x="772" y="249"/>
                  </a:cubicBezTo>
                  <a:cubicBezTo>
                    <a:pt x="771" y="249"/>
                    <a:pt x="771" y="249"/>
                    <a:pt x="771" y="248"/>
                  </a:cubicBezTo>
                  <a:cubicBezTo>
                    <a:pt x="771" y="248"/>
                    <a:pt x="770" y="248"/>
                    <a:pt x="770" y="247"/>
                  </a:cubicBezTo>
                  <a:close/>
                  <a:moveTo>
                    <a:pt x="689" y="516"/>
                  </a:moveTo>
                  <a:cubicBezTo>
                    <a:pt x="688" y="516"/>
                    <a:pt x="688" y="516"/>
                    <a:pt x="688" y="516"/>
                  </a:cubicBezTo>
                  <a:cubicBezTo>
                    <a:pt x="688" y="517"/>
                    <a:pt x="688" y="517"/>
                    <a:pt x="688" y="517"/>
                  </a:cubicBezTo>
                  <a:cubicBezTo>
                    <a:pt x="688" y="517"/>
                    <a:pt x="688" y="517"/>
                    <a:pt x="687" y="517"/>
                  </a:cubicBezTo>
                  <a:cubicBezTo>
                    <a:pt x="687" y="517"/>
                    <a:pt x="687" y="517"/>
                    <a:pt x="687" y="516"/>
                  </a:cubicBezTo>
                  <a:cubicBezTo>
                    <a:pt x="687" y="516"/>
                    <a:pt x="687" y="516"/>
                    <a:pt x="687" y="516"/>
                  </a:cubicBezTo>
                  <a:cubicBezTo>
                    <a:pt x="687" y="516"/>
                    <a:pt x="687" y="516"/>
                    <a:pt x="687" y="515"/>
                  </a:cubicBezTo>
                  <a:cubicBezTo>
                    <a:pt x="687" y="516"/>
                    <a:pt x="688" y="516"/>
                    <a:pt x="689" y="516"/>
                  </a:cubicBezTo>
                  <a:cubicBezTo>
                    <a:pt x="689" y="516"/>
                    <a:pt x="689" y="516"/>
                    <a:pt x="689" y="516"/>
                  </a:cubicBezTo>
                  <a:close/>
                  <a:moveTo>
                    <a:pt x="867" y="548"/>
                  </a:moveTo>
                  <a:cubicBezTo>
                    <a:pt x="868" y="548"/>
                    <a:pt x="869" y="548"/>
                    <a:pt x="869" y="548"/>
                  </a:cubicBezTo>
                  <a:cubicBezTo>
                    <a:pt x="869" y="549"/>
                    <a:pt x="869" y="550"/>
                    <a:pt x="869" y="551"/>
                  </a:cubicBezTo>
                  <a:cubicBezTo>
                    <a:pt x="868" y="551"/>
                    <a:pt x="867" y="551"/>
                    <a:pt x="866" y="550"/>
                  </a:cubicBezTo>
                  <a:cubicBezTo>
                    <a:pt x="866" y="550"/>
                    <a:pt x="866" y="550"/>
                    <a:pt x="866" y="550"/>
                  </a:cubicBezTo>
                  <a:cubicBezTo>
                    <a:pt x="866" y="550"/>
                    <a:pt x="866" y="550"/>
                    <a:pt x="866" y="550"/>
                  </a:cubicBezTo>
                  <a:cubicBezTo>
                    <a:pt x="867" y="549"/>
                    <a:pt x="867" y="548"/>
                    <a:pt x="867" y="548"/>
                  </a:cubicBezTo>
                  <a:close/>
                  <a:moveTo>
                    <a:pt x="798" y="223"/>
                  </a:moveTo>
                  <a:cubicBezTo>
                    <a:pt x="798" y="223"/>
                    <a:pt x="798" y="223"/>
                    <a:pt x="799" y="223"/>
                  </a:cubicBezTo>
                  <a:cubicBezTo>
                    <a:pt x="800" y="225"/>
                    <a:pt x="801" y="227"/>
                    <a:pt x="802" y="228"/>
                  </a:cubicBezTo>
                  <a:cubicBezTo>
                    <a:pt x="802" y="228"/>
                    <a:pt x="802" y="228"/>
                    <a:pt x="802" y="228"/>
                  </a:cubicBezTo>
                  <a:cubicBezTo>
                    <a:pt x="802" y="229"/>
                    <a:pt x="803" y="229"/>
                    <a:pt x="803" y="229"/>
                  </a:cubicBezTo>
                  <a:cubicBezTo>
                    <a:pt x="803" y="230"/>
                    <a:pt x="803" y="230"/>
                    <a:pt x="803" y="230"/>
                  </a:cubicBezTo>
                  <a:cubicBezTo>
                    <a:pt x="803" y="230"/>
                    <a:pt x="802" y="230"/>
                    <a:pt x="802" y="230"/>
                  </a:cubicBezTo>
                  <a:cubicBezTo>
                    <a:pt x="803" y="231"/>
                    <a:pt x="803" y="232"/>
                    <a:pt x="804" y="233"/>
                  </a:cubicBezTo>
                  <a:cubicBezTo>
                    <a:pt x="804" y="234"/>
                    <a:pt x="804" y="236"/>
                    <a:pt x="804" y="237"/>
                  </a:cubicBezTo>
                  <a:cubicBezTo>
                    <a:pt x="802" y="236"/>
                    <a:pt x="800" y="235"/>
                    <a:pt x="798" y="234"/>
                  </a:cubicBezTo>
                  <a:cubicBezTo>
                    <a:pt x="798" y="233"/>
                    <a:pt x="798" y="232"/>
                    <a:pt x="796" y="230"/>
                  </a:cubicBezTo>
                  <a:cubicBezTo>
                    <a:pt x="796" y="230"/>
                    <a:pt x="796" y="230"/>
                    <a:pt x="796" y="230"/>
                  </a:cubicBezTo>
                  <a:cubicBezTo>
                    <a:pt x="796" y="230"/>
                    <a:pt x="796" y="230"/>
                    <a:pt x="796" y="230"/>
                  </a:cubicBezTo>
                  <a:cubicBezTo>
                    <a:pt x="796" y="229"/>
                    <a:pt x="795" y="228"/>
                    <a:pt x="795" y="228"/>
                  </a:cubicBezTo>
                  <a:cubicBezTo>
                    <a:pt x="797" y="226"/>
                    <a:pt x="798" y="225"/>
                    <a:pt x="798" y="223"/>
                  </a:cubicBezTo>
                  <a:close/>
                  <a:moveTo>
                    <a:pt x="783" y="248"/>
                  </a:moveTo>
                  <a:cubicBezTo>
                    <a:pt x="782" y="248"/>
                    <a:pt x="782" y="248"/>
                    <a:pt x="781" y="248"/>
                  </a:cubicBezTo>
                  <a:cubicBezTo>
                    <a:pt x="781" y="247"/>
                    <a:pt x="781" y="246"/>
                    <a:pt x="782" y="246"/>
                  </a:cubicBezTo>
                  <a:cubicBezTo>
                    <a:pt x="783" y="246"/>
                    <a:pt x="783" y="246"/>
                    <a:pt x="783" y="246"/>
                  </a:cubicBezTo>
                  <a:cubicBezTo>
                    <a:pt x="784" y="247"/>
                    <a:pt x="784" y="248"/>
                    <a:pt x="785" y="248"/>
                  </a:cubicBezTo>
                  <a:cubicBezTo>
                    <a:pt x="784" y="248"/>
                    <a:pt x="783" y="248"/>
                    <a:pt x="783" y="248"/>
                  </a:cubicBezTo>
                  <a:close/>
                  <a:moveTo>
                    <a:pt x="870" y="251"/>
                  </a:moveTo>
                  <a:cubicBezTo>
                    <a:pt x="870" y="251"/>
                    <a:pt x="870" y="250"/>
                    <a:pt x="869" y="250"/>
                  </a:cubicBezTo>
                  <a:cubicBezTo>
                    <a:pt x="870" y="250"/>
                    <a:pt x="870" y="250"/>
                    <a:pt x="870" y="250"/>
                  </a:cubicBezTo>
                  <a:cubicBezTo>
                    <a:pt x="870" y="250"/>
                    <a:pt x="870" y="250"/>
                    <a:pt x="870" y="251"/>
                  </a:cubicBezTo>
                  <a:cubicBezTo>
                    <a:pt x="870" y="251"/>
                    <a:pt x="871" y="251"/>
                    <a:pt x="871" y="251"/>
                  </a:cubicBezTo>
                  <a:cubicBezTo>
                    <a:pt x="871" y="251"/>
                    <a:pt x="871" y="251"/>
                    <a:pt x="871" y="251"/>
                  </a:cubicBezTo>
                  <a:cubicBezTo>
                    <a:pt x="871" y="251"/>
                    <a:pt x="870" y="251"/>
                    <a:pt x="870" y="251"/>
                  </a:cubicBezTo>
                  <a:close/>
                  <a:moveTo>
                    <a:pt x="879" y="262"/>
                  </a:moveTo>
                  <a:cubicBezTo>
                    <a:pt x="878" y="263"/>
                    <a:pt x="878" y="263"/>
                    <a:pt x="878" y="263"/>
                  </a:cubicBezTo>
                  <a:cubicBezTo>
                    <a:pt x="878" y="262"/>
                    <a:pt x="878" y="262"/>
                    <a:pt x="878" y="261"/>
                  </a:cubicBezTo>
                  <a:cubicBezTo>
                    <a:pt x="879" y="262"/>
                    <a:pt x="879" y="262"/>
                    <a:pt x="880" y="262"/>
                  </a:cubicBezTo>
                  <a:cubicBezTo>
                    <a:pt x="881" y="262"/>
                    <a:pt x="881" y="263"/>
                    <a:pt x="881" y="263"/>
                  </a:cubicBezTo>
                  <a:cubicBezTo>
                    <a:pt x="881" y="263"/>
                    <a:pt x="880" y="263"/>
                    <a:pt x="880" y="263"/>
                  </a:cubicBezTo>
                  <a:cubicBezTo>
                    <a:pt x="880" y="263"/>
                    <a:pt x="880" y="263"/>
                    <a:pt x="880" y="263"/>
                  </a:cubicBezTo>
                  <a:cubicBezTo>
                    <a:pt x="880" y="263"/>
                    <a:pt x="880" y="263"/>
                    <a:pt x="880" y="263"/>
                  </a:cubicBezTo>
                  <a:cubicBezTo>
                    <a:pt x="879" y="263"/>
                    <a:pt x="879" y="263"/>
                    <a:pt x="879" y="262"/>
                  </a:cubicBezTo>
                  <a:cubicBezTo>
                    <a:pt x="879" y="262"/>
                    <a:pt x="879" y="262"/>
                    <a:pt x="879" y="262"/>
                  </a:cubicBezTo>
                  <a:close/>
                  <a:moveTo>
                    <a:pt x="850" y="265"/>
                  </a:moveTo>
                  <a:cubicBezTo>
                    <a:pt x="850" y="265"/>
                    <a:pt x="850" y="265"/>
                    <a:pt x="850" y="265"/>
                  </a:cubicBezTo>
                  <a:cubicBezTo>
                    <a:pt x="851" y="266"/>
                    <a:pt x="852" y="267"/>
                    <a:pt x="852" y="268"/>
                  </a:cubicBezTo>
                  <a:cubicBezTo>
                    <a:pt x="852" y="268"/>
                    <a:pt x="852" y="268"/>
                    <a:pt x="852" y="268"/>
                  </a:cubicBezTo>
                  <a:cubicBezTo>
                    <a:pt x="852" y="269"/>
                    <a:pt x="852" y="269"/>
                    <a:pt x="853" y="270"/>
                  </a:cubicBezTo>
                  <a:cubicBezTo>
                    <a:pt x="852" y="271"/>
                    <a:pt x="852" y="271"/>
                    <a:pt x="852" y="271"/>
                  </a:cubicBezTo>
                  <a:cubicBezTo>
                    <a:pt x="852" y="271"/>
                    <a:pt x="852" y="271"/>
                    <a:pt x="852" y="271"/>
                  </a:cubicBezTo>
                  <a:cubicBezTo>
                    <a:pt x="853" y="272"/>
                    <a:pt x="853" y="272"/>
                    <a:pt x="853" y="273"/>
                  </a:cubicBezTo>
                  <a:cubicBezTo>
                    <a:pt x="852" y="273"/>
                    <a:pt x="852" y="273"/>
                    <a:pt x="851" y="273"/>
                  </a:cubicBezTo>
                  <a:cubicBezTo>
                    <a:pt x="851" y="273"/>
                    <a:pt x="850" y="272"/>
                    <a:pt x="850" y="272"/>
                  </a:cubicBezTo>
                  <a:cubicBezTo>
                    <a:pt x="850" y="272"/>
                    <a:pt x="849" y="272"/>
                    <a:pt x="849" y="272"/>
                  </a:cubicBezTo>
                  <a:cubicBezTo>
                    <a:pt x="848" y="272"/>
                    <a:pt x="848" y="271"/>
                    <a:pt x="847" y="271"/>
                  </a:cubicBezTo>
                  <a:cubicBezTo>
                    <a:pt x="847" y="271"/>
                    <a:pt x="847" y="271"/>
                    <a:pt x="846" y="271"/>
                  </a:cubicBezTo>
                  <a:cubicBezTo>
                    <a:pt x="846" y="270"/>
                    <a:pt x="846" y="270"/>
                    <a:pt x="846" y="270"/>
                  </a:cubicBezTo>
                  <a:cubicBezTo>
                    <a:pt x="845" y="270"/>
                    <a:pt x="844" y="270"/>
                    <a:pt x="843" y="270"/>
                  </a:cubicBezTo>
                  <a:cubicBezTo>
                    <a:pt x="843" y="269"/>
                    <a:pt x="843" y="269"/>
                    <a:pt x="843" y="269"/>
                  </a:cubicBezTo>
                  <a:cubicBezTo>
                    <a:pt x="842" y="268"/>
                    <a:pt x="841" y="268"/>
                    <a:pt x="840" y="267"/>
                  </a:cubicBezTo>
                  <a:cubicBezTo>
                    <a:pt x="839" y="267"/>
                    <a:pt x="839" y="267"/>
                    <a:pt x="839" y="267"/>
                  </a:cubicBezTo>
                  <a:cubicBezTo>
                    <a:pt x="839" y="267"/>
                    <a:pt x="838" y="267"/>
                    <a:pt x="838" y="267"/>
                  </a:cubicBezTo>
                  <a:cubicBezTo>
                    <a:pt x="837" y="266"/>
                    <a:pt x="837" y="266"/>
                    <a:pt x="836" y="266"/>
                  </a:cubicBezTo>
                  <a:cubicBezTo>
                    <a:pt x="834" y="264"/>
                    <a:pt x="834" y="264"/>
                    <a:pt x="834" y="263"/>
                  </a:cubicBezTo>
                  <a:cubicBezTo>
                    <a:pt x="835" y="263"/>
                    <a:pt x="835" y="262"/>
                    <a:pt x="836" y="262"/>
                  </a:cubicBezTo>
                  <a:cubicBezTo>
                    <a:pt x="836" y="263"/>
                    <a:pt x="836" y="263"/>
                    <a:pt x="836" y="263"/>
                  </a:cubicBezTo>
                  <a:cubicBezTo>
                    <a:pt x="837" y="263"/>
                    <a:pt x="838" y="263"/>
                    <a:pt x="839" y="263"/>
                  </a:cubicBezTo>
                  <a:cubicBezTo>
                    <a:pt x="839" y="263"/>
                    <a:pt x="839" y="263"/>
                    <a:pt x="839" y="263"/>
                  </a:cubicBezTo>
                  <a:cubicBezTo>
                    <a:pt x="839" y="263"/>
                    <a:pt x="840" y="263"/>
                    <a:pt x="840" y="263"/>
                  </a:cubicBezTo>
                  <a:cubicBezTo>
                    <a:pt x="840" y="263"/>
                    <a:pt x="841" y="264"/>
                    <a:pt x="841" y="264"/>
                  </a:cubicBezTo>
                  <a:cubicBezTo>
                    <a:pt x="843" y="264"/>
                    <a:pt x="846" y="264"/>
                    <a:pt x="848" y="264"/>
                  </a:cubicBezTo>
                  <a:cubicBezTo>
                    <a:pt x="848" y="263"/>
                    <a:pt x="848" y="263"/>
                    <a:pt x="848" y="263"/>
                  </a:cubicBezTo>
                  <a:cubicBezTo>
                    <a:pt x="849" y="263"/>
                    <a:pt x="849" y="262"/>
                    <a:pt x="850" y="262"/>
                  </a:cubicBezTo>
                  <a:cubicBezTo>
                    <a:pt x="850" y="262"/>
                    <a:pt x="850" y="263"/>
                    <a:pt x="850" y="263"/>
                  </a:cubicBezTo>
                  <a:cubicBezTo>
                    <a:pt x="850" y="263"/>
                    <a:pt x="850" y="263"/>
                    <a:pt x="850" y="265"/>
                  </a:cubicBezTo>
                  <a:close/>
                  <a:moveTo>
                    <a:pt x="812" y="249"/>
                  </a:moveTo>
                  <a:cubicBezTo>
                    <a:pt x="813" y="252"/>
                    <a:pt x="814" y="253"/>
                    <a:pt x="813" y="254"/>
                  </a:cubicBezTo>
                  <a:cubicBezTo>
                    <a:pt x="813" y="254"/>
                    <a:pt x="813" y="254"/>
                    <a:pt x="813" y="254"/>
                  </a:cubicBezTo>
                  <a:cubicBezTo>
                    <a:pt x="813" y="254"/>
                    <a:pt x="812" y="254"/>
                    <a:pt x="812" y="254"/>
                  </a:cubicBezTo>
                  <a:cubicBezTo>
                    <a:pt x="812" y="255"/>
                    <a:pt x="812" y="255"/>
                    <a:pt x="811" y="255"/>
                  </a:cubicBezTo>
                  <a:cubicBezTo>
                    <a:pt x="811" y="255"/>
                    <a:pt x="810" y="255"/>
                    <a:pt x="810" y="255"/>
                  </a:cubicBezTo>
                  <a:cubicBezTo>
                    <a:pt x="810" y="255"/>
                    <a:pt x="809" y="255"/>
                    <a:pt x="809" y="255"/>
                  </a:cubicBezTo>
                  <a:cubicBezTo>
                    <a:pt x="809" y="255"/>
                    <a:pt x="808" y="254"/>
                    <a:pt x="808" y="254"/>
                  </a:cubicBezTo>
                  <a:cubicBezTo>
                    <a:pt x="808" y="254"/>
                    <a:pt x="808" y="254"/>
                    <a:pt x="808" y="254"/>
                  </a:cubicBezTo>
                  <a:cubicBezTo>
                    <a:pt x="807" y="253"/>
                    <a:pt x="807" y="253"/>
                    <a:pt x="807" y="252"/>
                  </a:cubicBezTo>
                  <a:cubicBezTo>
                    <a:pt x="807" y="252"/>
                    <a:pt x="807" y="252"/>
                    <a:pt x="807" y="252"/>
                  </a:cubicBezTo>
                  <a:cubicBezTo>
                    <a:pt x="805" y="250"/>
                    <a:pt x="804" y="247"/>
                    <a:pt x="803" y="245"/>
                  </a:cubicBezTo>
                  <a:cubicBezTo>
                    <a:pt x="803" y="245"/>
                    <a:pt x="802" y="245"/>
                    <a:pt x="802" y="245"/>
                  </a:cubicBezTo>
                  <a:cubicBezTo>
                    <a:pt x="802" y="244"/>
                    <a:pt x="802" y="244"/>
                    <a:pt x="802" y="244"/>
                  </a:cubicBezTo>
                  <a:cubicBezTo>
                    <a:pt x="802" y="244"/>
                    <a:pt x="801" y="244"/>
                    <a:pt x="801" y="243"/>
                  </a:cubicBezTo>
                  <a:cubicBezTo>
                    <a:pt x="801" y="243"/>
                    <a:pt x="800" y="243"/>
                    <a:pt x="801" y="243"/>
                  </a:cubicBezTo>
                  <a:cubicBezTo>
                    <a:pt x="801" y="242"/>
                    <a:pt x="800" y="242"/>
                    <a:pt x="800" y="241"/>
                  </a:cubicBezTo>
                  <a:cubicBezTo>
                    <a:pt x="800" y="241"/>
                    <a:pt x="801" y="241"/>
                    <a:pt x="801" y="241"/>
                  </a:cubicBezTo>
                  <a:cubicBezTo>
                    <a:pt x="801" y="241"/>
                    <a:pt x="802" y="240"/>
                    <a:pt x="802" y="240"/>
                  </a:cubicBezTo>
                  <a:cubicBezTo>
                    <a:pt x="802" y="240"/>
                    <a:pt x="802" y="240"/>
                    <a:pt x="803" y="240"/>
                  </a:cubicBezTo>
                  <a:cubicBezTo>
                    <a:pt x="803" y="240"/>
                    <a:pt x="803" y="239"/>
                    <a:pt x="803" y="239"/>
                  </a:cubicBezTo>
                  <a:cubicBezTo>
                    <a:pt x="803" y="239"/>
                    <a:pt x="803" y="239"/>
                    <a:pt x="804" y="239"/>
                  </a:cubicBezTo>
                  <a:cubicBezTo>
                    <a:pt x="804" y="239"/>
                    <a:pt x="804" y="238"/>
                    <a:pt x="804" y="238"/>
                  </a:cubicBezTo>
                  <a:cubicBezTo>
                    <a:pt x="805" y="238"/>
                    <a:pt x="805" y="238"/>
                    <a:pt x="805" y="238"/>
                  </a:cubicBezTo>
                  <a:cubicBezTo>
                    <a:pt x="805" y="238"/>
                    <a:pt x="805" y="238"/>
                    <a:pt x="805" y="238"/>
                  </a:cubicBezTo>
                  <a:cubicBezTo>
                    <a:pt x="807" y="239"/>
                    <a:pt x="807" y="239"/>
                    <a:pt x="807" y="240"/>
                  </a:cubicBezTo>
                  <a:cubicBezTo>
                    <a:pt x="808" y="241"/>
                    <a:pt x="808" y="241"/>
                    <a:pt x="808" y="241"/>
                  </a:cubicBezTo>
                  <a:cubicBezTo>
                    <a:pt x="808" y="241"/>
                    <a:pt x="809" y="241"/>
                    <a:pt x="809" y="241"/>
                  </a:cubicBezTo>
                  <a:cubicBezTo>
                    <a:pt x="809" y="241"/>
                    <a:pt x="810" y="242"/>
                    <a:pt x="810" y="242"/>
                  </a:cubicBezTo>
                  <a:cubicBezTo>
                    <a:pt x="811" y="243"/>
                    <a:pt x="811" y="243"/>
                    <a:pt x="812" y="245"/>
                  </a:cubicBezTo>
                  <a:cubicBezTo>
                    <a:pt x="811" y="246"/>
                    <a:pt x="812" y="247"/>
                    <a:pt x="812" y="249"/>
                  </a:cubicBezTo>
                  <a:close/>
                  <a:moveTo>
                    <a:pt x="895" y="276"/>
                  </a:moveTo>
                  <a:cubicBezTo>
                    <a:pt x="895" y="276"/>
                    <a:pt x="895" y="276"/>
                    <a:pt x="895" y="276"/>
                  </a:cubicBezTo>
                  <a:cubicBezTo>
                    <a:pt x="894" y="276"/>
                    <a:pt x="894" y="275"/>
                    <a:pt x="894" y="275"/>
                  </a:cubicBezTo>
                  <a:cubicBezTo>
                    <a:pt x="894" y="275"/>
                    <a:pt x="894" y="275"/>
                    <a:pt x="894" y="275"/>
                  </a:cubicBezTo>
                  <a:cubicBezTo>
                    <a:pt x="894" y="275"/>
                    <a:pt x="894" y="275"/>
                    <a:pt x="894" y="275"/>
                  </a:cubicBezTo>
                  <a:cubicBezTo>
                    <a:pt x="894" y="275"/>
                    <a:pt x="895" y="275"/>
                    <a:pt x="895" y="275"/>
                  </a:cubicBezTo>
                  <a:cubicBezTo>
                    <a:pt x="895" y="276"/>
                    <a:pt x="895" y="276"/>
                    <a:pt x="895" y="276"/>
                  </a:cubicBezTo>
                  <a:close/>
                  <a:moveTo>
                    <a:pt x="917" y="273"/>
                  </a:moveTo>
                  <a:cubicBezTo>
                    <a:pt x="917" y="273"/>
                    <a:pt x="917" y="273"/>
                    <a:pt x="917" y="273"/>
                  </a:cubicBezTo>
                  <a:cubicBezTo>
                    <a:pt x="917" y="273"/>
                    <a:pt x="918" y="273"/>
                    <a:pt x="918" y="273"/>
                  </a:cubicBezTo>
                  <a:cubicBezTo>
                    <a:pt x="917" y="273"/>
                    <a:pt x="917" y="273"/>
                    <a:pt x="917" y="274"/>
                  </a:cubicBezTo>
                  <a:cubicBezTo>
                    <a:pt x="917" y="273"/>
                    <a:pt x="917" y="273"/>
                    <a:pt x="917" y="273"/>
                  </a:cubicBezTo>
                  <a:close/>
                  <a:moveTo>
                    <a:pt x="272" y="487"/>
                  </a:moveTo>
                  <a:cubicBezTo>
                    <a:pt x="271" y="488"/>
                    <a:pt x="271" y="489"/>
                    <a:pt x="271" y="490"/>
                  </a:cubicBezTo>
                  <a:cubicBezTo>
                    <a:pt x="272" y="491"/>
                    <a:pt x="272" y="491"/>
                    <a:pt x="272" y="492"/>
                  </a:cubicBezTo>
                  <a:cubicBezTo>
                    <a:pt x="271" y="492"/>
                    <a:pt x="271" y="492"/>
                    <a:pt x="271" y="492"/>
                  </a:cubicBezTo>
                  <a:cubicBezTo>
                    <a:pt x="271" y="492"/>
                    <a:pt x="270" y="492"/>
                    <a:pt x="270" y="492"/>
                  </a:cubicBezTo>
                  <a:cubicBezTo>
                    <a:pt x="270" y="492"/>
                    <a:pt x="269" y="492"/>
                    <a:pt x="269" y="492"/>
                  </a:cubicBezTo>
                  <a:cubicBezTo>
                    <a:pt x="269" y="492"/>
                    <a:pt x="268" y="492"/>
                    <a:pt x="268" y="492"/>
                  </a:cubicBezTo>
                  <a:cubicBezTo>
                    <a:pt x="268" y="490"/>
                    <a:pt x="268" y="489"/>
                    <a:pt x="267" y="487"/>
                  </a:cubicBezTo>
                  <a:cubicBezTo>
                    <a:pt x="267" y="487"/>
                    <a:pt x="268" y="487"/>
                    <a:pt x="268" y="487"/>
                  </a:cubicBezTo>
                  <a:cubicBezTo>
                    <a:pt x="268" y="487"/>
                    <a:pt x="268" y="487"/>
                    <a:pt x="268" y="487"/>
                  </a:cubicBezTo>
                  <a:cubicBezTo>
                    <a:pt x="270" y="487"/>
                    <a:pt x="271" y="487"/>
                    <a:pt x="272" y="487"/>
                  </a:cubicBezTo>
                  <a:cubicBezTo>
                    <a:pt x="272" y="487"/>
                    <a:pt x="272" y="487"/>
                    <a:pt x="272" y="487"/>
                  </a:cubicBezTo>
                  <a:close/>
                  <a:moveTo>
                    <a:pt x="271" y="446"/>
                  </a:moveTo>
                  <a:cubicBezTo>
                    <a:pt x="271" y="447"/>
                    <a:pt x="271" y="447"/>
                    <a:pt x="271" y="448"/>
                  </a:cubicBezTo>
                  <a:cubicBezTo>
                    <a:pt x="271" y="448"/>
                    <a:pt x="272" y="448"/>
                    <a:pt x="272" y="449"/>
                  </a:cubicBezTo>
                  <a:cubicBezTo>
                    <a:pt x="271" y="449"/>
                    <a:pt x="271" y="449"/>
                    <a:pt x="270" y="449"/>
                  </a:cubicBezTo>
                  <a:cubicBezTo>
                    <a:pt x="270" y="446"/>
                    <a:pt x="270" y="446"/>
                    <a:pt x="270" y="446"/>
                  </a:cubicBezTo>
                  <a:cubicBezTo>
                    <a:pt x="270" y="446"/>
                    <a:pt x="271" y="446"/>
                    <a:pt x="271" y="446"/>
                  </a:cubicBezTo>
                  <a:close/>
                  <a:moveTo>
                    <a:pt x="273" y="453"/>
                  </a:moveTo>
                  <a:cubicBezTo>
                    <a:pt x="274" y="453"/>
                    <a:pt x="274" y="453"/>
                    <a:pt x="275" y="453"/>
                  </a:cubicBezTo>
                  <a:cubicBezTo>
                    <a:pt x="275" y="454"/>
                    <a:pt x="275" y="454"/>
                    <a:pt x="276" y="455"/>
                  </a:cubicBezTo>
                  <a:cubicBezTo>
                    <a:pt x="276" y="455"/>
                    <a:pt x="276" y="456"/>
                    <a:pt x="276" y="456"/>
                  </a:cubicBezTo>
                  <a:cubicBezTo>
                    <a:pt x="274" y="456"/>
                    <a:pt x="273" y="455"/>
                    <a:pt x="273" y="453"/>
                  </a:cubicBezTo>
                  <a:close/>
                  <a:moveTo>
                    <a:pt x="273" y="503"/>
                  </a:moveTo>
                  <a:cubicBezTo>
                    <a:pt x="274" y="503"/>
                    <a:pt x="274" y="504"/>
                    <a:pt x="275" y="504"/>
                  </a:cubicBezTo>
                  <a:cubicBezTo>
                    <a:pt x="275" y="504"/>
                    <a:pt x="275" y="504"/>
                    <a:pt x="275" y="504"/>
                  </a:cubicBezTo>
                  <a:cubicBezTo>
                    <a:pt x="274" y="504"/>
                    <a:pt x="274" y="504"/>
                    <a:pt x="273" y="504"/>
                  </a:cubicBezTo>
                  <a:cubicBezTo>
                    <a:pt x="273" y="504"/>
                    <a:pt x="273" y="504"/>
                    <a:pt x="273" y="503"/>
                  </a:cubicBezTo>
                  <a:close/>
                  <a:moveTo>
                    <a:pt x="269" y="441"/>
                  </a:moveTo>
                  <a:cubicBezTo>
                    <a:pt x="269" y="441"/>
                    <a:pt x="269" y="440"/>
                    <a:pt x="269" y="440"/>
                  </a:cubicBezTo>
                  <a:cubicBezTo>
                    <a:pt x="269" y="440"/>
                    <a:pt x="269" y="440"/>
                    <a:pt x="270" y="440"/>
                  </a:cubicBezTo>
                  <a:cubicBezTo>
                    <a:pt x="270" y="440"/>
                    <a:pt x="270" y="439"/>
                    <a:pt x="270" y="439"/>
                  </a:cubicBezTo>
                  <a:cubicBezTo>
                    <a:pt x="271" y="439"/>
                    <a:pt x="272" y="439"/>
                    <a:pt x="273" y="439"/>
                  </a:cubicBezTo>
                  <a:cubicBezTo>
                    <a:pt x="273" y="440"/>
                    <a:pt x="273" y="440"/>
                    <a:pt x="273" y="440"/>
                  </a:cubicBezTo>
                  <a:cubicBezTo>
                    <a:pt x="271" y="440"/>
                    <a:pt x="270" y="441"/>
                    <a:pt x="269" y="441"/>
                  </a:cubicBezTo>
                  <a:close/>
                  <a:moveTo>
                    <a:pt x="264" y="230"/>
                  </a:moveTo>
                  <a:cubicBezTo>
                    <a:pt x="264" y="230"/>
                    <a:pt x="264" y="230"/>
                    <a:pt x="264" y="230"/>
                  </a:cubicBezTo>
                  <a:cubicBezTo>
                    <a:pt x="263" y="231"/>
                    <a:pt x="262" y="231"/>
                    <a:pt x="262" y="231"/>
                  </a:cubicBezTo>
                  <a:cubicBezTo>
                    <a:pt x="262" y="231"/>
                    <a:pt x="262" y="230"/>
                    <a:pt x="262" y="230"/>
                  </a:cubicBezTo>
                  <a:cubicBezTo>
                    <a:pt x="263" y="230"/>
                    <a:pt x="263" y="230"/>
                    <a:pt x="264" y="230"/>
                  </a:cubicBezTo>
                  <a:close/>
                  <a:moveTo>
                    <a:pt x="357" y="562"/>
                  </a:moveTo>
                  <a:cubicBezTo>
                    <a:pt x="357" y="562"/>
                    <a:pt x="358" y="562"/>
                    <a:pt x="358" y="562"/>
                  </a:cubicBezTo>
                  <a:cubicBezTo>
                    <a:pt x="358" y="562"/>
                    <a:pt x="358" y="562"/>
                    <a:pt x="358" y="562"/>
                  </a:cubicBezTo>
                  <a:cubicBezTo>
                    <a:pt x="358" y="562"/>
                    <a:pt x="358" y="562"/>
                    <a:pt x="357" y="562"/>
                  </a:cubicBezTo>
                  <a:cubicBezTo>
                    <a:pt x="357" y="562"/>
                    <a:pt x="357" y="562"/>
                    <a:pt x="357" y="562"/>
                  </a:cubicBezTo>
                  <a:close/>
                  <a:moveTo>
                    <a:pt x="50" y="586"/>
                  </a:moveTo>
                  <a:cubicBezTo>
                    <a:pt x="50" y="586"/>
                    <a:pt x="50" y="586"/>
                    <a:pt x="51" y="586"/>
                  </a:cubicBezTo>
                  <a:cubicBezTo>
                    <a:pt x="51" y="586"/>
                    <a:pt x="51" y="586"/>
                    <a:pt x="51" y="587"/>
                  </a:cubicBezTo>
                  <a:cubicBezTo>
                    <a:pt x="50" y="587"/>
                    <a:pt x="50" y="587"/>
                    <a:pt x="50" y="587"/>
                  </a:cubicBezTo>
                  <a:cubicBezTo>
                    <a:pt x="50" y="587"/>
                    <a:pt x="50" y="587"/>
                    <a:pt x="50" y="587"/>
                  </a:cubicBezTo>
                  <a:cubicBezTo>
                    <a:pt x="50" y="587"/>
                    <a:pt x="50" y="587"/>
                    <a:pt x="50" y="587"/>
                  </a:cubicBezTo>
                  <a:cubicBezTo>
                    <a:pt x="50" y="587"/>
                    <a:pt x="50" y="586"/>
                    <a:pt x="50" y="586"/>
                  </a:cubicBezTo>
                  <a:close/>
                  <a:moveTo>
                    <a:pt x="282" y="466"/>
                  </a:moveTo>
                  <a:cubicBezTo>
                    <a:pt x="283" y="466"/>
                    <a:pt x="283" y="466"/>
                    <a:pt x="283" y="466"/>
                  </a:cubicBezTo>
                  <a:cubicBezTo>
                    <a:pt x="283" y="467"/>
                    <a:pt x="283" y="467"/>
                    <a:pt x="283" y="468"/>
                  </a:cubicBezTo>
                  <a:cubicBezTo>
                    <a:pt x="283" y="468"/>
                    <a:pt x="283" y="468"/>
                    <a:pt x="283" y="468"/>
                  </a:cubicBezTo>
                  <a:cubicBezTo>
                    <a:pt x="283" y="468"/>
                    <a:pt x="283" y="468"/>
                    <a:pt x="283" y="468"/>
                  </a:cubicBezTo>
                  <a:cubicBezTo>
                    <a:pt x="282" y="468"/>
                    <a:pt x="282" y="468"/>
                    <a:pt x="282" y="468"/>
                  </a:cubicBezTo>
                  <a:cubicBezTo>
                    <a:pt x="282" y="467"/>
                    <a:pt x="282" y="467"/>
                    <a:pt x="282" y="466"/>
                  </a:cubicBezTo>
                  <a:close/>
                  <a:moveTo>
                    <a:pt x="126" y="515"/>
                  </a:moveTo>
                  <a:cubicBezTo>
                    <a:pt x="126" y="515"/>
                    <a:pt x="126" y="515"/>
                    <a:pt x="126" y="515"/>
                  </a:cubicBezTo>
                  <a:cubicBezTo>
                    <a:pt x="126" y="516"/>
                    <a:pt x="126" y="516"/>
                    <a:pt x="126" y="516"/>
                  </a:cubicBezTo>
                  <a:cubicBezTo>
                    <a:pt x="126" y="516"/>
                    <a:pt x="125" y="516"/>
                    <a:pt x="125" y="516"/>
                  </a:cubicBezTo>
                  <a:cubicBezTo>
                    <a:pt x="125" y="516"/>
                    <a:pt x="126" y="515"/>
                    <a:pt x="126" y="515"/>
                  </a:cubicBezTo>
                  <a:cubicBezTo>
                    <a:pt x="126" y="515"/>
                    <a:pt x="126" y="515"/>
                    <a:pt x="126" y="515"/>
                  </a:cubicBezTo>
                  <a:close/>
                  <a:moveTo>
                    <a:pt x="49" y="590"/>
                  </a:moveTo>
                  <a:cubicBezTo>
                    <a:pt x="50" y="591"/>
                    <a:pt x="50" y="591"/>
                    <a:pt x="49" y="591"/>
                  </a:cubicBezTo>
                  <a:cubicBezTo>
                    <a:pt x="49" y="591"/>
                    <a:pt x="49" y="591"/>
                    <a:pt x="49" y="591"/>
                  </a:cubicBezTo>
                  <a:cubicBezTo>
                    <a:pt x="49" y="591"/>
                    <a:pt x="46" y="595"/>
                    <a:pt x="45" y="592"/>
                  </a:cubicBezTo>
                  <a:cubicBezTo>
                    <a:pt x="47" y="591"/>
                    <a:pt x="47" y="591"/>
                    <a:pt x="47" y="591"/>
                  </a:cubicBezTo>
                  <a:cubicBezTo>
                    <a:pt x="47" y="590"/>
                    <a:pt x="47" y="590"/>
                    <a:pt x="47" y="590"/>
                  </a:cubicBezTo>
                  <a:cubicBezTo>
                    <a:pt x="47" y="590"/>
                    <a:pt x="47" y="590"/>
                    <a:pt x="46" y="590"/>
                  </a:cubicBezTo>
                  <a:cubicBezTo>
                    <a:pt x="46" y="588"/>
                    <a:pt x="46" y="586"/>
                    <a:pt x="46" y="584"/>
                  </a:cubicBezTo>
                  <a:cubicBezTo>
                    <a:pt x="46" y="584"/>
                    <a:pt x="45" y="584"/>
                    <a:pt x="45" y="584"/>
                  </a:cubicBezTo>
                  <a:cubicBezTo>
                    <a:pt x="45" y="584"/>
                    <a:pt x="45" y="583"/>
                    <a:pt x="45" y="583"/>
                  </a:cubicBezTo>
                  <a:cubicBezTo>
                    <a:pt x="46" y="583"/>
                    <a:pt x="46" y="583"/>
                    <a:pt x="46" y="583"/>
                  </a:cubicBezTo>
                  <a:cubicBezTo>
                    <a:pt x="47" y="584"/>
                    <a:pt x="47" y="586"/>
                    <a:pt x="47" y="587"/>
                  </a:cubicBezTo>
                  <a:cubicBezTo>
                    <a:pt x="48" y="587"/>
                    <a:pt x="48" y="588"/>
                    <a:pt x="49" y="588"/>
                  </a:cubicBezTo>
                  <a:cubicBezTo>
                    <a:pt x="49" y="588"/>
                    <a:pt x="49" y="589"/>
                    <a:pt x="49" y="590"/>
                  </a:cubicBezTo>
                  <a:cubicBezTo>
                    <a:pt x="49" y="590"/>
                    <a:pt x="49" y="590"/>
                    <a:pt x="49" y="590"/>
                  </a:cubicBezTo>
                  <a:close/>
                  <a:moveTo>
                    <a:pt x="324" y="206"/>
                  </a:moveTo>
                  <a:cubicBezTo>
                    <a:pt x="325" y="206"/>
                    <a:pt x="325" y="206"/>
                    <a:pt x="325" y="206"/>
                  </a:cubicBezTo>
                  <a:cubicBezTo>
                    <a:pt x="325" y="206"/>
                    <a:pt x="325" y="206"/>
                    <a:pt x="325" y="206"/>
                  </a:cubicBezTo>
                  <a:cubicBezTo>
                    <a:pt x="325" y="206"/>
                    <a:pt x="324" y="206"/>
                    <a:pt x="324" y="206"/>
                  </a:cubicBezTo>
                  <a:cubicBezTo>
                    <a:pt x="324" y="206"/>
                    <a:pt x="324" y="206"/>
                    <a:pt x="324" y="206"/>
                  </a:cubicBezTo>
                  <a:close/>
                  <a:moveTo>
                    <a:pt x="210" y="206"/>
                  </a:moveTo>
                  <a:cubicBezTo>
                    <a:pt x="210" y="206"/>
                    <a:pt x="210" y="206"/>
                    <a:pt x="211" y="206"/>
                  </a:cubicBezTo>
                  <a:cubicBezTo>
                    <a:pt x="210" y="206"/>
                    <a:pt x="210" y="207"/>
                    <a:pt x="210" y="207"/>
                  </a:cubicBezTo>
                  <a:cubicBezTo>
                    <a:pt x="210" y="207"/>
                    <a:pt x="209" y="207"/>
                    <a:pt x="209" y="207"/>
                  </a:cubicBezTo>
                  <a:cubicBezTo>
                    <a:pt x="209" y="206"/>
                    <a:pt x="209" y="206"/>
                    <a:pt x="210" y="206"/>
                  </a:cubicBezTo>
                  <a:close/>
                  <a:moveTo>
                    <a:pt x="237" y="424"/>
                  </a:moveTo>
                  <a:cubicBezTo>
                    <a:pt x="237" y="423"/>
                    <a:pt x="237" y="423"/>
                    <a:pt x="237" y="423"/>
                  </a:cubicBezTo>
                  <a:cubicBezTo>
                    <a:pt x="236" y="423"/>
                    <a:pt x="235" y="423"/>
                    <a:pt x="235" y="423"/>
                  </a:cubicBezTo>
                  <a:cubicBezTo>
                    <a:pt x="233" y="421"/>
                    <a:pt x="233" y="421"/>
                    <a:pt x="233" y="420"/>
                  </a:cubicBezTo>
                  <a:cubicBezTo>
                    <a:pt x="235" y="419"/>
                    <a:pt x="236" y="419"/>
                    <a:pt x="239" y="419"/>
                  </a:cubicBezTo>
                  <a:cubicBezTo>
                    <a:pt x="239" y="419"/>
                    <a:pt x="238" y="419"/>
                    <a:pt x="238" y="420"/>
                  </a:cubicBezTo>
                  <a:cubicBezTo>
                    <a:pt x="240" y="419"/>
                    <a:pt x="241" y="419"/>
                    <a:pt x="242" y="419"/>
                  </a:cubicBezTo>
                  <a:cubicBezTo>
                    <a:pt x="242" y="419"/>
                    <a:pt x="242" y="419"/>
                    <a:pt x="242" y="419"/>
                  </a:cubicBezTo>
                  <a:cubicBezTo>
                    <a:pt x="242" y="419"/>
                    <a:pt x="242" y="419"/>
                    <a:pt x="242" y="420"/>
                  </a:cubicBezTo>
                  <a:cubicBezTo>
                    <a:pt x="243" y="420"/>
                    <a:pt x="243" y="420"/>
                    <a:pt x="244" y="420"/>
                  </a:cubicBezTo>
                  <a:cubicBezTo>
                    <a:pt x="244" y="420"/>
                    <a:pt x="244" y="421"/>
                    <a:pt x="243" y="421"/>
                  </a:cubicBezTo>
                  <a:cubicBezTo>
                    <a:pt x="242" y="422"/>
                    <a:pt x="241" y="423"/>
                    <a:pt x="240" y="423"/>
                  </a:cubicBezTo>
                  <a:cubicBezTo>
                    <a:pt x="239" y="424"/>
                    <a:pt x="238" y="424"/>
                    <a:pt x="237" y="424"/>
                  </a:cubicBezTo>
                  <a:close/>
                  <a:moveTo>
                    <a:pt x="215" y="263"/>
                  </a:moveTo>
                  <a:cubicBezTo>
                    <a:pt x="215" y="264"/>
                    <a:pt x="214" y="264"/>
                    <a:pt x="214" y="265"/>
                  </a:cubicBezTo>
                  <a:cubicBezTo>
                    <a:pt x="214" y="265"/>
                    <a:pt x="214" y="265"/>
                    <a:pt x="214" y="265"/>
                  </a:cubicBezTo>
                  <a:cubicBezTo>
                    <a:pt x="214" y="264"/>
                    <a:pt x="214" y="264"/>
                    <a:pt x="215" y="263"/>
                  </a:cubicBezTo>
                  <a:cubicBezTo>
                    <a:pt x="215" y="263"/>
                    <a:pt x="215" y="263"/>
                    <a:pt x="215" y="263"/>
                  </a:cubicBezTo>
                  <a:cubicBezTo>
                    <a:pt x="215" y="263"/>
                    <a:pt x="215" y="263"/>
                    <a:pt x="215" y="263"/>
                  </a:cubicBezTo>
                  <a:close/>
                  <a:moveTo>
                    <a:pt x="197" y="288"/>
                  </a:moveTo>
                  <a:cubicBezTo>
                    <a:pt x="198" y="288"/>
                    <a:pt x="198" y="287"/>
                    <a:pt x="198" y="287"/>
                  </a:cubicBezTo>
                  <a:cubicBezTo>
                    <a:pt x="199" y="287"/>
                    <a:pt x="199" y="287"/>
                    <a:pt x="199" y="287"/>
                  </a:cubicBezTo>
                  <a:cubicBezTo>
                    <a:pt x="199" y="287"/>
                    <a:pt x="199" y="287"/>
                    <a:pt x="199" y="288"/>
                  </a:cubicBezTo>
                  <a:cubicBezTo>
                    <a:pt x="199" y="288"/>
                    <a:pt x="199" y="288"/>
                    <a:pt x="199" y="288"/>
                  </a:cubicBezTo>
                  <a:cubicBezTo>
                    <a:pt x="198" y="288"/>
                    <a:pt x="198" y="288"/>
                    <a:pt x="197" y="288"/>
                  </a:cubicBezTo>
                  <a:close/>
                  <a:moveTo>
                    <a:pt x="166" y="371"/>
                  </a:moveTo>
                  <a:cubicBezTo>
                    <a:pt x="164" y="371"/>
                    <a:pt x="163" y="370"/>
                    <a:pt x="162" y="370"/>
                  </a:cubicBezTo>
                  <a:cubicBezTo>
                    <a:pt x="163" y="368"/>
                    <a:pt x="163" y="368"/>
                    <a:pt x="163" y="367"/>
                  </a:cubicBezTo>
                  <a:cubicBezTo>
                    <a:pt x="164" y="367"/>
                    <a:pt x="165" y="367"/>
                    <a:pt x="165" y="367"/>
                  </a:cubicBezTo>
                  <a:cubicBezTo>
                    <a:pt x="165" y="367"/>
                    <a:pt x="166" y="368"/>
                    <a:pt x="166" y="368"/>
                  </a:cubicBezTo>
                  <a:cubicBezTo>
                    <a:pt x="166" y="368"/>
                    <a:pt x="166" y="368"/>
                    <a:pt x="166" y="369"/>
                  </a:cubicBezTo>
                  <a:cubicBezTo>
                    <a:pt x="166" y="369"/>
                    <a:pt x="166" y="369"/>
                    <a:pt x="166" y="369"/>
                  </a:cubicBezTo>
                  <a:cubicBezTo>
                    <a:pt x="166" y="369"/>
                    <a:pt x="166" y="370"/>
                    <a:pt x="166" y="371"/>
                  </a:cubicBezTo>
                  <a:close/>
                  <a:moveTo>
                    <a:pt x="191" y="397"/>
                  </a:moveTo>
                  <a:cubicBezTo>
                    <a:pt x="191" y="397"/>
                    <a:pt x="191" y="397"/>
                    <a:pt x="190" y="397"/>
                  </a:cubicBezTo>
                  <a:cubicBezTo>
                    <a:pt x="190" y="397"/>
                    <a:pt x="190" y="397"/>
                    <a:pt x="190" y="397"/>
                  </a:cubicBezTo>
                  <a:cubicBezTo>
                    <a:pt x="190" y="397"/>
                    <a:pt x="191" y="397"/>
                    <a:pt x="191" y="397"/>
                  </a:cubicBezTo>
                  <a:cubicBezTo>
                    <a:pt x="191" y="397"/>
                    <a:pt x="191" y="397"/>
                    <a:pt x="191" y="397"/>
                  </a:cubicBezTo>
                  <a:close/>
                  <a:moveTo>
                    <a:pt x="107" y="328"/>
                  </a:moveTo>
                  <a:cubicBezTo>
                    <a:pt x="107" y="328"/>
                    <a:pt x="107" y="329"/>
                    <a:pt x="107" y="329"/>
                  </a:cubicBezTo>
                  <a:cubicBezTo>
                    <a:pt x="107" y="329"/>
                    <a:pt x="107" y="329"/>
                    <a:pt x="107" y="329"/>
                  </a:cubicBezTo>
                  <a:cubicBezTo>
                    <a:pt x="107" y="330"/>
                    <a:pt x="107" y="330"/>
                    <a:pt x="107" y="331"/>
                  </a:cubicBezTo>
                  <a:cubicBezTo>
                    <a:pt x="106" y="331"/>
                    <a:pt x="106" y="331"/>
                    <a:pt x="106" y="331"/>
                  </a:cubicBezTo>
                  <a:cubicBezTo>
                    <a:pt x="106" y="331"/>
                    <a:pt x="106" y="331"/>
                    <a:pt x="106" y="332"/>
                  </a:cubicBezTo>
                  <a:cubicBezTo>
                    <a:pt x="104" y="331"/>
                    <a:pt x="104" y="330"/>
                    <a:pt x="106" y="328"/>
                  </a:cubicBezTo>
                  <a:cubicBezTo>
                    <a:pt x="106" y="328"/>
                    <a:pt x="107" y="328"/>
                    <a:pt x="107" y="328"/>
                  </a:cubicBezTo>
                  <a:close/>
                  <a:moveTo>
                    <a:pt x="127" y="515"/>
                  </a:moveTo>
                  <a:cubicBezTo>
                    <a:pt x="127" y="515"/>
                    <a:pt x="127" y="515"/>
                    <a:pt x="127" y="515"/>
                  </a:cubicBezTo>
                  <a:cubicBezTo>
                    <a:pt x="127" y="515"/>
                    <a:pt x="127" y="516"/>
                    <a:pt x="127" y="516"/>
                  </a:cubicBezTo>
                  <a:cubicBezTo>
                    <a:pt x="127" y="516"/>
                    <a:pt x="127" y="516"/>
                    <a:pt x="127" y="516"/>
                  </a:cubicBezTo>
                  <a:cubicBezTo>
                    <a:pt x="127" y="516"/>
                    <a:pt x="127" y="515"/>
                    <a:pt x="127" y="515"/>
                  </a:cubicBezTo>
                  <a:close/>
                  <a:moveTo>
                    <a:pt x="169" y="407"/>
                  </a:moveTo>
                  <a:cubicBezTo>
                    <a:pt x="166" y="407"/>
                    <a:pt x="163" y="407"/>
                    <a:pt x="160" y="408"/>
                  </a:cubicBezTo>
                  <a:cubicBezTo>
                    <a:pt x="159" y="407"/>
                    <a:pt x="159" y="407"/>
                    <a:pt x="159" y="406"/>
                  </a:cubicBezTo>
                  <a:cubicBezTo>
                    <a:pt x="160" y="406"/>
                    <a:pt x="161" y="405"/>
                    <a:pt x="162" y="405"/>
                  </a:cubicBezTo>
                  <a:cubicBezTo>
                    <a:pt x="163" y="404"/>
                    <a:pt x="163" y="403"/>
                    <a:pt x="163" y="402"/>
                  </a:cubicBezTo>
                  <a:cubicBezTo>
                    <a:pt x="162" y="401"/>
                    <a:pt x="160" y="401"/>
                    <a:pt x="159" y="400"/>
                  </a:cubicBezTo>
                  <a:cubicBezTo>
                    <a:pt x="159" y="400"/>
                    <a:pt x="159" y="400"/>
                    <a:pt x="159" y="400"/>
                  </a:cubicBezTo>
                  <a:cubicBezTo>
                    <a:pt x="157" y="399"/>
                    <a:pt x="157" y="397"/>
                    <a:pt x="156" y="396"/>
                  </a:cubicBezTo>
                  <a:cubicBezTo>
                    <a:pt x="156" y="395"/>
                    <a:pt x="156" y="394"/>
                    <a:pt x="157" y="393"/>
                  </a:cubicBezTo>
                  <a:cubicBezTo>
                    <a:pt x="151" y="393"/>
                    <a:pt x="151" y="393"/>
                    <a:pt x="150" y="393"/>
                  </a:cubicBezTo>
                  <a:cubicBezTo>
                    <a:pt x="150" y="392"/>
                    <a:pt x="149" y="392"/>
                    <a:pt x="149" y="391"/>
                  </a:cubicBezTo>
                  <a:cubicBezTo>
                    <a:pt x="148" y="391"/>
                    <a:pt x="148" y="391"/>
                    <a:pt x="147" y="391"/>
                  </a:cubicBezTo>
                  <a:cubicBezTo>
                    <a:pt x="148" y="391"/>
                    <a:pt x="148" y="391"/>
                    <a:pt x="147" y="391"/>
                  </a:cubicBezTo>
                  <a:cubicBezTo>
                    <a:pt x="147" y="390"/>
                    <a:pt x="147" y="391"/>
                    <a:pt x="146" y="390"/>
                  </a:cubicBezTo>
                  <a:cubicBezTo>
                    <a:pt x="146" y="389"/>
                    <a:pt x="146" y="388"/>
                    <a:pt x="146" y="388"/>
                  </a:cubicBezTo>
                  <a:cubicBezTo>
                    <a:pt x="145" y="388"/>
                    <a:pt x="145" y="388"/>
                    <a:pt x="144" y="388"/>
                  </a:cubicBezTo>
                  <a:cubicBezTo>
                    <a:pt x="144" y="387"/>
                    <a:pt x="144" y="387"/>
                    <a:pt x="144" y="387"/>
                  </a:cubicBezTo>
                  <a:cubicBezTo>
                    <a:pt x="144" y="387"/>
                    <a:pt x="143" y="387"/>
                    <a:pt x="143" y="387"/>
                  </a:cubicBezTo>
                  <a:cubicBezTo>
                    <a:pt x="143" y="387"/>
                    <a:pt x="143" y="386"/>
                    <a:pt x="143" y="386"/>
                  </a:cubicBezTo>
                  <a:cubicBezTo>
                    <a:pt x="142" y="386"/>
                    <a:pt x="141" y="386"/>
                    <a:pt x="140" y="386"/>
                  </a:cubicBezTo>
                  <a:cubicBezTo>
                    <a:pt x="140" y="386"/>
                    <a:pt x="140" y="386"/>
                    <a:pt x="140" y="386"/>
                  </a:cubicBezTo>
                  <a:cubicBezTo>
                    <a:pt x="140" y="385"/>
                    <a:pt x="139" y="385"/>
                    <a:pt x="138" y="385"/>
                  </a:cubicBezTo>
                  <a:cubicBezTo>
                    <a:pt x="138" y="384"/>
                    <a:pt x="139" y="384"/>
                    <a:pt x="139" y="383"/>
                  </a:cubicBezTo>
                  <a:cubicBezTo>
                    <a:pt x="137" y="383"/>
                    <a:pt x="135" y="382"/>
                    <a:pt x="133" y="382"/>
                  </a:cubicBezTo>
                  <a:cubicBezTo>
                    <a:pt x="132" y="383"/>
                    <a:pt x="132" y="383"/>
                    <a:pt x="132" y="384"/>
                  </a:cubicBezTo>
                  <a:cubicBezTo>
                    <a:pt x="132" y="384"/>
                    <a:pt x="131" y="384"/>
                    <a:pt x="131" y="384"/>
                  </a:cubicBezTo>
                  <a:cubicBezTo>
                    <a:pt x="127" y="387"/>
                    <a:pt x="127" y="387"/>
                    <a:pt x="125" y="387"/>
                  </a:cubicBezTo>
                  <a:cubicBezTo>
                    <a:pt x="125" y="388"/>
                    <a:pt x="125" y="388"/>
                    <a:pt x="125" y="389"/>
                  </a:cubicBezTo>
                  <a:cubicBezTo>
                    <a:pt x="123" y="389"/>
                    <a:pt x="122" y="389"/>
                    <a:pt x="120" y="390"/>
                  </a:cubicBezTo>
                  <a:cubicBezTo>
                    <a:pt x="120" y="389"/>
                    <a:pt x="120" y="389"/>
                    <a:pt x="120" y="389"/>
                  </a:cubicBezTo>
                  <a:cubicBezTo>
                    <a:pt x="120" y="388"/>
                    <a:pt x="121" y="388"/>
                    <a:pt x="121" y="388"/>
                  </a:cubicBezTo>
                  <a:cubicBezTo>
                    <a:pt x="121" y="388"/>
                    <a:pt x="122" y="388"/>
                    <a:pt x="122" y="388"/>
                  </a:cubicBezTo>
                  <a:cubicBezTo>
                    <a:pt x="122" y="387"/>
                    <a:pt x="122" y="386"/>
                    <a:pt x="122" y="386"/>
                  </a:cubicBezTo>
                  <a:cubicBezTo>
                    <a:pt x="124" y="385"/>
                    <a:pt x="125" y="384"/>
                    <a:pt x="126" y="383"/>
                  </a:cubicBezTo>
                  <a:cubicBezTo>
                    <a:pt x="126" y="382"/>
                    <a:pt x="126" y="382"/>
                    <a:pt x="126" y="382"/>
                  </a:cubicBezTo>
                  <a:cubicBezTo>
                    <a:pt x="127" y="382"/>
                    <a:pt x="127" y="382"/>
                    <a:pt x="128" y="382"/>
                  </a:cubicBezTo>
                  <a:cubicBezTo>
                    <a:pt x="128" y="382"/>
                    <a:pt x="128" y="382"/>
                    <a:pt x="128" y="382"/>
                  </a:cubicBezTo>
                  <a:cubicBezTo>
                    <a:pt x="129" y="381"/>
                    <a:pt x="129" y="381"/>
                    <a:pt x="130" y="380"/>
                  </a:cubicBezTo>
                  <a:cubicBezTo>
                    <a:pt x="130" y="380"/>
                    <a:pt x="131" y="380"/>
                    <a:pt x="131" y="380"/>
                  </a:cubicBezTo>
                  <a:cubicBezTo>
                    <a:pt x="131" y="380"/>
                    <a:pt x="131" y="380"/>
                    <a:pt x="131" y="380"/>
                  </a:cubicBezTo>
                  <a:cubicBezTo>
                    <a:pt x="132" y="380"/>
                    <a:pt x="132" y="380"/>
                    <a:pt x="132" y="380"/>
                  </a:cubicBezTo>
                  <a:cubicBezTo>
                    <a:pt x="132" y="379"/>
                    <a:pt x="132" y="379"/>
                    <a:pt x="133" y="379"/>
                  </a:cubicBezTo>
                  <a:cubicBezTo>
                    <a:pt x="133" y="379"/>
                    <a:pt x="134" y="380"/>
                    <a:pt x="135" y="380"/>
                  </a:cubicBezTo>
                  <a:cubicBezTo>
                    <a:pt x="135" y="380"/>
                    <a:pt x="136" y="380"/>
                    <a:pt x="136" y="380"/>
                  </a:cubicBezTo>
                  <a:cubicBezTo>
                    <a:pt x="136" y="379"/>
                    <a:pt x="136" y="379"/>
                    <a:pt x="136" y="379"/>
                  </a:cubicBezTo>
                  <a:cubicBezTo>
                    <a:pt x="137" y="379"/>
                    <a:pt x="138" y="379"/>
                    <a:pt x="140" y="379"/>
                  </a:cubicBezTo>
                  <a:cubicBezTo>
                    <a:pt x="140" y="380"/>
                    <a:pt x="140" y="380"/>
                    <a:pt x="140" y="381"/>
                  </a:cubicBezTo>
                  <a:cubicBezTo>
                    <a:pt x="141" y="381"/>
                    <a:pt x="141" y="381"/>
                    <a:pt x="142" y="380"/>
                  </a:cubicBezTo>
                  <a:cubicBezTo>
                    <a:pt x="142" y="380"/>
                    <a:pt x="142" y="380"/>
                    <a:pt x="142" y="380"/>
                  </a:cubicBezTo>
                  <a:cubicBezTo>
                    <a:pt x="143" y="380"/>
                    <a:pt x="144" y="380"/>
                    <a:pt x="145" y="380"/>
                  </a:cubicBezTo>
                  <a:cubicBezTo>
                    <a:pt x="145" y="380"/>
                    <a:pt x="145" y="380"/>
                    <a:pt x="145" y="381"/>
                  </a:cubicBezTo>
                  <a:cubicBezTo>
                    <a:pt x="146" y="380"/>
                    <a:pt x="147" y="380"/>
                    <a:pt x="148" y="380"/>
                  </a:cubicBezTo>
                  <a:cubicBezTo>
                    <a:pt x="149" y="382"/>
                    <a:pt x="152" y="381"/>
                    <a:pt x="152" y="383"/>
                  </a:cubicBezTo>
                  <a:cubicBezTo>
                    <a:pt x="153" y="383"/>
                    <a:pt x="153" y="383"/>
                    <a:pt x="153" y="383"/>
                  </a:cubicBezTo>
                  <a:cubicBezTo>
                    <a:pt x="153" y="384"/>
                    <a:pt x="153" y="385"/>
                    <a:pt x="153" y="386"/>
                  </a:cubicBezTo>
                  <a:cubicBezTo>
                    <a:pt x="153" y="386"/>
                    <a:pt x="154" y="386"/>
                    <a:pt x="154" y="386"/>
                  </a:cubicBezTo>
                  <a:cubicBezTo>
                    <a:pt x="154" y="386"/>
                    <a:pt x="154" y="386"/>
                    <a:pt x="154" y="387"/>
                  </a:cubicBezTo>
                  <a:cubicBezTo>
                    <a:pt x="155" y="387"/>
                    <a:pt x="156" y="387"/>
                    <a:pt x="156" y="387"/>
                  </a:cubicBezTo>
                  <a:cubicBezTo>
                    <a:pt x="156" y="387"/>
                    <a:pt x="156" y="387"/>
                    <a:pt x="156" y="388"/>
                  </a:cubicBezTo>
                  <a:cubicBezTo>
                    <a:pt x="157" y="388"/>
                    <a:pt x="158" y="388"/>
                    <a:pt x="159" y="388"/>
                  </a:cubicBezTo>
                  <a:cubicBezTo>
                    <a:pt x="159" y="388"/>
                    <a:pt x="159" y="388"/>
                    <a:pt x="159" y="388"/>
                  </a:cubicBezTo>
                  <a:cubicBezTo>
                    <a:pt x="160" y="388"/>
                    <a:pt x="160" y="388"/>
                    <a:pt x="160" y="388"/>
                  </a:cubicBezTo>
                  <a:cubicBezTo>
                    <a:pt x="160" y="388"/>
                    <a:pt x="160" y="388"/>
                    <a:pt x="160" y="389"/>
                  </a:cubicBezTo>
                  <a:cubicBezTo>
                    <a:pt x="161" y="389"/>
                    <a:pt x="161" y="389"/>
                    <a:pt x="162" y="389"/>
                  </a:cubicBezTo>
                  <a:cubicBezTo>
                    <a:pt x="162" y="389"/>
                    <a:pt x="162" y="390"/>
                    <a:pt x="162" y="390"/>
                  </a:cubicBezTo>
                  <a:cubicBezTo>
                    <a:pt x="163" y="390"/>
                    <a:pt x="164" y="390"/>
                    <a:pt x="165" y="390"/>
                  </a:cubicBezTo>
                  <a:cubicBezTo>
                    <a:pt x="165" y="391"/>
                    <a:pt x="166" y="392"/>
                    <a:pt x="166" y="394"/>
                  </a:cubicBezTo>
                  <a:cubicBezTo>
                    <a:pt x="167" y="393"/>
                    <a:pt x="167" y="393"/>
                    <a:pt x="168" y="393"/>
                  </a:cubicBezTo>
                  <a:cubicBezTo>
                    <a:pt x="168" y="394"/>
                    <a:pt x="168" y="394"/>
                    <a:pt x="168" y="395"/>
                  </a:cubicBezTo>
                  <a:cubicBezTo>
                    <a:pt x="168" y="395"/>
                    <a:pt x="168" y="395"/>
                    <a:pt x="168" y="395"/>
                  </a:cubicBezTo>
                  <a:cubicBezTo>
                    <a:pt x="169" y="395"/>
                    <a:pt x="169" y="395"/>
                    <a:pt x="169" y="396"/>
                  </a:cubicBezTo>
                  <a:cubicBezTo>
                    <a:pt x="170" y="396"/>
                    <a:pt x="172" y="396"/>
                    <a:pt x="174" y="396"/>
                  </a:cubicBezTo>
                  <a:cubicBezTo>
                    <a:pt x="174" y="396"/>
                    <a:pt x="174" y="396"/>
                    <a:pt x="174" y="397"/>
                  </a:cubicBezTo>
                  <a:cubicBezTo>
                    <a:pt x="174" y="397"/>
                    <a:pt x="175" y="397"/>
                    <a:pt x="175" y="397"/>
                  </a:cubicBezTo>
                  <a:cubicBezTo>
                    <a:pt x="175" y="398"/>
                    <a:pt x="175" y="399"/>
                    <a:pt x="174" y="400"/>
                  </a:cubicBezTo>
                  <a:cubicBezTo>
                    <a:pt x="174" y="400"/>
                    <a:pt x="175" y="400"/>
                    <a:pt x="175" y="400"/>
                  </a:cubicBezTo>
                  <a:cubicBezTo>
                    <a:pt x="176" y="401"/>
                    <a:pt x="176" y="401"/>
                    <a:pt x="178" y="401"/>
                  </a:cubicBezTo>
                  <a:cubicBezTo>
                    <a:pt x="181" y="401"/>
                    <a:pt x="181" y="401"/>
                    <a:pt x="182" y="402"/>
                  </a:cubicBezTo>
                  <a:cubicBezTo>
                    <a:pt x="182" y="402"/>
                    <a:pt x="182" y="402"/>
                    <a:pt x="183" y="402"/>
                  </a:cubicBezTo>
                  <a:cubicBezTo>
                    <a:pt x="183" y="403"/>
                    <a:pt x="183" y="404"/>
                    <a:pt x="183" y="404"/>
                  </a:cubicBezTo>
                  <a:cubicBezTo>
                    <a:pt x="183" y="404"/>
                    <a:pt x="182" y="404"/>
                    <a:pt x="182" y="404"/>
                  </a:cubicBezTo>
                  <a:cubicBezTo>
                    <a:pt x="181" y="405"/>
                    <a:pt x="181" y="405"/>
                    <a:pt x="180" y="405"/>
                  </a:cubicBezTo>
                  <a:cubicBezTo>
                    <a:pt x="180" y="405"/>
                    <a:pt x="180" y="406"/>
                    <a:pt x="180" y="406"/>
                  </a:cubicBezTo>
                  <a:cubicBezTo>
                    <a:pt x="179" y="406"/>
                    <a:pt x="179" y="406"/>
                    <a:pt x="179" y="406"/>
                  </a:cubicBezTo>
                  <a:cubicBezTo>
                    <a:pt x="179" y="406"/>
                    <a:pt x="179" y="406"/>
                    <a:pt x="179" y="406"/>
                  </a:cubicBezTo>
                  <a:cubicBezTo>
                    <a:pt x="175" y="407"/>
                    <a:pt x="172" y="406"/>
                    <a:pt x="169" y="406"/>
                  </a:cubicBezTo>
                  <a:cubicBezTo>
                    <a:pt x="169" y="406"/>
                    <a:pt x="169" y="407"/>
                    <a:pt x="169" y="407"/>
                  </a:cubicBezTo>
                  <a:close/>
                  <a:moveTo>
                    <a:pt x="220" y="419"/>
                  </a:moveTo>
                  <a:cubicBezTo>
                    <a:pt x="220" y="419"/>
                    <a:pt x="220" y="419"/>
                    <a:pt x="220" y="419"/>
                  </a:cubicBezTo>
                  <a:cubicBezTo>
                    <a:pt x="220" y="419"/>
                    <a:pt x="219" y="419"/>
                    <a:pt x="219" y="419"/>
                  </a:cubicBezTo>
                  <a:cubicBezTo>
                    <a:pt x="219" y="419"/>
                    <a:pt x="219" y="419"/>
                    <a:pt x="219" y="419"/>
                  </a:cubicBezTo>
                  <a:cubicBezTo>
                    <a:pt x="218" y="419"/>
                    <a:pt x="218" y="419"/>
                    <a:pt x="213" y="419"/>
                  </a:cubicBezTo>
                  <a:cubicBezTo>
                    <a:pt x="213" y="419"/>
                    <a:pt x="213" y="420"/>
                    <a:pt x="213" y="420"/>
                  </a:cubicBezTo>
                  <a:cubicBezTo>
                    <a:pt x="213" y="420"/>
                    <a:pt x="212" y="420"/>
                    <a:pt x="212" y="420"/>
                  </a:cubicBezTo>
                  <a:cubicBezTo>
                    <a:pt x="211" y="421"/>
                    <a:pt x="210" y="421"/>
                    <a:pt x="209" y="421"/>
                  </a:cubicBezTo>
                  <a:cubicBezTo>
                    <a:pt x="207" y="421"/>
                    <a:pt x="205" y="419"/>
                    <a:pt x="203" y="419"/>
                  </a:cubicBezTo>
                  <a:cubicBezTo>
                    <a:pt x="203" y="419"/>
                    <a:pt x="203" y="419"/>
                    <a:pt x="203" y="419"/>
                  </a:cubicBezTo>
                  <a:cubicBezTo>
                    <a:pt x="203" y="419"/>
                    <a:pt x="203" y="419"/>
                    <a:pt x="203" y="419"/>
                  </a:cubicBezTo>
                  <a:cubicBezTo>
                    <a:pt x="204" y="420"/>
                    <a:pt x="204" y="421"/>
                    <a:pt x="204" y="422"/>
                  </a:cubicBezTo>
                  <a:cubicBezTo>
                    <a:pt x="203" y="422"/>
                    <a:pt x="203" y="422"/>
                    <a:pt x="203" y="422"/>
                  </a:cubicBezTo>
                  <a:cubicBezTo>
                    <a:pt x="202" y="423"/>
                    <a:pt x="202" y="423"/>
                    <a:pt x="201" y="424"/>
                  </a:cubicBezTo>
                  <a:cubicBezTo>
                    <a:pt x="200" y="424"/>
                    <a:pt x="200" y="424"/>
                    <a:pt x="200" y="424"/>
                  </a:cubicBezTo>
                  <a:cubicBezTo>
                    <a:pt x="200" y="424"/>
                    <a:pt x="200" y="424"/>
                    <a:pt x="200" y="424"/>
                  </a:cubicBezTo>
                  <a:cubicBezTo>
                    <a:pt x="200" y="424"/>
                    <a:pt x="200" y="424"/>
                    <a:pt x="200" y="424"/>
                  </a:cubicBezTo>
                  <a:cubicBezTo>
                    <a:pt x="200" y="424"/>
                    <a:pt x="200" y="424"/>
                    <a:pt x="199" y="424"/>
                  </a:cubicBezTo>
                  <a:cubicBezTo>
                    <a:pt x="199" y="423"/>
                    <a:pt x="199" y="422"/>
                    <a:pt x="199" y="422"/>
                  </a:cubicBezTo>
                  <a:cubicBezTo>
                    <a:pt x="199" y="421"/>
                    <a:pt x="199" y="421"/>
                    <a:pt x="199" y="421"/>
                  </a:cubicBezTo>
                  <a:cubicBezTo>
                    <a:pt x="195" y="421"/>
                    <a:pt x="191" y="421"/>
                    <a:pt x="187" y="421"/>
                  </a:cubicBezTo>
                  <a:cubicBezTo>
                    <a:pt x="185" y="420"/>
                    <a:pt x="183" y="422"/>
                    <a:pt x="181" y="421"/>
                  </a:cubicBezTo>
                  <a:cubicBezTo>
                    <a:pt x="181" y="421"/>
                    <a:pt x="181" y="421"/>
                    <a:pt x="181" y="421"/>
                  </a:cubicBezTo>
                  <a:cubicBezTo>
                    <a:pt x="181" y="420"/>
                    <a:pt x="180" y="420"/>
                    <a:pt x="179" y="420"/>
                  </a:cubicBezTo>
                  <a:cubicBezTo>
                    <a:pt x="179" y="419"/>
                    <a:pt x="179" y="419"/>
                    <a:pt x="179" y="418"/>
                  </a:cubicBezTo>
                  <a:cubicBezTo>
                    <a:pt x="180" y="417"/>
                    <a:pt x="181" y="417"/>
                    <a:pt x="181" y="417"/>
                  </a:cubicBezTo>
                  <a:cubicBezTo>
                    <a:pt x="181" y="417"/>
                    <a:pt x="182" y="417"/>
                    <a:pt x="182" y="416"/>
                  </a:cubicBezTo>
                  <a:cubicBezTo>
                    <a:pt x="182" y="416"/>
                    <a:pt x="182" y="416"/>
                    <a:pt x="182" y="416"/>
                  </a:cubicBezTo>
                  <a:cubicBezTo>
                    <a:pt x="182" y="417"/>
                    <a:pt x="182" y="417"/>
                    <a:pt x="182" y="417"/>
                  </a:cubicBezTo>
                  <a:cubicBezTo>
                    <a:pt x="183" y="417"/>
                    <a:pt x="183" y="417"/>
                    <a:pt x="184" y="417"/>
                  </a:cubicBezTo>
                  <a:cubicBezTo>
                    <a:pt x="184" y="417"/>
                    <a:pt x="184" y="418"/>
                    <a:pt x="184" y="418"/>
                  </a:cubicBezTo>
                  <a:cubicBezTo>
                    <a:pt x="185" y="418"/>
                    <a:pt x="186" y="418"/>
                    <a:pt x="187" y="418"/>
                  </a:cubicBezTo>
                  <a:cubicBezTo>
                    <a:pt x="187" y="418"/>
                    <a:pt x="187" y="418"/>
                    <a:pt x="187" y="418"/>
                  </a:cubicBezTo>
                  <a:cubicBezTo>
                    <a:pt x="188" y="418"/>
                    <a:pt x="190" y="418"/>
                    <a:pt x="191" y="418"/>
                  </a:cubicBezTo>
                  <a:cubicBezTo>
                    <a:pt x="191" y="418"/>
                    <a:pt x="191" y="418"/>
                    <a:pt x="191" y="419"/>
                  </a:cubicBezTo>
                  <a:cubicBezTo>
                    <a:pt x="191" y="419"/>
                    <a:pt x="192" y="419"/>
                    <a:pt x="192" y="419"/>
                  </a:cubicBezTo>
                  <a:cubicBezTo>
                    <a:pt x="192" y="419"/>
                    <a:pt x="192" y="419"/>
                    <a:pt x="192" y="419"/>
                  </a:cubicBezTo>
                  <a:cubicBezTo>
                    <a:pt x="192" y="419"/>
                    <a:pt x="193" y="419"/>
                    <a:pt x="193" y="420"/>
                  </a:cubicBezTo>
                  <a:cubicBezTo>
                    <a:pt x="194" y="419"/>
                    <a:pt x="194" y="419"/>
                    <a:pt x="195" y="419"/>
                  </a:cubicBezTo>
                  <a:cubicBezTo>
                    <a:pt x="195" y="418"/>
                    <a:pt x="195" y="417"/>
                    <a:pt x="195" y="416"/>
                  </a:cubicBezTo>
                  <a:cubicBezTo>
                    <a:pt x="195" y="416"/>
                    <a:pt x="194" y="416"/>
                    <a:pt x="194" y="416"/>
                  </a:cubicBezTo>
                  <a:cubicBezTo>
                    <a:pt x="194" y="416"/>
                    <a:pt x="194" y="415"/>
                    <a:pt x="194" y="415"/>
                  </a:cubicBezTo>
                  <a:cubicBezTo>
                    <a:pt x="194" y="415"/>
                    <a:pt x="193" y="415"/>
                    <a:pt x="193" y="415"/>
                  </a:cubicBezTo>
                  <a:cubicBezTo>
                    <a:pt x="193" y="415"/>
                    <a:pt x="193" y="414"/>
                    <a:pt x="193" y="414"/>
                  </a:cubicBezTo>
                  <a:cubicBezTo>
                    <a:pt x="193" y="414"/>
                    <a:pt x="193" y="414"/>
                    <a:pt x="193" y="414"/>
                  </a:cubicBezTo>
                  <a:cubicBezTo>
                    <a:pt x="193" y="412"/>
                    <a:pt x="194" y="412"/>
                    <a:pt x="194" y="410"/>
                  </a:cubicBezTo>
                  <a:cubicBezTo>
                    <a:pt x="193" y="409"/>
                    <a:pt x="191" y="409"/>
                    <a:pt x="191" y="408"/>
                  </a:cubicBezTo>
                  <a:cubicBezTo>
                    <a:pt x="192" y="408"/>
                    <a:pt x="193" y="408"/>
                    <a:pt x="194" y="408"/>
                  </a:cubicBezTo>
                  <a:cubicBezTo>
                    <a:pt x="195" y="408"/>
                    <a:pt x="195" y="408"/>
                    <a:pt x="196" y="409"/>
                  </a:cubicBezTo>
                  <a:cubicBezTo>
                    <a:pt x="196" y="409"/>
                    <a:pt x="196" y="409"/>
                    <a:pt x="196" y="409"/>
                  </a:cubicBezTo>
                  <a:cubicBezTo>
                    <a:pt x="196" y="409"/>
                    <a:pt x="196" y="409"/>
                    <a:pt x="196" y="409"/>
                  </a:cubicBezTo>
                  <a:cubicBezTo>
                    <a:pt x="198" y="409"/>
                    <a:pt x="199" y="410"/>
                    <a:pt x="201" y="409"/>
                  </a:cubicBezTo>
                  <a:cubicBezTo>
                    <a:pt x="201" y="409"/>
                    <a:pt x="201" y="409"/>
                    <a:pt x="201" y="409"/>
                  </a:cubicBezTo>
                  <a:cubicBezTo>
                    <a:pt x="201" y="409"/>
                    <a:pt x="202" y="409"/>
                    <a:pt x="202" y="409"/>
                  </a:cubicBezTo>
                  <a:cubicBezTo>
                    <a:pt x="202" y="409"/>
                    <a:pt x="203" y="408"/>
                    <a:pt x="203" y="408"/>
                  </a:cubicBezTo>
                  <a:cubicBezTo>
                    <a:pt x="204" y="408"/>
                    <a:pt x="204" y="408"/>
                    <a:pt x="204" y="408"/>
                  </a:cubicBezTo>
                  <a:cubicBezTo>
                    <a:pt x="204" y="408"/>
                    <a:pt x="204" y="408"/>
                    <a:pt x="204" y="408"/>
                  </a:cubicBezTo>
                  <a:cubicBezTo>
                    <a:pt x="205" y="408"/>
                    <a:pt x="206" y="408"/>
                    <a:pt x="208" y="408"/>
                  </a:cubicBezTo>
                  <a:cubicBezTo>
                    <a:pt x="208" y="408"/>
                    <a:pt x="208" y="409"/>
                    <a:pt x="208" y="409"/>
                  </a:cubicBezTo>
                  <a:cubicBezTo>
                    <a:pt x="209" y="409"/>
                    <a:pt x="210" y="409"/>
                    <a:pt x="211" y="409"/>
                  </a:cubicBezTo>
                  <a:cubicBezTo>
                    <a:pt x="211" y="410"/>
                    <a:pt x="211" y="410"/>
                    <a:pt x="212" y="410"/>
                  </a:cubicBezTo>
                  <a:cubicBezTo>
                    <a:pt x="212" y="410"/>
                    <a:pt x="212" y="410"/>
                    <a:pt x="213" y="410"/>
                  </a:cubicBezTo>
                  <a:cubicBezTo>
                    <a:pt x="213" y="411"/>
                    <a:pt x="213" y="411"/>
                    <a:pt x="213" y="411"/>
                  </a:cubicBezTo>
                  <a:cubicBezTo>
                    <a:pt x="213" y="412"/>
                    <a:pt x="213" y="412"/>
                    <a:pt x="213" y="412"/>
                  </a:cubicBezTo>
                  <a:cubicBezTo>
                    <a:pt x="215" y="413"/>
                    <a:pt x="215" y="413"/>
                    <a:pt x="216" y="413"/>
                  </a:cubicBezTo>
                  <a:cubicBezTo>
                    <a:pt x="216" y="413"/>
                    <a:pt x="216" y="413"/>
                    <a:pt x="216" y="413"/>
                  </a:cubicBezTo>
                  <a:cubicBezTo>
                    <a:pt x="218" y="414"/>
                    <a:pt x="219" y="412"/>
                    <a:pt x="221" y="414"/>
                  </a:cubicBezTo>
                  <a:cubicBezTo>
                    <a:pt x="221" y="414"/>
                    <a:pt x="224" y="415"/>
                    <a:pt x="224" y="419"/>
                  </a:cubicBezTo>
                  <a:cubicBezTo>
                    <a:pt x="224" y="419"/>
                    <a:pt x="223" y="419"/>
                    <a:pt x="223" y="419"/>
                  </a:cubicBezTo>
                  <a:cubicBezTo>
                    <a:pt x="222" y="419"/>
                    <a:pt x="221" y="419"/>
                    <a:pt x="220" y="419"/>
                  </a:cubicBezTo>
                  <a:close/>
                  <a:moveTo>
                    <a:pt x="159" y="425"/>
                  </a:moveTo>
                  <a:cubicBezTo>
                    <a:pt x="159" y="425"/>
                    <a:pt x="159" y="424"/>
                    <a:pt x="159" y="424"/>
                  </a:cubicBezTo>
                  <a:cubicBezTo>
                    <a:pt x="158" y="424"/>
                    <a:pt x="157" y="424"/>
                    <a:pt x="155" y="424"/>
                  </a:cubicBezTo>
                  <a:cubicBezTo>
                    <a:pt x="155" y="423"/>
                    <a:pt x="155" y="423"/>
                    <a:pt x="156" y="423"/>
                  </a:cubicBezTo>
                  <a:cubicBezTo>
                    <a:pt x="155" y="423"/>
                    <a:pt x="154" y="423"/>
                    <a:pt x="154" y="422"/>
                  </a:cubicBezTo>
                  <a:cubicBezTo>
                    <a:pt x="154" y="422"/>
                    <a:pt x="154" y="421"/>
                    <a:pt x="154" y="421"/>
                  </a:cubicBezTo>
                  <a:cubicBezTo>
                    <a:pt x="153" y="421"/>
                    <a:pt x="152" y="421"/>
                    <a:pt x="151" y="421"/>
                  </a:cubicBezTo>
                  <a:cubicBezTo>
                    <a:pt x="151" y="420"/>
                    <a:pt x="151" y="420"/>
                    <a:pt x="151" y="420"/>
                  </a:cubicBezTo>
                  <a:cubicBezTo>
                    <a:pt x="151" y="420"/>
                    <a:pt x="151" y="420"/>
                    <a:pt x="151" y="420"/>
                  </a:cubicBezTo>
                  <a:cubicBezTo>
                    <a:pt x="151" y="420"/>
                    <a:pt x="151" y="419"/>
                    <a:pt x="152" y="419"/>
                  </a:cubicBezTo>
                  <a:cubicBezTo>
                    <a:pt x="153" y="418"/>
                    <a:pt x="154" y="418"/>
                    <a:pt x="155" y="417"/>
                  </a:cubicBezTo>
                  <a:cubicBezTo>
                    <a:pt x="156" y="417"/>
                    <a:pt x="156" y="417"/>
                    <a:pt x="157" y="417"/>
                  </a:cubicBezTo>
                  <a:cubicBezTo>
                    <a:pt x="157" y="417"/>
                    <a:pt x="158" y="417"/>
                    <a:pt x="158" y="417"/>
                  </a:cubicBezTo>
                  <a:cubicBezTo>
                    <a:pt x="158" y="417"/>
                    <a:pt x="158" y="417"/>
                    <a:pt x="159" y="418"/>
                  </a:cubicBezTo>
                  <a:cubicBezTo>
                    <a:pt x="159" y="418"/>
                    <a:pt x="159" y="418"/>
                    <a:pt x="158" y="419"/>
                  </a:cubicBezTo>
                  <a:cubicBezTo>
                    <a:pt x="160" y="419"/>
                    <a:pt x="162" y="419"/>
                    <a:pt x="163" y="419"/>
                  </a:cubicBezTo>
                  <a:cubicBezTo>
                    <a:pt x="164" y="420"/>
                    <a:pt x="164" y="420"/>
                    <a:pt x="166" y="421"/>
                  </a:cubicBezTo>
                  <a:cubicBezTo>
                    <a:pt x="166" y="421"/>
                    <a:pt x="166" y="422"/>
                    <a:pt x="166" y="423"/>
                  </a:cubicBezTo>
                  <a:cubicBezTo>
                    <a:pt x="166" y="423"/>
                    <a:pt x="166" y="423"/>
                    <a:pt x="166" y="423"/>
                  </a:cubicBezTo>
                  <a:cubicBezTo>
                    <a:pt x="166" y="423"/>
                    <a:pt x="166" y="423"/>
                    <a:pt x="165" y="423"/>
                  </a:cubicBezTo>
                  <a:cubicBezTo>
                    <a:pt x="164" y="423"/>
                    <a:pt x="163" y="423"/>
                    <a:pt x="162" y="423"/>
                  </a:cubicBezTo>
                  <a:cubicBezTo>
                    <a:pt x="161" y="425"/>
                    <a:pt x="161" y="425"/>
                    <a:pt x="159" y="425"/>
                  </a:cubicBezTo>
                  <a:close/>
                  <a:moveTo>
                    <a:pt x="250" y="486"/>
                  </a:moveTo>
                  <a:cubicBezTo>
                    <a:pt x="249" y="486"/>
                    <a:pt x="249" y="486"/>
                    <a:pt x="249" y="486"/>
                  </a:cubicBezTo>
                  <a:cubicBezTo>
                    <a:pt x="249" y="486"/>
                    <a:pt x="249" y="485"/>
                    <a:pt x="249" y="485"/>
                  </a:cubicBezTo>
                  <a:cubicBezTo>
                    <a:pt x="250" y="485"/>
                    <a:pt x="250" y="485"/>
                    <a:pt x="251" y="485"/>
                  </a:cubicBezTo>
                  <a:cubicBezTo>
                    <a:pt x="251" y="485"/>
                    <a:pt x="251" y="485"/>
                    <a:pt x="251" y="486"/>
                  </a:cubicBezTo>
                  <a:cubicBezTo>
                    <a:pt x="251" y="486"/>
                    <a:pt x="250" y="486"/>
                    <a:pt x="250" y="486"/>
                  </a:cubicBezTo>
                  <a:cubicBezTo>
                    <a:pt x="250" y="486"/>
                    <a:pt x="250" y="486"/>
                    <a:pt x="250" y="486"/>
                  </a:cubicBezTo>
                  <a:close/>
                  <a:moveTo>
                    <a:pt x="244" y="240"/>
                  </a:moveTo>
                  <a:cubicBezTo>
                    <a:pt x="244" y="239"/>
                    <a:pt x="240" y="240"/>
                    <a:pt x="240" y="240"/>
                  </a:cubicBezTo>
                  <a:cubicBezTo>
                    <a:pt x="239" y="240"/>
                    <a:pt x="239" y="240"/>
                    <a:pt x="239" y="240"/>
                  </a:cubicBezTo>
                  <a:cubicBezTo>
                    <a:pt x="238" y="240"/>
                    <a:pt x="237" y="240"/>
                    <a:pt x="236" y="240"/>
                  </a:cubicBezTo>
                  <a:cubicBezTo>
                    <a:pt x="236" y="240"/>
                    <a:pt x="237" y="240"/>
                    <a:pt x="237" y="239"/>
                  </a:cubicBezTo>
                  <a:cubicBezTo>
                    <a:pt x="237" y="239"/>
                    <a:pt x="237" y="239"/>
                    <a:pt x="237" y="239"/>
                  </a:cubicBezTo>
                  <a:cubicBezTo>
                    <a:pt x="238" y="239"/>
                    <a:pt x="239" y="239"/>
                    <a:pt x="240" y="238"/>
                  </a:cubicBezTo>
                  <a:cubicBezTo>
                    <a:pt x="240" y="238"/>
                    <a:pt x="240" y="238"/>
                    <a:pt x="240" y="238"/>
                  </a:cubicBezTo>
                  <a:cubicBezTo>
                    <a:pt x="240" y="238"/>
                    <a:pt x="241" y="238"/>
                    <a:pt x="241" y="238"/>
                  </a:cubicBezTo>
                  <a:cubicBezTo>
                    <a:pt x="241" y="238"/>
                    <a:pt x="241" y="238"/>
                    <a:pt x="241" y="238"/>
                  </a:cubicBezTo>
                  <a:cubicBezTo>
                    <a:pt x="241" y="238"/>
                    <a:pt x="242" y="238"/>
                    <a:pt x="242" y="238"/>
                  </a:cubicBezTo>
                  <a:cubicBezTo>
                    <a:pt x="242" y="237"/>
                    <a:pt x="242" y="237"/>
                    <a:pt x="242" y="237"/>
                  </a:cubicBezTo>
                  <a:cubicBezTo>
                    <a:pt x="243" y="237"/>
                    <a:pt x="244" y="237"/>
                    <a:pt x="245" y="237"/>
                  </a:cubicBezTo>
                  <a:cubicBezTo>
                    <a:pt x="245" y="237"/>
                    <a:pt x="245" y="237"/>
                    <a:pt x="245" y="238"/>
                  </a:cubicBezTo>
                  <a:cubicBezTo>
                    <a:pt x="246" y="237"/>
                    <a:pt x="247" y="237"/>
                    <a:pt x="249" y="237"/>
                  </a:cubicBezTo>
                  <a:cubicBezTo>
                    <a:pt x="249" y="237"/>
                    <a:pt x="249" y="237"/>
                    <a:pt x="249" y="237"/>
                  </a:cubicBezTo>
                  <a:cubicBezTo>
                    <a:pt x="249" y="237"/>
                    <a:pt x="249" y="237"/>
                    <a:pt x="249" y="238"/>
                  </a:cubicBezTo>
                  <a:cubicBezTo>
                    <a:pt x="249" y="238"/>
                    <a:pt x="249" y="238"/>
                    <a:pt x="248" y="238"/>
                  </a:cubicBezTo>
                  <a:cubicBezTo>
                    <a:pt x="248" y="238"/>
                    <a:pt x="247" y="238"/>
                    <a:pt x="247" y="238"/>
                  </a:cubicBezTo>
                  <a:cubicBezTo>
                    <a:pt x="247" y="239"/>
                    <a:pt x="246" y="239"/>
                    <a:pt x="246" y="239"/>
                  </a:cubicBezTo>
                  <a:cubicBezTo>
                    <a:pt x="246" y="239"/>
                    <a:pt x="245" y="240"/>
                    <a:pt x="244" y="240"/>
                  </a:cubicBezTo>
                  <a:close/>
                  <a:moveTo>
                    <a:pt x="130" y="390"/>
                  </a:moveTo>
                  <a:cubicBezTo>
                    <a:pt x="130" y="390"/>
                    <a:pt x="130" y="390"/>
                    <a:pt x="129" y="390"/>
                  </a:cubicBezTo>
                  <a:cubicBezTo>
                    <a:pt x="130" y="389"/>
                    <a:pt x="130" y="389"/>
                    <a:pt x="130" y="388"/>
                  </a:cubicBezTo>
                  <a:cubicBezTo>
                    <a:pt x="130" y="388"/>
                    <a:pt x="130" y="388"/>
                    <a:pt x="130" y="388"/>
                  </a:cubicBezTo>
                  <a:cubicBezTo>
                    <a:pt x="131" y="388"/>
                    <a:pt x="132" y="388"/>
                    <a:pt x="133" y="389"/>
                  </a:cubicBezTo>
                  <a:cubicBezTo>
                    <a:pt x="133" y="389"/>
                    <a:pt x="133" y="389"/>
                    <a:pt x="133" y="389"/>
                  </a:cubicBezTo>
                  <a:cubicBezTo>
                    <a:pt x="132" y="390"/>
                    <a:pt x="132" y="391"/>
                    <a:pt x="132" y="393"/>
                  </a:cubicBezTo>
                  <a:cubicBezTo>
                    <a:pt x="131" y="393"/>
                    <a:pt x="131" y="393"/>
                    <a:pt x="130" y="393"/>
                  </a:cubicBezTo>
                  <a:cubicBezTo>
                    <a:pt x="129" y="394"/>
                    <a:pt x="128" y="394"/>
                    <a:pt x="127" y="394"/>
                  </a:cubicBezTo>
                  <a:cubicBezTo>
                    <a:pt x="127" y="393"/>
                    <a:pt x="128" y="393"/>
                    <a:pt x="128" y="393"/>
                  </a:cubicBezTo>
                  <a:cubicBezTo>
                    <a:pt x="129" y="393"/>
                    <a:pt x="130" y="392"/>
                    <a:pt x="130" y="390"/>
                  </a:cubicBezTo>
                  <a:close/>
                  <a:moveTo>
                    <a:pt x="319" y="1037"/>
                  </a:moveTo>
                  <a:cubicBezTo>
                    <a:pt x="319" y="1037"/>
                    <a:pt x="319" y="1037"/>
                    <a:pt x="318" y="1037"/>
                  </a:cubicBezTo>
                  <a:cubicBezTo>
                    <a:pt x="318" y="1037"/>
                    <a:pt x="318" y="1037"/>
                    <a:pt x="318" y="1037"/>
                  </a:cubicBezTo>
                  <a:cubicBezTo>
                    <a:pt x="318" y="1037"/>
                    <a:pt x="317" y="1037"/>
                    <a:pt x="317" y="1037"/>
                  </a:cubicBezTo>
                  <a:cubicBezTo>
                    <a:pt x="317" y="1037"/>
                    <a:pt x="317" y="1036"/>
                    <a:pt x="317" y="1036"/>
                  </a:cubicBezTo>
                  <a:cubicBezTo>
                    <a:pt x="317" y="1036"/>
                    <a:pt x="317" y="1036"/>
                    <a:pt x="316" y="1036"/>
                  </a:cubicBezTo>
                  <a:cubicBezTo>
                    <a:pt x="316" y="1035"/>
                    <a:pt x="316" y="1035"/>
                    <a:pt x="315" y="1035"/>
                  </a:cubicBezTo>
                  <a:cubicBezTo>
                    <a:pt x="317" y="1035"/>
                    <a:pt x="318" y="1035"/>
                    <a:pt x="319" y="1037"/>
                  </a:cubicBezTo>
                  <a:close/>
                  <a:moveTo>
                    <a:pt x="1066" y="759"/>
                  </a:moveTo>
                  <a:cubicBezTo>
                    <a:pt x="1066" y="760"/>
                    <a:pt x="1066" y="761"/>
                    <a:pt x="1065" y="763"/>
                  </a:cubicBezTo>
                  <a:cubicBezTo>
                    <a:pt x="1065" y="765"/>
                    <a:pt x="1065" y="765"/>
                    <a:pt x="1064" y="765"/>
                  </a:cubicBezTo>
                  <a:cubicBezTo>
                    <a:pt x="1064" y="765"/>
                    <a:pt x="1064" y="765"/>
                    <a:pt x="1064" y="764"/>
                  </a:cubicBezTo>
                  <a:cubicBezTo>
                    <a:pt x="1064" y="764"/>
                    <a:pt x="1064" y="764"/>
                    <a:pt x="1064" y="764"/>
                  </a:cubicBezTo>
                  <a:cubicBezTo>
                    <a:pt x="1064" y="763"/>
                    <a:pt x="1065" y="762"/>
                    <a:pt x="1065" y="761"/>
                  </a:cubicBezTo>
                  <a:cubicBezTo>
                    <a:pt x="1065" y="761"/>
                    <a:pt x="1065" y="761"/>
                    <a:pt x="1065" y="761"/>
                  </a:cubicBezTo>
                  <a:cubicBezTo>
                    <a:pt x="1066" y="759"/>
                    <a:pt x="1066" y="759"/>
                    <a:pt x="1066" y="759"/>
                  </a:cubicBezTo>
                  <a:close/>
                  <a:moveTo>
                    <a:pt x="322" y="1038"/>
                  </a:moveTo>
                  <a:cubicBezTo>
                    <a:pt x="322" y="1038"/>
                    <a:pt x="321" y="1038"/>
                    <a:pt x="321" y="1038"/>
                  </a:cubicBezTo>
                  <a:cubicBezTo>
                    <a:pt x="321" y="1038"/>
                    <a:pt x="321" y="1038"/>
                    <a:pt x="321" y="1038"/>
                  </a:cubicBezTo>
                  <a:cubicBezTo>
                    <a:pt x="322" y="1038"/>
                    <a:pt x="322" y="1038"/>
                    <a:pt x="322" y="1038"/>
                  </a:cubicBezTo>
                  <a:close/>
                  <a:moveTo>
                    <a:pt x="308" y="1032"/>
                  </a:moveTo>
                  <a:cubicBezTo>
                    <a:pt x="308" y="1032"/>
                    <a:pt x="308" y="1032"/>
                    <a:pt x="308" y="1032"/>
                  </a:cubicBezTo>
                  <a:cubicBezTo>
                    <a:pt x="309" y="1031"/>
                    <a:pt x="309" y="1032"/>
                    <a:pt x="310" y="1032"/>
                  </a:cubicBezTo>
                  <a:cubicBezTo>
                    <a:pt x="310" y="1032"/>
                    <a:pt x="310" y="1032"/>
                    <a:pt x="310" y="1031"/>
                  </a:cubicBezTo>
                  <a:cubicBezTo>
                    <a:pt x="311" y="1031"/>
                    <a:pt x="311" y="1031"/>
                    <a:pt x="312" y="1031"/>
                  </a:cubicBezTo>
                  <a:cubicBezTo>
                    <a:pt x="312" y="1031"/>
                    <a:pt x="312" y="1031"/>
                    <a:pt x="311" y="1031"/>
                  </a:cubicBezTo>
                  <a:cubicBezTo>
                    <a:pt x="312" y="1031"/>
                    <a:pt x="312" y="1031"/>
                    <a:pt x="313" y="1031"/>
                  </a:cubicBezTo>
                  <a:cubicBezTo>
                    <a:pt x="313" y="1031"/>
                    <a:pt x="312" y="1031"/>
                    <a:pt x="312" y="1031"/>
                  </a:cubicBezTo>
                  <a:cubicBezTo>
                    <a:pt x="313" y="1031"/>
                    <a:pt x="314" y="1031"/>
                    <a:pt x="314" y="1031"/>
                  </a:cubicBezTo>
                  <a:cubicBezTo>
                    <a:pt x="314" y="1030"/>
                    <a:pt x="314" y="1030"/>
                    <a:pt x="314" y="1030"/>
                  </a:cubicBezTo>
                  <a:cubicBezTo>
                    <a:pt x="314" y="1030"/>
                    <a:pt x="314" y="1030"/>
                    <a:pt x="314" y="1030"/>
                  </a:cubicBezTo>
                  <a:cubicBezTo>
                    <a:pt x="315" y="1031"/>
                    <a:pt x="315" y="1031"/>
                    <a:pt x="315" y="1032"/>
                  </a:cubicBezTo>
                  <a:cubicBezTo>
                    <a:pt x="316" y="1032"/>
                    <a:pt x="317" y="1033"/>
                    <a:pt x="318" y="1033"/>
                  </a:cubicBezTo>
                  <a:cubicBezTo>
                    <a:pt x="319" y="1033"/>
                    <a:pt x="319" y="1034"/>
                    <a:pt x="319" y="1034"/>
                  </a:cubicBezTo>
                  <a:cubicBezTo>
                    <a:pt x="321" y="1033"/>
                    <a:pt x="321" y="1032"/>
                    <a:pt x="320" y="1030"/>
                  </a:cubicBezTo>
                  <a:cubicBezTo>
                    <a:pt x="322" y="1031"/>
                    <a:pt x="322" y="1031"/>
                    <a:pt x="322" y="1031"/>
                  </a:cubicBezTo>
                  <a:cubicBezTo>
                    <a:pt x="322" y="1031"/>
                    <a:pt x="323" y="1031"/>
                    <a:pt x="323" y="1031"/>
                  </a:cubicBezTo>
                  <a:cubicBezTo>
                    <a:pt x="328" y="1030"/>
                    <a:pt x="328" y="1030"/>
                    <a:pt x="329" y="1031"/>
                  </a:cubicBezTo>
                  <a:cubicBezTo>
                    <a:pt x="329" y="1030"/>
                    <a:pt x="329" y="1030"/>
                    <a:pt x="329" y="1030"/>
                  </a:cubicBezTo>
                  <a:cubicBezTo>
                    <a:pt x="329" y="1029"/>
                    <a:pt x="329" y="1029"/>
                    <a:pt x="329" y="1029"/>
                  </a:cubicBezTo>
                  <a:cubicBezTo>
                    <a:pt x="328" y="1029"/>
                    <a:pt x="328" y="1029"/>
                    <a:pt x="327" y="1029"/>
                  </a:cubicBezTo>
                  <a:cubicBezTo>
                    <a:pt x="327" y="1029"/>
                    <a:pt x="327" y="1029"/>
                    <a:pt x="327" y="1028"/>
                  </a:cubicBezTo>
                  <a:cubicBezTo>
                    <a:pt x="326" y="1028"/>
                    <a:pt x="326" y="1028"/>
                    <a:pt x="325" y="1028"/>
                  </a:cubicBezTo>
                  <a:cubicBezTo>
                    <a:pt x="325" y="1028"/>
                    <a:pt x="325" y="1028"/>
                    <a:pt x="325" y="1028"/>
                  </a:cubicBezTo>
                  <a:cubicBezTo>
                    <a:pt x="324" y="1028"/>
                    <a:pt x="324" y="1028"/>
                    <a:pt x="323" y="1028"/>
                  </a:cubicBezTo>
                  <a:cubicBezTo>
                    <a:pt x="323" y="1028"/>
                    <a:pt x="323" y="1028"/>
                    <a:pt x="323" y="1028"/>
                  </a:cubicBezTo>
                  <a:cubicBezTo>
                    <a:pt x="322" y="1028"/>
                    <a:pt x="322" y="1028"/>
                    <a:pt x="321" y="1028"/>
                  </a:cubicBezTo>
                  <a:cubicBezTo>
                    <a:pt x="320" y="1027"/>
                    <a:pt x="319" y="1026"/>
                    <a:pt x="318" y="1026"/>
                  </a:cubicBezTo>
                  <a:cubicBezTo>
                    <a:pt x="317" y="1026"/>
                    <a:pt x="317" y="1026"/>
                    <a:pt x="317" y="1026"/>
                  </a:cubicBezTo>
                  <a:cubicBezTo>
                    <a:pt x="316" y="1025"/>
                    <a:pt x="316" y="1025"/>
                    <a:pt x="316" y="1025"/>
                  </a:cubicBezTo>
                  <a:cubicBezTo>
                    <a:pt x="316" y="1025"/>
                    <a:pt x="316" y="1025"/>
                    <a:pt x="315" y="1025"/>
                  </a:cubicBezTo>
                  <a:cubicBezTo>
                    <a:pt x="315" y="1025"/>
                    <a:pt x="315" y="1025"/>
                    <a:pt x="315" y="1025"/>
                  </a:cubicBezTo>
                  <a:cubicBezTo>
                    <a:pt x="315" y="1025"/>
                    <a:pt x="314" y="1024"/>
                    <a:pt x="314" y="1024"/>
                  </a:cubicBezTo>
                  <a:cubicBezTo>
                    <a:pt x="314" y="1024"/>
                    <a:pt x="314" y="1024"/>
                    <a:pt x="313" y="1023"/>
                  </a:cubicBezTo>
                  <a:cubicBezTo>
                    <a:pt x="312" y="1023"/>
                    <a:pt x="311" y="1022"/>
                    <a:pt x="309" y="1021"/>
                  </a:cubicBezTo>
                  <a:cubicBezTo>
                    <a:pt x="309" y="1021"/>
                    <a:pt x="309" y="1020"/>
                    <a:pt x="308" y="1020"/>
                  </a:cubicBezTo>
                  <a:cubicBezTo>
                    <a:pt x="308" y="1020"/>
                    <a:pt x="307" y="1019"/>
                    <a:pt x="307" y="1019"/>
                  </a:cubicBezTo>
                  <a:cubicBezTo>
                    <a:pt x="307" y="1019"/>
                    <a:pt x="307" y="1019"/>
                    <a:pt x="307" y="1019"/>
                  </a:cubicBezTo>
                  <a:cubicBezTo>
                    <a:pt x="307" y="1019"/>
                    <a:pt x="307" y="1019"/>
                    <a:pt x="307" y="1018"/>
                  </a:cubicBezTo>
                  <a:cubicBezTo>
                    <a:pt x="307" y="1018"/>
                    <a:pt x="307" y="1018"/>
                    <a:pt x="307" y="1017"/>
                  </a:cubicBezTo>
                  <a:cubicBezTo>
                    <a:pt x="306" y="1017"/>
                    <a:pt x="305" y="1016"/>
                    <a:pt x="304" y="1015"/>
                  </a:cubicBezTo>
                  <a:cubicBezTo>
                    <a:pt x="304" y="1015"/>
                    <a:pt x="304" y="1015"/>
                    <a:pt x="303" y="1015"/>
                  </a:cubicBezTo>
                  <a:cubicBezTo>
                    <a:pt x="303" y="1015"/>
                    <a:pt x="303" y="1015"/>
                    <a:pt x="303" y="1016"/>
                  </a:cubicBezTo>
                  <a:cubicBezTo>
                    <a:pt x="302" y="1016"/>
                    <a:pt x="302" y="1016"/>
                    <a:pt x="300" y="1015"/>
                  </a:cubicBezTo>
                  <a:cubicBezTo>
                    <a:pt x="300" y="1015"/>
                    <a:pt x="300" y="1015"/>
                    <a:pt x="300" y="1015"/>
                  </a:cubicBezTo>
                  <a:cubicBezTo>
                    <a:pt x="300" y="1015"/>
                    <a:pt x="299" y="1015"/>
                    <a:pt x="299" y="1015"/>
                  </a:cubicBezTo>
                  <a:cubicBezTo>
                    <a:pt x="298" y="1016"/>
                    <a:pt x="298" y="1016"/>
                    <a:pt x="298" y="1016"/>
                  </a:cubicBezTo>
                  <a:cubicBezTo>
                    <a:pt x="298" y="1017"/>
                    <a:pt x="297" y="1016"/>
                    <a:pt x="296" y="1016"/>
                  </a:cubicBezTo>
                  <a:cubicBezTo>
                    <a:pt x="296" y="1016"/>
                    <a:pt x="296" y="1016"/>
                    <a:pt x="294" y="1016"/>
                  </a:cubicBezTo>
                  <a:cubicBezTo>
                    <a:pt x="294" y="1016"/>
                    <a:pt x="294" y="1016"/>
                    <a:pt x="294" y="1016"/>
                  </a:cubicBezTo>
                  <a:cubicBezTo>
                    <a:pt x="294" y="1016"/>
                    <a:pt x="294" y="1016"/>
                    <a:pt x="294" y="1016"/>
                  </a:cubicBezTo>
                  <a:cubicBezTo>
                    <a:pt x="294" y="1017"/>
                    <a:pt x="294" y="1017"/>
                    <a:pt x="295" y="1017"/>
                  </a:cubicBezTo>
                  <a:cubicBezTo>
                    <a:pt x="295" y="1017"/>
                    <a:pt x="295" y="1017"/>
                    <a:pt x="295" y="1017"/>
                  </a:cubicBezTo>
                  <a:cubicBezTo>
                    <a:pt x="295" y="1018"/>
                    <a:pt x="296" y="1018"/>
                    <a:pt x="296" y="1019"/>
                  </a:cubicBezTo>
                  <a:cubicBezTo>
                    <a:pt x="296" y="1019"/>
                    <a:pt x="296" y="1019"/>
                    <a:pt x="296" y="1019"/>
                  </a:cubicBezTo>
                  <a:cubicBezTo>
                    <a:pt x="297" y="1020"/>
                    <a:pt x="297" y="1020"/>
                    <a:pt x="298" y="1021"/>
                  </a:cubicBezTo>
                  <a:cubicBezTo>
                    <a:pt x="298" y="1021"/>
                    <a:pt x="299" y="1021"/>
                    <a:pt x="299" y="1021"/>
                  </a:cubicBezTo>
                  <a:cubicBezTo>
                    <a:pt x="299" y="1021"/>
                    <a:pt x="299" y="1021"/>
                    <a:pt x="299" y="1021"/>
                  </a:cubicBezTo>
                  <a:cubicBezTo>
                    <a:pt x="300" y="1021"/>
                    <a:pt x="301" y="1021"/>
                    <a:pt x="301" y="1021"/>
                  </a:cubicBezTo>
                  <a:cubicBezTo>
                    <a:pt x="302" y="1021"/>
                    <a:pt x="302" y="1021"/>
                    <a:pt x="302" y="1021"/>
                  </a:cubicBezTo>
                  <a:cubicBezTo>
                    <a:pt x="301" y="1021"/>
                    <a:pt x="301" y="1021"/>
                    <a:pt x="301" y="1022"/>
                  </a:cubicBezTo>
                  <a:cubicBezTo>
                    <a:pt x="301" y="1022"/>
                    <a:pt x="301" y="1022"/>
                    <a:pt x="301" y="1022"/>
                  </a:cubicBezTo>
                  <a:cubicBezTo>
                    <a:pt x="301" y="1022"/>
                    <a:pt x="300" y="1022"/>
                    <a:pt x="300" y="1022"/>
                  </a:cubicBezTo>
                  <a:cubicBezTo>
                    <a:pt x="300" y="1022"/>
                    <a:pt x="300" y="1023"/>
                    <a:pt x="300" y="1023"/>
                  </a:cubicBezTo>
                  <a:cubicBezTo>
                    <a:pt x="300" y="1023"/>
                    <a:pt x="300" y="1023"/>
                    <a:pt x="300" y="1023"/>
                  </a:cubicBezTo>
                  <a:cubicBezTo>
                    <a:pt x="300" y="1023"/>
                    <a:pt x="300" y="1022"/>
                    <a:pt x="300" y="1022"/>
                  </a:cubicBezTo>
                  <a:cubicBezTo>
                    <a:pt x="299" y="1022"/>
                    <a:pt x="299" y="1022"/>
                    <a:pt x="299" y="1023"/>
                  </a:cubicBezTo>
                  <a:cubicBezTo>
                    <a:pt x="299" y="1023"/>
                    <a:pt x="299" y="1023"/>
                    <a:pt x="302" y="1025"/>
                  </a:cubicBezTo>
                  <a:cubicBezTo>
                    <a:pt x="302" y="1025"/>
                    <a:pt x="303" y="1025"/>
                    <a:pt x="303" y="1025"/>
                  </a:cubicBezTo>
                  <a:cubicBezTo>
                    <a:pt x="305" y="1026"/>
                    <a:pt x="306" y="1027"/>
                    <a:pt x="307" y="1027"/>
                  </a:cubicBezTo>
                  <a:cubicBezTo>
                    <a:pt x="306" y="1029"/>
                    <a:pt x="303" y="1025"/>
                    <a:pt x="302" y="1027"/>
                  </a:cubicBezTo>
                  <a:cubicBezTo>
                    <a:pt x="302" y="1027"/>
                    <a:pt x="303" y="1027"/>
                    <a:pt x="303" y="1028"/>
                  </a:cubicBezTo>
                  <a:cubicBezTo>
                    <a:pt x="303" y="1028"/>
                    <a:pt x="303" y="1028"/>
                    <a:pt x="303" y="1028"/>
                  </a:cubicBezTo>
                  <a:cubicBezTo>
                    <a:pt x="302" y="1028"/>
                    <a:pt x="302" y="1028"/>
                    <a:pt x="302" y="1028"/>
                  </a:cubicBezTo>
                  <a:cubicBezTo>
                    <a:pt x="302" y="1028"/>
                    <a:pt x="302" y="1028"/>
                    <a:pt x="302" y="1028"/>
                  </a:cubicBezTo>
                  <a:cubicBezTo>
                    <a:pt x="302" y="1028"/>
                    <a:pt x="302" y="1028"/>
                    <a:pt x="302" y="1028"/>
                  </a:cubicBezTo>
                  <a:cubicBezTo>
                    <a:pt x="301" y="1027"/>
                    <a:pt x="301" y="1027"/>
                    <a:pt x="301" y="1027"/>
                  </a:cubicBezTo>
                  <a:cubicBezTo>
                    <a:pt x="301" y="1027"/>
                    <a:pt x="301" y="1027"/>
                    <a:pt x="301" y="1027"/>
                  </a:cubicBezTo>
                  <a:cubicBezTo>
                    <a:pt x="301" y="1026"/>
                    <a:pt x="300" y="1026"/>
                    <a:pt x="300" y="1026"/>
                  </a:cubicBezTo>
                  <a:cubicBezTo>
                    <a:pt x="300" y="1026"/>
                    <a:pt x="300" y="1026"/>
                    <a:pt x="300" y="1026"/>
                  </a:cubicBezTo>
                  <a:cubicBezTo>
                    <a:pt x="300" y="1026"/>
                    <a:pt x="300" y="1025"/>
                    <a:pt x="300" y="1025"/>
                  </a:cubicBezTo>
                  <a:cubicBezTo>
                    <a:pt x="300" y="1025"/>
                    <a:pt x="300" y="1025"/>
                    <a:pt x="298" y="1023"/>
                  </a:cubicBezTo>
                  <a:cubicBezTo>
                    <a:pt x="298" y="1023"/>
                    <a:pt x="298" y="1023"/>
                    <a:pt x="298" y="1023"/>
                  </a:cubicBezTo>
                  <a:cubicBezTo>
                    <a:pt x="298" y="1023"/>
                    <a:pt x="298" y="1023"/>
                    <a:pt x="298" y="1023"/>
                  </a:cubicBezTo>
                  <a:cubicBezTo>
                    <a:pt x="297" y="1023"/>
                    <a:pt x="297" y="1023"/>
                    <a:pt x="297" y="1023"/>
                  </a:cubicBezTo>
                  <a:cubicBezTo>
                    <a:pt x="297" y="1023"/>
                    <a:pt x="297" y="1023"/>
                    <a:pt x="297" y="1023"/>
                  </a:cubicBezTo>
                  <a:cubicBezTo>
                    <a:pt x="297" y="1023"/>
                    <a:pt x="297" y="1023"/>
                    <a:pt x="296" y="1023"/>
                  </a:cubicBezTo>
                  <a:cubicBezTo>
                    <a:pt x="297" y="1024"/>
                    <a:pt x="297" y="1025"/>
                    <a:pt x="298" y="1025"/>
                  </a:cubicBezTo>
                  <a:cubicBezTo>
                    <a:pt x="296" y="1025"/>
                    <a:pt x="296" y="1025"/>
                    <a:pt x="295" y="1025"/>
                  </a:cubicBezTo>
                  <a:cubicBezTo>
                    <a:pt x="295" y="1025"/>
                    <a:pt x="295" y="1024"/>
                    <a:pt x="294" y="1024"/>
                  </a:cubicBezTo>
                  <a:cubicBezTo>
                    <a:pt x="293" y="1024"/>
                    <a:pt x="293" y="1024"/>
                    <a:pt x="292" y="1024"/>
                  </a:cubicBezTo>
                  <a:cubicBezTo>
                    <a:pt x="295" y="1027"/>
                    <a:pt x="298" y="1028"/>
                    <a:pt x="298" y="1026"/>
                  </a:cubicBezTo>
                  <a:cubicBezTo>
                    <a:pt x="298" y="1026"/>
                    <a:pt x="298" y="1026"/>
                    <a:pt x="298" y="1026"/>
                  </a:cubicBezTo>
                  <a:cubicBezTo>
                    <a:pt x="299" y="1026"/>
                    <a:pt x="299" y="1027"/>
                    <a:pt x="299" y="1027"/>
                  </a:cubicBezTo>
                  <a:cubicBezTo>
                    <a:pt x="296" y="1027"/>
                    <a:pt x="296" y="1027"/>
                    <a:pt x="295" y="1028"/>
                  </a:cubicBezTo>
                  <a:cubicBezTo>
                    <a:pt x="295" y="1030"/>
                    <a:pt x="296" y="1030"/>
                    <a:pt x="297" y="1030"/>
                  </a:cubicBezTo>
                  <a:cubicBezTo>
                    <a:pt x="297" y="1030"/>
                    <a:pt x="296" y="1029"/>
                    <a:pt x="296" y="1029"/>
                  </a:cubicBezTo>
                  <a:cubicBezTo>
                    <a:pt x="297" y="1029"/>
                    <a:pt x="297" y="1029"/>
                    <a:pt x="298" y="1029"/>
                  </a:cubicBezTo>
                  <a:cubicBezTo>
                    <a:pt x="298" y="1029"/>
                    <a:pt x="298" y="1029"/>
                    <a:pt x="298" y="1030"/>
                  </a:cubicBezTo>
                  <a:cubicBezTo>
                    <a:pt x="299" y="1030"/>
                    <a:pt x="300" y="1030"/>
                    <a:pt x="301" y="1030"/>
                  </a:cubicBezTo>
                  <a:cubicBezTo>
                    <a:pt x="301" y="1030"/>
                    <a:pt x="302" y="1030"/>
                    <a:pt x="302" y="1031"/>
                  </a:cubicBezTo>
                  <a:cubicBezTo>
                    <a:pt x="303" y="1031"/>
                    <a:pt x="304" y="1031"/>
                    <a:pt x="304" y="1031"/>
                  </a:cubicBezTo>
                  <a:cubicBezTo>
                    <a:pt x="304" y="1030"/>
                    <a:pt x="304" y="1030"/>
                    <a:pt x="304" y="1030"/>
                  </a:cubicBezTo>
                  <a:cubicBezTo>
                    <a:pt x="305" y="1030"/>
                    <a:pt x="305" y="1030"/>
                    <a:pt x="305" y="1031"/>
                  </a:cubicBezTo>
                  <a:cubicBezTo>
                    <a:pt x="305" y="1031"/>
                    <a:pt x="306" y="1031"/>
                    <a:pt x="306" y="1031"/>
                  </a:cubicBezTo>
                  <a:cubicBezTo>
                    <a:pt x="306" y="1031"/>
                    <a:pt x="306" y="1031"/>
                    <a:pt x="306" y="1031"/>
                  </a:cubicBezTo>
                  <a:cubicBezTo>
                    <a:pt x="306" y="1031"/>
                    <a:pt x="306" y="1031"/>
                    <a:pt x="306" y="1032"/>
                  </a:cubicBezTo>
                  <a:cubicBezTo>
                    <a:pt x="306" y="1032"/>
                    <a:pt x="306" y="1032"/>
                    <a:pt x="306" y="1032"/>
                  </a:cubicBezTo>
                  <a:cubicBezTo>
                    <a:pt x="306" y="1032"/>
                    <a:pt x="306" y="1032"/>
                    <a:pt x="306" y="1032"/>
                  </a:cubicBezTo>
                  <a:cubicBezTo>
                    <a:pt x="307" y="1032"/>
                    <a:pt x="307" y="1032"/>
                    <a:pt x="308" y="1032"/>
                  </a:cubicBezTo>
                  <a:close/>
                  <a:moveTo>
                    <a:pt x="317" y="1030"/>
                  </a:moveTo>
                  <a:cubicBezTo>
                    <a:pt x="317" y="1030"/>
                    <a:pt x="317" y="1030"/>
                    <a:pt x="317" y="1030"/>
                  </a:cubicBezTo>
                  <a:cubicBezTo>
                    <a:pt x="318" y="1030"/>
                    <a:pt x="318" y="1030"/>
                    <a:pt x="319" y="1030"/>
                  </a:cubicBezTo>
                  <a:cubicBezTo>
                    <a:pt x="319" y="1030"/>
                    <a:pt x="319" y="1030"/>
                    <a:pt x="319" y="1030"/>
                  </a:cubicBezTo>
                  <a:cubicBezTo>
                    <a:pt x="319" y="1030"/>
                    <a:pt x="319" y="1030"/>
                    <a:pt x="319" y="1030"/>
                  </a:cubicBezTo>
                  <a:cubicBezTo>
                    <a:pt x="320" y="1030"/>
                    <a:pt x="320" y="1030"/>
                    <a:pt x="320" y="1031"/>
                  </a:cubicBezTo>
                  <a:cubicBezTo>
                    <a:pt x="318" y="1031"/>
                    <a:pt x="317" y="1031"/>
                    <a:pt x="316" y="1031"/>
                  </a:cubicBezTo>
                  <a:cubicBezTo>
                    <a:pt x="316" y="1030"/>
                    <a:pt x="316" y="1030"/>
                    <a:pt x="316" y="1030"/>
                  </a:cubicBezTo>
                  <a:cubicBezTo>
                    <a:pt x="316" y="1030"/>
                    <a:pt x="317" y="1030"/>
                    <a:pt x="317" y="1030"/>
                  </a:cubicBezTo>
                  <a:close/>
                  <a:moveTo>
                    <a:pt x="293" y="1025"/>
                  </a:moveTo>
                  <a:cubicBezTo>
                    <a:pt x="293" y="1025"/>
                    <a:pt x="293" y="1025"/>
                    <a:pt x="292" y="1025"/>
                  </a:cubicBezTo>
                  <a:cubicBezTo>
                    <a:pt x="293" y="1026"/>
                    <a:pt x="293" y="1026"/>
                    <a:pt x="293" y="1026"/>
                  </a:cubicBezTo>
                  <a:cubicBezTo>
                    <a:pt x="292" y="1026"/>
                    <a:pt x="292" y="1026"/>
                    <a:pt x="292" y="1026"/>
                  </a:cubicBezTo>
                  <a:cubicBezTo>
                    <a:pt x="291" y="1026"/>
                    <a:pt x="291" y="1025"/>
                    <a:pt x="290" y="1025"/>
                  </a:cubicBezTo>
                  <a:cubicBezTo>
                    <a:pt x="290" y="1025"/>
                    <a:pt x="290" y="1025"/>
                    <a:pt x="290" y="1025"/>
                  </a:cubicBezTo>
                  <a:cubicBezTo>
                    <a:pt x="290" y="1025"/>
                    <a:pt x="290" y="1025"/>
                    <a:pt x="289" y="1025"/>
                  </a:cubicBezTo>
                  <a:cubicBezTo>
                    <a:pt x="289" y="1025"/>
                    <a:pt x="289" y="1025"/>
                    <a:pt x="289" y="1025"/>
                  </a:cubicBezTo>
                  <a:cubicBezTo>
                    <a:pt x="289" y="1025"/>
                    <a:pt x="289" y="1025"/>
                    <a:pt x="288" y="1025"/>
                  </a:cubicBezTo>
                  <a:cubicBezTo>
                    <a:pt x="288" y="1025"/>
                    <a:pt x="288" y="1024"/>
                    <a:pt x="288" y="1023"/>
                  </a:cubicBezTo>
                  <a:cubicBezTo>
                    <a:pt x="287" y="1023"/>
                    <a:pt x="287" y="1024"/>
                    <a:pt x="286" y="1024"/>
                  </a:cubicBezTo>
                  <a:cubicBezTo>
                    <a:pt x="286" y="1024"/>
                    <a:pt x="286" y="1023"/>
                    <a:pt x="286" y="1023"/>
                  </a:cubicBezTo>
                  <a:cubicBezTo>
                    <a:pt x="286" y="1023"/>
                    <a:pt x="286" y="1023"/>
                    <a:pt x="285" y="1023"/>
                  </a:cubicBezTo>
                  <a:cubicBezTo>
                    <a:pt x="285" y="1023"/>
                    <a:pt x="285" y="1023"/>
                    <a:pt x="284" y="1023"/>
                  </a:cubicBezTo>
                  <a:cubicBezTo>
                    <a:pt x="284" y="1022"/>
                    <a:pt x="283" y="1020"/>
                    <a:pt x="283" y="1019"/>
                  </a:cubicBezTo>
                  <a:cubicBezTo>
                    <a:pt x="283" y="1019"/>
                    <a:pt x="283" y="1019"/>
                    <a:pt x="283" y="1019"/>
                  </a:cubicBezTo>
                  <a:cubicBezTo>
                    <a:pt x="284" y="1019"/>
                    <a:pt x="284" y="1019"/>
                    <a:pt x="285" y="1020"/>
                  </a:cubicBezTo>
                  <a:cubicBezTo>
                    <a:pt x="286" y="1020"/>
                    <a:pt x="286" y="1020"/>
                    <a:pt x="286" y="1020"/>
                  </a:cubicBezTo>
                  <a:cubicBezTo>
                    <a:pt x="287" y="1021"/>
                    <a:pt x="287" y="1021"/>
                    <a:pt x="288" y="1022"/>
                  </a:cubicBezTo>
                  <a:cubicBezTo>
                    <a:pt x="288" y="1022"/>
                    <a:pt x="289" y="1022"/>
                    <a:pt x="289" y="1022"/>
                  </a:cubicBezTo>
                  <a:cubicBezTo>
                    <a:pt x="289" y="1022"/>
                    <a:pt x="289" y="1022"/>
                    <a:pt x="289" y="1022"/>
                  </a:cubicBezTo>
                  <a:cubicBezTo>
                    <a:pt x="290" y="1022"/>
                    <a:pt x="290" y="1022"/>
                    <a:pt x="291" y="1022"/>
                  </a:cubicBezTo>
                  <a:cubicBezTo>
                    <a:pt x="291" y="1023"/>
                    <a:pt x="291" y="1023"/>
                    <a:pt x="291" y="1023"/>
                  </a:cubicBezTo>
                  <a:cubicBezTo>
                    <a:pt x="291" y="1023"/>
                    <a:pt x="291" y="1023"/>
                    <a:pt x="290" y="1023"/>
                  </a:cubicBezTo>
                  <a:cubicBezTo>
                    <a:pt x="291" y="1024"/>
                    <a:pt x="291" y="1024"/>
                    <a:pt x="291" y="1024"/>
                  </a:cubicBezTo>
                  <a:cubicBezTo>
                    <a:pt x="292" y="1024"/>
                    <a:pt x="292" y="1024"/>
                    <a:pt x="292" y="1024"/>
                  </a:cubicBezTo>
                  <a:cubicBezTo>
                    <a:pt x="292" y="1025"/>
                    <a:pt x="292" y="1025"/>
                    <a:pt x="293" y="1025"/>
                  </a:cubicBezTo>
                  <a:close/>
                  <a:moveTo>
                    <a:pt x="305" y="1032"/>
                  </a:moveTo>
                  <a:cubicBezTo>
                    <a:pt x="305" y="1032"/>
                    <a:pt x="304" y="1032"/>
                    <a:pt x="304" y="1032"/>
                  </a:cubicBezTo>
                  <a:cubicBezTo>
                    <a:pt x="304" y="1032"/>
                    <a:pt x="304" y="1032"/>
                    <a:pt x="304" y="1032"/>
                  </a:cubicBezTo>
                  <a:cubicBezTo>
                    <a:pt x="304" y="1033"/>
                    <a:pt x="304" y="1033"/>
                    <a:pt x="304" y="1033"/>
                  </a:cubicBezTo>
                  <a:cubicBezTo>
                    <a:pt x="303" y="1033"/>
                    <a:pt x="303" y="1033"/>
                    <a:pt x="302" y="1033"/>
                  </a:cubicBezTo>
                  <a:cubicBezTo>
                    <a:pt x="302" y="1032"/>
                    <a:pt x="302" y="1032"/>
                    <a:pt x="301" y="1032"/>
                  </a:cubicBezTo>
                  <a:cubicBezTo>
                    <a:pt x="302" y="1031"/>
                    <a:pt x="303" y="1031"/>
                    <a:pt x="304" y="1031"/>
                  </a:cubicBezTo>
                  <a:cubicBezTo>
                    <a:pt x="305" y="1031"/>
                    <a:pt x="305" y="1031"/>
                    <a:pt x="305" y="1032"/>
                  </a:cubicBezTo>
                  <a:close/>
                  <a:moveTo>
                    <a:pt x="300" y="1031"/>
                  </a:moveTo>
                  <a:cubicBezTo>
                    <a:pt x="300" y="1031"/>
                    <a:pt x="300" y="1031"/>
                    <a:pt x="301" y="1031"/>
                  </a:cubicBezTo>
                  <a:cubicBezTo>
                    <a:pt x="300" y="1031"/>
                    <a:pt x="300" y="1031"/>
                    <a:pt x="300" y="1031"/>
                  </a:cubicBezTo>
                  <a:cubicBezTo>
                    <a:pt x="299" y="1031"/>
                    <a:pt x="299" y="1031"/>
                    <a:pt x="299" y="1031"/>
                  </a:cubicBezTo>
                  <a:cubicBezTo>
                    <a:pt x="299" y="1031"/>
                    <a:pt x="299" y="1031"/>
                    <a:pt x="299" y="1031"/>
                  </a:cubicBezTo>
                  <a:cubicBezTo>
                    <a:pt x="299" y="1030"/>
                    <a:pt x="299" y="1030"/>
                    <a:pt x="299" y="1030"/>
                  </a:cubicBezTo>
                  <a:cubicBezTo>
                    <a:pt x="299" y="1030"/>
                    <a:pt x="300" y="1030"/>
                    <a:pt x="300" y="1031"/>
                  </a:cubicBezTo>
                  <a:close/>
                  <a:moveTo>
                    <a:pt x="323" y="1037"/>
                  </a:moveTo>
                  <a:cubicBezTo>
                    <a:pt x="323" y="1037"/>
                    <a:pt x="322" y="1037"/>
                    <a:pt x="322" y="1037"/>
                  </a:cubicBezTo>
                  <a:cubicBezTo>
                    <a:pt x="321" y="1037"/>
                    <a:pt x="321" y="1036"/>
                    <a:pt x="321" y="1036"/>
                  </a:cubicBezTo>
                  <a:cubicBezTo>
                    <a:pt x="323" y="1036"/>
                    <a:pt x="323" y="1036"/>
                    <a:pt x="323" y="1036"/>
                  </a:cubicBezTo>
                  <a:cubicBezTo>
                    <a:pt x="323" y="1036"/>
                    <a:pt x="323" y="1037"/>
                    <a:pt x="323" y="1037"/>
                  </a:cubicBezTo>
                  <a:close/>
                  <a:moveTo>
                    <a:pt x="1060" y="768"/>
                  </a:moveTo>
                  <a:cubicBezTo>
                    <a:pt x="1060" y="768"/>
                    <a:pt x="1060" y="769"/>
                    <a:pt x="1060" y="770"/>
                  </a:cubicBezTo>
                  <a:cubicBezTo>
                    <a:pt x="1060" y="770"/>
                    <a:pt x="1060" y="771"/>
                    <a:pt x="1059" y="772"/>
                  </a:cubicBezTo>
                  <a:cubicBezTo>
                    <a:pt x="1059" y="772"/>
                    <a:pt x="1059" y="772"/>
                    <a:pt x="1058" y="772"/>
                  </a:cubicBezTo>
                  <a:cubicBezTo>
                    <a:pt x="1059" y="771"/>
                    <a:pt x="1059" y="771"/>
                    <a:pt x="1059" y="769"/>
                  </a:cubicBezTo>
                  <a:cubicBezTo>
                    <a:pt x="1059" y="769"/>
                    <a:pt x="1059" y="769"/>
                    <a:pt x="1059" y="769"/>
                  </a:cubicBezTo>
                  <a:cubicBezTo>
                    <a:pt x="1060" y="768"/>
                    <a:pt x="1060" y="768"/>
                    <a:pt x="1060" y="768"/>
                  </a:cubicBezTo>
                  <a:close/>
                  <a:moveTo>
                    <a:pt x="313" y="1036"/>
                  </a:moveTo>
                  <a:cubicBezTo>
                    <a:pt x="312" y="1035"/>
                    <a:pt x="310" y="1035"/>
                    <a:pt x="308" y="1034"/>
                  </a:cubicBezTo>
                  <a:cubicBezTo>
                    <a:pt x="307" y="1034"/>
                    <a:pt x="307" y="1034"/>
                    <a:pt x="307" y="1033"/>
                  </a:cubicBezTo>
                  <a:cubicBezTo>
                    <a:pt x="307" y="1033"/>
                    <a:pt x="307" y="1033"/>
                    <a:pt x="307" y="1033"/>
                  </a:cubicBezTo>
                  <a:cubicBezTo>
                    <a:pt x="307" y="1033"/>
                    <a:pt x="307" y="1033"/>
                    <a:pt x="307" y="1033"/>
                  </a:cubicBezTo>
                  <a:cubicBezTo>
                    <a:pt x="308" y="1032"/>
                    <a:pt x="309" y="1032"/>
                    <a:pt x="310" y="1032"/>
                  </a:cubicBezTo>
                  <a:cubicBezTo>
                    <a:pt x="310" y="1032"/>
                    <a:pt x="310" y="1032"/>
                    <a:pt x="310" y="1033"/>
                  </a:cubicBezTo>
                  <a:cubicBezTo>
                    <a:pt x="310" y="1033"/>
                    <a:pt x="310" y="1033"/>
                    <a:pt x="310" y="1033"/>
                  </a:cubicBezTo>
                  <a:cubicBezTo>
                    <a:pt x="310" y="1032"/>
                    <a:pt x="310" y="1032"/>
                    <a:pt x="310" y="1032"/>
                  </a:cubicBezTo>
                  <a:cubicBezTo>
                    <a:pt x="310" y="1032"/>
                    <a:pt x="311" y="1032"/>
                    <a:pt x="311" y="1032"/>
                  </a:cubicBezTo>
                  <a:cubicBezTo>
                    <a:pt x="311" y="1032"/>
                    <a:pt x="311" y="1032"/>
                    <a:pt x="311" y="1032"/>
                  </a:cubicBezTo>
                  <a:cubicBezTo>
                    <a:pt x="312" y="1031"/>
                    <a:pt x="313" y="1031"/>
                    <a:pt x="314" y="1031"/>
                  </a:cubicBezTo>
                  <a:cubicBezTo>
                    <a:pt x="315" y="1032"/>
                    <a:pt x="316" y="1033"/>
                    <a:pt x="316" y="1034"/>
                  </a:cubicBezTo>
                  <a:cubicBezTo>
                    <a:pt x="316" y="1034"/>
                    <a:pt x="316" y="1034"/>
                    <a:pt x="316" y="1034"/>
                  </a:cubicBezTo>
                  <a:cubicBezTo>
                    <a:pt x="314" y="1034"/>
                    <a:pt x="314" y="1034"/>
                    <a:pt x="312" y="1034"/>
                  </a:cubicBezTo>
                  <a:cubicBezTo>
                    <a:pt x="313" y="1034"/>
                    <a:pt x="313" y="1035"/>
                    <a:pt x="313" y="1035"/>
                  </a:cubicBezTo>
                  <a:cubicBezTo>
                    <a:pt x="313" y="1035"/>
                    <a:pt x="313" y="1035"/>
                    <a:pt x="313" y="1035"/>
                  </a:cubicBezTo>
                  <a:cubicBezTo>
                    <a:pt x="313" y="1035"/>
                    <a:pt x="313" y="1035"/>
                    <a:pt x="313" y="1036"/>
                  </a:cubicBezTo>
                  <a:close/>
                  <a:moveTo>
                    <a:pt x="1063" y="719"/>
                  </a:moveTo>
                  <a:cubicBezTo>
                    <a:pt x="1063" y="722"/>
                    <a:pt x="1062" y="724"/>
                    <a:pt x="1061" y="726"/>
                  </a:cubicBezTo>
                  <a:cubicBezTo>
                    <a:pt x="1061" y="726"/>
                    <a:pt x="1061" y="726"/>
                    <a:pt x="1061" y="726"/>
                  </a:cubicBezTo>
                  <a:cubicBezTo>
                    <a:pt x="1061" y="725"/>
                    <a:pt x="1061" y="723"/>
                    <a:pt x="1061" y="722"/>
                  </a:cubicBezTo>
                  <a:cubicBezTo>
                    <a:pt x="1061" y="722"/>
                    <a:pt x="1061" y="722"/>
                    <a:pt x="1061" y="722"/>
                  </a:cubicBezTo>
                  <a:cubicBezTo>
                    <a:pt x="1061" y="722"/>
                    <a:pt x="1061" y="722"/>
                    <a:pt x="1061" y="722"/>
                  </a:cubicBezTo>
                  <a:cubicBezTo>
                    <a:pt x="1060" y="722"/>
                    <a:pt x="1060" y="722"/>
                    <a:pt x="1060" y="725"/>
                  </a:cubicBezTo>
                  <a:cubicBezTo>
                    <a:pt x="1060" y="726"/>
                    <a:pt x="1060" y="727"/>
                    <a:pt x="1059" y="729"/>
                  </a:cubicBezTo>
                  <a:cubicBezTo>
                    <a:pt x="1060" y="729"/>
                    <a:pt x="1060" y="729"/>
                    <a:pt x="1059" y="733"/>
                  </a:cubicBezTo>
                  <a:cubicBezTo>
                    <a:pt x="1059" y="733"/>
                    <a:pt x="1059" y="733"/>
                    <a:pt x="1058" y="733"/>
                  </a:cubicBezTo>
                  <a:cubicBezTo>
                    <a:pt x="1058" y="733"/>
                    <a:pt x="1058" y="734"/>
                    <a:pt x="1058" y="735"/>
                  </a:cubicBezTo>
                  <a:cubicBezTo>
                    <a:pt x="1058" y="735"/>
                    <a:pt x="1058" y="735"/>
                    <a:pt x="1058" y="735"/>
                  </a:cubicBezTo>
                  <a:cubicBezTo>
                    <a:pt x="1058" y="736"/>
                    <a:pt x="1058" y="736"/>
                    <a:pt x="1057" y="737"/>
                  </a:cubicBezTo>
                  <a:cubicBezTo>
                    <a:pt x="1057" y="737"/>
                    <a:pt x="1057" y="737"/>
                    <a:pt x="1057" y="738"/>
                  </a:cubicBezTo>
                  <a:cubicBezTo>
                    <a:pt x="1056" y="740"/>
                    <a:pt x="1056" y="740"/>
                    <a:pt x="1055" y="742"/>
                  </a:cubicBezTo>
                  <a:cubicBezTo>
                    <a:pt x="1055" y="743"/>
                    <a:pt x="1055" y="744"/>
                    <a:pt x="1054" y="745"/>
                  </a:cubicBezTo>
                  <a:cubicBezTo>
                    <a:pt x="1054" y="745"/>
                    <a:pt x="1054" y="746"/>
                    <a:pt x="1054" y="746"/>
                  </a:cubicBezTo>
                  <a:cubicBezTo>
                    <a:pt x="1053" y="747"/>
                    <a:pt x="1053" y="749"/>
                    <a:pt x="1052" y="750"/>
                  </a:cubicBezTo>
                  <a:cubicBezTo>
                    <a:pt x="1052" y="750"/>
                    <a:pt x="1052" y="750"/>
                    <a:pt x="1052" y="750"/>
                  </a:cubicBezTo>
                  <a:cubicBezTo>
                    <a:pt x="1052" y="751"/>
                    <a:pt x="1051" y="751"/>
                    <a:pt x="1051" y="752"/>
                  </a:cubicBezTo>
                  <a:cubicBezTo>
                    <a:pt x="1051" y="753"/>
                    <a:pt x="1050" y="754"/>
                    <a:pt x="1050" y="755"/>
                  </a:cubicBezTo>
                  <a:cubicBezTo>
                    <a:pt x="1050" y="756"/>
                    <a:pt x="1049" y="757"/>
                    <a:pt x="1049" y="758"/>
                  </a:cubicBezTo>
                  <a:cubicBezTo>
                    <a:pt x="1049" y="758"/>
                    <a:pt x="1048" y="762"/>
                    <a:pt x="1047" y="762"/>
                  </a:cubicBezTo>
                  <a:cubicBezTo>
                    <a:pt x="1047" y="763"/>
                    <a:pt x="1047" y="764"/>
                    <a:pt x="1046" y="765"/>
                  </a:cubicBezTo>
                  <a:cubicBezTo>
                    <a:pt x="1046" y="765"/>
                    <a:pt x="1046" y="766"/>
                    <a:pt x="1046" y="766"/>
                  </a:cubicBezTo>
                  <a:cubicBezTo>
                    <a:pt x="1045" y="768"/>
                    <a:pt x="1045" y="769"/>
                    <a:pt x="1044" y="770"/>
                  </a:cubicBezTo>
                  <a:cubicBezTo>
                    <a:pt x="1044" y="770"/>
                    <a:pt x="1044" y="771"/>
                    <a:pt x="1044" y="771"/>
                  </a:cubicBezTo>
                  <a:cubicBezTo>
                    <a:pt x="1043" y="772"/>
                    <a:pt x="1043" y="772"/>
                    <a:pt x="1042" y="774"/>
                  </a:cubicBezTo>
                  <a:cubicBezTo>
                    <a:pt x="1042" y="775"/>
                    <a:pt x="1042" y="775"/>
                    <a:pt x="1041" y="776"/>
                  </a:cubicBezTo>
                  <a:cubicBezTo>
                    <a:pt x="1041" y="776"/>
                    <a:pt x="1041" y="777"/>
                    <a:pt x="1041" y="777"/>
                  </a:cubicBezTo>
                  <a:cubicBezTo>
                    <a:pt x="1040" y="779"/>
                    <a:pt x="1039" y="781"/>
                    <a:pt x="1038" y="783"/>
                  </a:cubicBezTo>
                  <a:cubicBezTo>
                    <a:pt x="1038" y="783"/>
                    <a:pt x="1038" y="784"/>
                    <a:pt x="1038" y="784"/>
                  </a:cubicBezTo>
                  <a:cubicBezTo>
                    <a:pt x="1038" y="784"/>
                    <a:pt x="1038" y="784"/>
                    <a:pt x="1037" y="784"/>
                  </a:cubicBezTo>
                  <a:cubicBezTo>
                    <a:pt x="1037" y="785"/>
                    <a:pt x="1037" y="786"/>
                    <a:pt x="1037" y="786"/>
                  </a:cubicBezTo>
                  <a:cubicBezTo>
                    <a:pt x="1036" y="787"/>
                    <a:pt x="1036" y="787"/>
                    <a:pt x="1036" y="788"/>
                  </a:cubicBezTo>
                  <a:cubicBezTo>
                    <a:pt x="1036" y="788"/>
                    <a:pt x="1036" y="788"/>
                    <a:pt x="1036" y="788"/>
                  </a:cubicBezTo>
                  <a:cubicBezTo>
                    <a:pt x="1035" y="789"/>
                    <a:pt x="1035" y="791"/>
                    <a:pt x="1034" y="792"/>
                  </a:cubicBezTo>
                  <a:cubicBezTo>
                    <a:pt x="1034" y="793"/>
                    <a:pt x="1033" y="793"/>
                    <a:pt x="1033" y="794"/>
                  </a:cubicBezTo>
                  <a:cubicBezTo>
                    <a:pt x="1033" y="794"/>
                    <a:pt x="1033" y="795"/>
                    <a:pt x="1032" y="795"/>
                  </a:cubicBezTo>
                  <a:cubicBezTo>
                    <a:pt x="1032" y="796"/>
                    <a:pt x="1032" y="796"/>
                    <a:pt x="1032" y="797"/>
                  </a:cubicBezTo>
                  <a:cubicBezTo>
                    <a:pt x="1031" y="797"/>
                    <a:pt x="1031" y="798"/>
                    <a:pt x="1031" y="799"/>
                  </a:cubicBezTo>
                  <a:cubicBezTo>
                    <a:pt x="1031" y="799"/>
                    <a:pt x="1031" y="799"/>
                    <a:pt x="1030" y="799"/>
                  </a:cubicBezTo>
                  <a:cubicBezTo>
                    <a:pt x="1030" y="799"/>
                    <a:pt x="1030" y="800"/>
                    <a:pt x="1030" y="801"/>
                  </a:cubicBezTo>
                  <a:cubicBezTo>
                    <a:pt x="1029" y="802"/>
                    <a:pt x="1029" y="802"/>
                    <a:pt x="1028" y="803"/>
                  </a:cubicBezTo>
                  <a:cubicBezTo>
                    <a:pt x="1028" y="803"/>
                    <a:pt x="1027" y="803"/>
                    <a:pt x="1027" y="803"/>
                  </a:cubicBezTo>
                  <a:cubicBezTo>
                    <a:pt x="1027" y="803"/>
                    <a:pt x="1026" y="804"/>
                    <a:pt x="1026" y="804"/>
                  </a:cubicBezTo>
                  <a:cubicBezTo>
                    <a:pt x="1026" y="804"/>
                    <a:pt x="1026" y="804"/>
                    <a:pt x="1026" y="804"/>
                  </a:cubicBezTo>
                  <a:cubicBezTo>
                    <a:pt x="1026" y="804"/>
                    <a:pt x="1026" y="804"/>
                    <a:pt x="1026" y="804"/>
                  </a:cubicBezTo>
                  <a:cubicBezTo>
                    <a:pt x="1024" y="806"/>
                    <a:pt x="1024" y="806"/>
                    <a:pt x="1023" y="805"/>
                  </a:cubicBezTo>
                  <a:cubicBezTo>
                    <a:pt x="1023" y="804"/>
                    <a:pt x="1023" y="804"/>
                    <a:pt x="1023" y="803"/>
                  </a:cubicBezTo>
                  <a:cubicBezTo>
                    <a:pt x="1023" y="803"/>
                    <a:pt x="1022" y="803"/>
                    <a:pt x="1022" y="803"/>
                  </a:cubicBezTo>
                  <a:cubicBezTo>
                    <a:pt x="1022" y="803"/>
                    <a:pt x="1022" y="802"/>
                    <a:pt x="1022" y="802"/>
                  </a:cubicBezTo>
                  <a:cubicBezTo>
                    <a:pt x="1022" y="802"/>
                    <a:pt x="1022" y="802"/>
                    <a:pt x="1022" y="802"/>
                  </a:cubicBezTo>
                  <a:cubicBezTo>
                    <a:pt x="1022" y="802"/>
                    <a:pt x="1022" y="802"/>
                    <a:pt x="1022" y="801"/>
                  </a:cubicBezTo>
                  <a:cubicBezTo>
                    <a:pt x="1022" y="801"/>
                    <a:pt x="1022" y="801"/>
                    <a:pt x="1021" y="800"/>
                  </a:cubicBezTo>
                  <a:cubicBezTo>
                    <a:pt x="1022" y="799"/>
                    <a:pt x="1022" y="798"/>
                    <a:pt x="1022" y="797"/>
                  </a:cubicBezTo>
                  <a:cubicBezTo>
                    <a:pt x="1022" y="797"/>
                    <a:pt x="1022" y="797"/>
                    <a:pt x="1022" y="797"/>
                  </a:cubicBezTo>
                  <a:cubicBezTo>
                    <a:pt x="1022" y="796"/>
                    <a:pt x="1022" y="796"/>
                    <a:pt x="1022" y="795"/>
                  </a:cubicBezTo>
                  <a:cubicBezTo>
                    <a:pt x="1022" y="795"/>
                    <a:pt x="1023" y="794"/>
                    <a:pt x="1023" y="794"/>
                  </a:cubicBezTo>
                  <a:cubicBezTo>
                    <a:pt x="1023" y="793"/>
                    <a:pt x="1023" y="792"/>
                    <a:pt x="1023" y="791"/>
                  </a:cubicBezTo>
                  <a:cubicBezTo>
                    <a:pt x="1023" y="791"/>
                    <a:pt x="1023" y="791"/>
                    <a:pt x="1023" y="791"/>
                  </a:cubicBezTo>
                  <a:cubicBezTo>
                    <a:pt x="1023" y="791"/>
                    <a:pt x="1024" y="791"/>
                    <a:pt x="1024" y="790"/>
                  </a:cubicBezTo>
                  <a:cubicBezTo>
                    <a:pt x="1023" y="790"/>
                    <a:pt x="1023" y="790"/>
                    <a:pt x="1023" y="790"/>
                  </a:cubicBezTo>
                  <a:cubicBezTo>
                    <a:pt x="1024" y="788"/>
                    <a:pt x="1024" y="786"/>
                    <a:pt x="1024" y="784"/>
                  </a:cubicBezTo>
                  <a:cubicBezTo>
                    <a:pt x="1024" y="784"/>
                    <a:pt x="1024" y="784"/>
                    <a:pt x="1024" y="784"/>
                  </a:cubicBezTo>
                  <a:cubicBezTo>
                    <a:pt x="1024" y="783"/>
                    <a:pt x="1024" y="783"/>
                    <a:pt x="1024" y="783"/>
                  </a:cubicBezTo>
                  <a:cubicBezTo>
                    <a:pt x="1025" y="782"/>
                    <a:pt x="1025" y="781"/>
                    <a:pt x="1025" y="780"/>
                  </a:cubicBezTo>
                  <a:cubicBezTo>
                    <a:pt x="1026" y="779"/>
                    <a:pt x="1026" y="778"/>
                    <a:pt x="1026" y="777"/>
                  </a:cubicBezTo>
                  <a:cubicBezTo>
                    <a:pt x="1026" y="776"/>
                    <a:pt x="1026" y="776"/>
                    <a:pt x="1027" y="776"/>
                  </a:cubicBezTo>
                  <a:cubicBezTo>
                    <a:pt x="1027" y="775"/>
                    <a:pt x="1027" y="775"/>
                    <a:pt x="1027" y="774"/>
                  </a:cubicBezTo>
                  <a:cubicBezTo>
                    <a:pt x="1027" y="774"/>
                    <a:pt x="1028" y="774"/>
                    <a:pt x="1028" y="774"/>
                  </a:cubicBezTo>
                  <a:cubicBezTo>
                    <a:pt x="1029" y="770"/>
                    <a:pt x="1029" y="770"/>
                    <a:pt x="1029" y="770"/>
                  </a:cubicBezTo>
                  <a:cubicBezTo>
                    <a:pt x="1029" y="770"/>
                    <a:pt x="1029" y="770"/>
                    <a:pt x="1029" y="770"/>
                  </a:cubicBezTo>
                  <a:cubicBezTo>
                    <a:pt x="1030" y="769"/>
                    <a:pt x="1031" y="769"/>
                    <a:pt x="1031" y="768"/>
                  </a:cubicBezTo>
                  <a:cubicBezTo>
                    <a:pt x="1031" y="768"/>
                    <a:pt x="1031" y="767"/>
                    <a:pt x="1031" y="767"/>
                  </a:cubicBezTo>
                  <a:cubicBezTo>
                    <a:pt x="1031" y="766"/>
                    <a:pt x="1032" y="765"/>
                    <a:pt x="1032" y="764"/>
                  </a:cubicBezTo>
                  <a:cubicBezTo>
                    <a:pt x="1034" y="762"/>
                    <a:pt x="1034" y="762"/>
                    <a:pt x="1035" y="759"/>
                  </a:cubicBezTo>
                  <a:cubicBezTo>
                    <a:pt x="1035" y="759"/>
                    <a:pt x="1036" y="759"/>
                    <a:pt x="1036" y="759"/>
                  </a:cubicBezTo>
                  <a:cubicBezTo>
                    <a:pt x="1036" y="759"/>
                    <a:pt x="1038" y="753"/>
                    <a:pt x="1037" y="752"/>
                  </a:cubicBezTo>
                  <a:cubicBezTo>
                    <a:pt x="1038" y="751"/>
                    <a:pt x="1038" y="751"/>
                    <a:pt x="1038" y="750"/>
                  </a:cubicBezTo>
                  <a:cubicBezTo>
                    <a:pt x="1038" y="749"/>
                    <a:pt x="1038" y="747"/>
                    <a:pt x="1039" y="746"/>
                  </a:cubicBezTo>
                  <a:cubicBezTo>
                    <a:pt x="1039" y="746"/>
                    <a:pt x="1039" y="746"/>
                    <a:pt x="1039" y="745"/>
                  </a:cubicBezTo>
                  <a:cubicBezTo>
                    <a:pt x="1039" y="745"/>
                    <a:pt x="1039" y="744"/>
                    <a:pt x="1039" y="744"/>
                  </a:cubicBezTo>
                  <a:cubicBezTo>
                    <a:pt x="1039" y="744"/>
                    <a:pt x="1039" y="744"/>
                    <a:pt x="1039" y="744"/>
                  </a:cubicBezTo>
                  <a:cubicBezTo>
                    <a:pt x="1040" y="741"/>
                    <a:pt x="1039" y="739"/>
                    <a:pt x="1041" y="737"/>
                  </a:cubicBezTo>
                  <a:cubicBezTo>
                    <a:pt x="1041" y="736"/>
                    <a:pt x="1041" y="736"/>
                    <a:pt x="1041" y="736"/>
                  </a:cubicBezTo>
                  <a:cubicBezTo>
                    <a:pt x="1042" y="735"/>
                    <a:pt x="1042" y="735"/>
                    <a:pt x="1043" y="731"/>
                  </a:cubicBezTo>
                  <a:cubicBezTo>
                    <a:pt x="1043" y="731"/>
                    <a:pt x="1043" y="731"/>
                    <a:pt x="1043" y="731"/>
                  </a:cubicBezTo>
                  <a:cubicBezTo>
                    <a:pt x="1045" y="730"/>
                    <a:pt x="1046" y="727"/>
                    <a:pt x="1048" y="726"/>
                  </a:cubicBezTo>
                  <a:cubicBezTo>
                    <a:pt x="1048" y="726"/>
                    <a:pt x="1048" y="726"/>
                    <a:pt x="1048" y="726"/>
                  </a:cubicBezTo>
                  <a:cubicBezTo>
                    <a:pt x="1049" y="725"/>
                    <a:pt x="1049" y="725"/>
                    <a:pt x="1049" y="724"/>
                  </a:cubicBezTo>
                  <a:cubicBezTo>
                    <a:pt x="1051" y="726"/>
                    <a:pt x="1052" y="723"/>
                    <a:pt x="1053" y="722"/>
                  </a:cubicBezTo>
                  <a:cubicBezTo>
                    <a:pt x="1053" y="722"/>
                    <a:pt x="1053" y="723"/>
                    <a:pt x="1053" y="723"/>
                  </a:cubicBezTo>
                  <a:cubicBezTo>
                    <a:pt x="1053" y="723"/>
                    <a:pt x="1053" y="723"/>
                    <a:pt x="1054" y="723"/>
                  </a:cubicBezTo>
                  <a:cubicBezTo>
                    <a:pt x="1054" y="721"/>
                    <a:pt x="1054" y="720"/>
                    <a:pt x="1055" y="718"/>
                  </a:cubicBezTo>
                  <a:cubicBezTo>
                    <a:pt x="1055" y="717"/>
                    <a:pt x="1055" y="717"/>
                    <a:pt x="1056" y="717"/>
                  </a:cubicBezTo>
                  <a:cubicBezTo>
                    <a:pt x="1056" y="718"/>
                    <a:pt x="1056" y="718"/>
                    <a:pt x="1056" y="718"/>
                  </a:cubicBezTo>
                  <a:cubicBezTo>
                    <a:pt x="1056" y="718"/>
                    <a:pt x="1056" y="718"/>
                    <a:pt x="1056" y="718"/>
                  </a:cubicBezTo>
                  <a:cubicBezTo>
                    <a:pt x="1056" y="717"/>
                    <a:pt x="1057" y="716"/>
                    <a:pt x="1057" y="716"/>
                  </a:cubicBezTo>
                  <a:cubicBezTo>
                    <a:pt x="1057" y="716"/>
                    <a:pt x="1057" y="716"/>
                    <a:pt x="1057" y="716"/>
                  </a:cubicBezTo>
                  <a:cubicBezTo>
                    <a:pt x="1057" y="716"/>
                    <a:pt x="1057" y="715"/>
                    <a:pt x="1057" y="715"/>
                  </a:cubicBezTo>
                  <a:cubicBezTo>
                    <a:pt x="1057" y="715"/>
                    <a:pt x="1058" y="714"/>
                    <a:pt x="1058" y="714"/>
                  </a:cubicBezTo>
                  <a:cubicBezTo>
                    <a:pt x="1058" y="713"/>
                    <a:pt x="1059" y="713"/>
                    <a:pt x="1059" y="710"/>
                  </a:cubicBezTo>
                  <a:cubicBezTo>
                    <a:pt x="1059" y="710"/>
                    <a:pt x="1059" y="710"/>
                    <a:pt x="1059" y="710"/>
                  </a:cubicBezTo>
                  <a:cubicBezTo>
                    <a:pt x="1059" y="709"/>
                    <a:pt x="1059" y="709"/>
                    <a:pt x="1059" y="708"/>
                  </a:cubicBezTo>
                  <a:cubicBezTo>
                    <a:pt x="1059" y="709"/>
                    <a:pt x="1059" y="709"/>
                    <a:pt x="1059" y="709"/>
                  </a:cubicBezTo>
                  <a:cubicBezTo>
                    <a:pt x="1059" y="709"/>
                    <a:pt x="1059" y="709"/>
                    <a:pt x="1059" y="709"/>
                  </a:cubicBezTo>
                  <a:cubicBezTo>
                    <a:pt x="1060" y="709"/>
                    <a:pt x="1060" y="709"/>
                    <a:pt x="1060" y="708"/>
                  </a:cubicBezTo>
                  <a:cubicBezTo>
                    <a:pt x="1060" y="708"/>
                    <a:pt x="1061" y="708"/>
                    <a:pt x="1061" y="708"/>
                  </a:cubicBezTo>
                  <a:cubicBezTo>
                    <a:pt x="1061" y="708"/>
                    <a:pt x="1061" y="708"/>
                    <a:pt x="1061" y="707"/>
                  </a:cubicBezTo>
                  <a:cubicBezTo>
                    <a:pt x="1061" y="707"/>
                    <a:pt x="1061" y="707"/>
                    <a:pt x="1062" y="707"/>
                  </a:cubicBezTo>
                  <a:cubicBezTo>
                    <a:pt x="1062" y="707"/>
                    <a:pt x="1061" y="706"/>
                    <a:pt x="1061" y="706"/>
                  </a:cubicBezTo>
                  <a:cubicBezTo>
                    <a:pt x="1061" y="706"/>
                    <a:pt x="1061" y="706"/>
                    <a:pt x="1062" y="706"/>
                  </a:cubicBezTo>
                  <a:cubicBezTo>
                    <a:pt x="1062" y="704"/>
                    <a:pt x="1062" y="703"/>
                    <a:pt x="1063" y="702"/>
                  </a:cubicBezTo>
                  <a:cubicBezTo>
                    <a:pt x="1063" y="700"/>
                    <a:pt x="1063" y="699"/>
                    <a:pt x="1064" y="698"/>
                  </a:cubicBezTo>
                  <a:cubicBezTo>
                    <a:pt x="1064" y="695"/>
                    <a:pt x="1064" y="695"/>
                    <a:pt x="1065" y="695"/>
                  </a:cubicBezTo>
                  <a:cubicBezTo>
                    <a:pt x="1065" y="695"/>
                    <a:pt x="1065" y="695"/>
                    <a:pt x="1065" y="695"/>
                  </a:cubicBezTo>
                  <a:cubicBezTo>
                    <a:pt x="1065" y="695"/>
                    <a:pt x="1065" y="698"/>
                    <a:pt x="1065" y="699"/>
                  </a:cubicBezTo>
                  <a:cubicBezTo>
                    <a:pt x="1065" y="699"/>
                    <a:pt x="1066" y="699"/>
                    <a:pt x="1066" y="699"/>
                  </a:cubicBezTo>
                  <a:cubicBezTo>
                    <a:pt x="1066" y="699"/>
                    <a:pt x="1066" y="700"/>
                    <a:pt x="1065" y="704"/>
                  </a:cubicBezTo>
                  <a:cubicBezTo>
                    <a:pt x="1066" y="704"/>
                    <a:pt x="1066" y="704"/>
                    <a:pt x="1066" y="704"/>
                  </a:cubicBezTo>
                  <a:cubicBezTo>
                    <a:pt x="1065" y="707"/>
                    <a:pt x="1065" y="707"/>
                    <a:pt x="1065" y="708"/>
                  </a:cubicBezTo>
                  <a:cubicBezTo>
                    <a:pt x="1065" y="710"/>
                    <a:pt x="1064" y="711"/>
                    <a:pt x="1064" y="713"/>
                  </a:cubicBezTo>
                  <a:cubicBezTo>
                    <a:pt x="1064" y="713"/>
                    <a:pt x="1064" y="713"/>
                    <a:pt x="1064" y="714"/>
                  </a:cubicBezTo>
                  <a:cubicBezTo>
                    <a:pt x="1064" y="714"/>
                    <a:pt x="1064" y="714"/>
                    <a:pt x="1064" y="714"/>
                  </a:cubicBezTo>
                  <a:cubicBezTo>
                    <a:pt x="1064" y="715"/>
                    <a:pt x="1064" y="715"/>
                    <a:pt x="1064" y="715"/>
                  </a:cubicBezTo>
                  <a:cubicBezTo>
                    <a:pt x="1064" y="716"/>
                    <a:pt x="1064" y="717"/>
                    <a:pt x="1063" y="719"/>
                  </a:cubicBezTo>
                  <a:close/>
                  <a:moveTo>
                    <a:pt x="282" y="1020"/>
                  </a:moveTo>
                  <a:cubicBezTo>
                    <a:pt x="281" y="1020"/>
                    <a:pt x="279" y="1019"/>
                    <a:pt x="277" y="1018"/>
                  </a:cubicBezTo>
                  <a:cubicBezTo>
                    <a:pt x="277" y="1018"/>
                    <a:pt x="276" y="1017"/>
                    <a:pt x="276" y="1017"/>
                  </a:cubicBezTo>
                  <a:cubicBezTo>
                    <a:pt x="275" y="1017"/>
                    <a:pt x="275" y="1017"/>
                    <a:pt x="275" y="1017"/>
                  </a:cubicBezTo>
                  <a:cubicBezTo>
                    <a:pt x="275" y="1017"/>
                    <a:pt x="274" y="1016"/>
                    <a:pt x="274" y="1016"/>
                  </a:cubicBezTo>
                  <a:cubicBezTo>
                    <a:pt x="274" y="1015"/>
                    <a:pt x="273" y="1014"/>
                    <a:pt x="273" y="1014"/>
                  </a:cubicBezTo>
                  <a:cubicBezTo>
                    <a:pt x="271" y="1014"/>
                    <a:pt x="270" y="1012"/>
                    <a:pt x="268" y="1010"/>
                  </a:cubicBezTo>
                  <a:cubicBezTo>
                    <a:pt x="268" y="1010"/>
                    <a:pt x="269" y="1010"/>
                    <a:pt x="269" y="1009"/>
                  </a:cubicBezTo>
                  <a:cubicBezTo>
                    <a:pt x="269" y="1009"/>
                    <a:pt x="269" y="1009"/>
                    <a:pt x="270" y="1009"/>
                  </a:cubicBezTo>
                  <a:cubicBezTo>
                    <a:pt x="271" y="1010"/>
                    <a:pt x="272" y="1010"/>
                    <a:pt x="273" y="1010"/>
                  </a:cubicBezTo>
                  <a:cubicBezTo>
                    <a:pt x="273" y="1010"/>
                    <a:pt x="273" y="1011"/>
                    <a:pt x="273" y="1011"/>
                  </a:cubicBezTo>
                  <a:cubicBezTo>
                    <a:pt x="274" y="1011"/>
                    <a:pt x="275" y="1012"/>
                    <a:pt x="276" y="1012"/>
                  </a:cubicBezTo>
                  <a:cubicBezTo>
                    <a:pt x="276" y="1012"/>
                    <a:pt x="276" y="1013"/>
                    <a:pt x="277" y="1013"/>
                  </a:cubicBezTo>
                  <a:cubicBezTo>
                    <a:pt x="277" y="1013"/>
                    <a:pt x="277" y="1013"/>
                    <a:pt x="277" y="1013"/>
                  </a:cubicBezTo>
                  <a:cubicBezTo>
                    <a:pt x="277" y="1013"/>
                    <a:pt x="277" y="1014"/>
                    <a:pt x="277" y="1014"/>
                  </a:cubicBezTo>
                  <a:cubicBezTo>
                    <a:pt x="277" y="1014"/>
                    <a:pt x="277" y="1014"/>
                    <a:pt x="277" y="1014"/>
                  </a:cubicBezTo>
                  <a:cubicBezTo>
                    <a:pt x="277" y="1014"/>
                    <a:pt x="277" y="1014"/>
                    <a:pt x="277" y="1014"/>
                  </a:cubicBezTo>
                  <a:cubicBezTo>
                    <a:pt x="277" y="1014"/>
                    <a:pt x="278" y="1014"/>
                    <a:pt x="278" y="1014"/>
                  </a:cubicBezTo>
                  <a:cubicBezTo>
                    <a:pt x="279" y="1016"/>
                    <a:pt x="279" y="1016"/>
                    <a:pt x="279" y="1016"/>
                  </a:cubicBezTo>
                  <a:cubicBezTo>
                    <a:pt x="279" y="1016"/>
                    <a:pt x="278" y="1016"/>
                    <a:pt x="278" y="1016"/>
                  </a:cubicBezTo>
                  <a:cubicBezTo>
                    <a:pt x="278" y="1016"/>
                    <a:pt x="278" y="1016"/>
                    <a:pt x="278" y="1016"/>
                  </a:cubicBezTo>
                  <a:cubicBezTo>
                    <a:pt x="275" y="1016"/>
                    <a:pt x="275" y="1016"/>
                    <a:pt x="275" y="1016"/>
                  </a:cubicBezTo>
                  <a:cubicBezTo>
                    <a:pt x="275" y="1016"/>
                    <a:pt x="275" y="1016"/>
                    <a:pt x="275" y="1016"/>
                  </a:cubicBezTo>
                  <a:cubicBezTo>
                    <a:pt x="276" y="1016"/>
                    <a:pt x="276" y="1016"/>
                    <a:pt x="276" y="1016"/>
                  </a:cubicBezTo>
                  <a:cubicBezTo>
                    <a:pt x="276" y="1016"/>
                    <a:pt x="276" y="1016"/>
                    <a:pt x="276" y="1016"/>
                  </a:cubicBezTo>
                  <a:cubicBezTo>
                    <a:pt x="277" y="1017"/>
                    <a:pt x="278" y="1017"/>
                    <a:pt x="279" y="1017"/>
                  </a:cubicBezTo>
                  <a:cubicBezTo>
                    <a:pt x="279" y="1017"/>
                    <a:pt x="279" y="1017"/>
                    <a:pt x="279" y="1017"/>
                  </a:cubicBezTo>
                  <a:cubicBezTo>
                    <a:pt x="281" y="1019"/>
                    <a:pt x="281" y="1019"/>
                    <a:pt x="282" y="1019"/>
                  </a:cubicBezTo>
                  <a:cubicBezTo>
                    <a:pt x="282" y="1019"/>
                    <a:pt x="282" y="1020"/>
                    <a:pt x="282" y="1020"/>
                  </a:cubicBezTo>
                  <a:close/>
                  <a:moveTo>
                    <a:pt x="1058" y="737"/>
                  </a:moveTo>
                  <a:cubicBezTo>
                    <a:pt x="1058" y="736"/>
                    <a:pt x="1058" y="736"/>
                    <a:pt x="1059" y="735"/>
                  </a:cubicBezTo>
                  <a:cubicBezTo>
                    <a:pt x="1059" y="735"/>
                    <a:pt x="1059" y="735"/>
                    <a:pt x="1059" y="736"/>
                  </a:cubicBezTo>
                  <a:cubicBezTo>
                    <a:pt x="1059" y="736"/>
                    <a:pt x="1058" y="736"/>
                    <a:pt x="1058" y="737"/>
                  </a:cubicBezTo>
                  <a:close/>
                  <a:moveTo>
                    <a:pt x="1041" y="642"/>
                  </a:moveTo>
                  <a:cubicBezTo>
                    <a:pt x="1041" y="641"/>
                    <a:pt x="1041" y="641"/>
                    <a:pt x="1041" y="640"/>
                  </a:cubicBezTo>
                  <a:cubicBezTo>
                    <a:pt x="1041" y="640"/>
                    <a:pt x="1041" y="640"/>
                    <a:pt x="1041" y="640"/>
                  </a:cubicBezTo>
                  <a:cubicBezTo>
                    <a:pt x="1041" y="640"/>
                    <a:pt x="1041" y="640"/>
                    <a:pt x="1041" y="639"/>
                  </a:cubicBezTo>
                  <a:cubicBezTo>
                    <a:pt x="1041" y="639"/>
                    <a:pt x="1041" y="639"/>
                    <a:pt x="1042" y="639"/>
                  </a:cubicBezTo>
                  <a:cubicBezTo>
                    <a:pt x="1042" y="639"/>
                    <a:pt x="1042" y="639"/>
                    <a:pt x="1042" y="638"/>
                  </a:cubicBezTo>
                  <a:cubicBezTo>
                    <a:pt x="1042" y="638"/>
                    <a:pt x="1042" y="639"/>
                    <a:pt x="1042" y="639"/>
                  </a:cubicBezTo>
                  <a:cubicBezTo>
                    <a:pt x="1042" y="639"/>
                    <a:pt x="1042" y="639"/>
                    <a:pt x="1042" y="639"/>
                  </a:cubicBezTo>
                  <a:cubicBezTo>
                    <a:pt x="1042" y="640"/>
                    <a:pt x="1042" y="640"/>
                    <a:pt x="1042" y="640"/>
                  </a:cubicBezTo>
                  <a:cubicBezTo>
                    <a:pt x="1042" y="641"/>
                    <a:pt x="1043" y="641"/>
                    <a:pt x="1042" y="641"/>
                  </a:cubicBezTo>
                  <a:cubicBezTo>
                    <a:pt x="1042" y="642"/>
                    <a:pt x="1042" y="642"/>
                    <a:pt x="1042" y="642"/>
                  </a:cubicBezTo>
                  <a:cubicBezTo>
                    <a:pt x="1042" y="642"/>
                    <a:pt x="1042" y="643"/>
                    <a:pt x="1042" y="643"/>
                  </a:cubicBezTo>
                  <a:cubicBezTo>
                    <a:pt x="1042" y="643"/>
                    <a:pt x="1042" y="643"/>
                    <a:pt x="1042" y="643"/>
                  </a:cubicBezTo>
                  <a:cubicBezTo>
                    <a:pt x="1041" y="642"/>
                    <a:pt x="1041" y="642"/>
                    <a:pt x="1041" y="642"/>
                  </a:cubicBezTo>
                  <a:close/>
                  <a:moveTo>
                    <a:pt x="268" y="1009"/>
                  </a:moveTo>
                  <a:cubicBezTo>
                    <a:pt x="267" y="1008"/>
                    <a:pt x="266" y="1007"/>
                    <a:pt x="266" y="1006"/>
                  </a:cubicBezTo>
                  <a:cubicBezTo>
                    <a:pt x="265" y="1005"/>
                    <a:pt x="265" y="1005"/>
                    <a:pt x="265" y="1004"/>
                  </a:cubicBezTo>
                  <a:cubicBezTo>
                    <a:pt x="265" y="1004"/>
                    <a:pt x="266" y="1004"/>
                    <a:pt x="266" y="1004"/>
                  </a:cubicBezTo>
                  <a:cubicBezTo>
                    <a:pt x="266" y="1003"/>
                    <a:pt x="266" y="1003"/>
                    <a:pt x="264" y="1002"/>
                  </a:cubicBezTo>
                  <a:cubicBezTo>
                    <a:pt x="265" y="1002"/>
                    <a:pt x="265" y="1002"/>
                    <a:pt x="265" y="1002"/>
                  </a:cubicBezTo>
                  <a:cubicBezTo>
                    <a:pt x="265" y="1002"/>
                    <a:pt x="265" y="1002"/>
                    <a:pt x="265" y="1002"/>
                  </a:cubicBezTo>
                  <a:cubicBezTo>
                    <a:pt x="265" y="1002"/>
                    <a:pt x="265" y="1002"/>
                    <a:pt x="266" y="1002"/>
                  </a:cubicBezTo>
                  <a:cubicBezTo>
                    <a:pt x="267" y="1003"/>
                    <a:pt x="268" y="1003"/>
                    <a:pt x="269" y="1004"/>
                  </a:cubicBezTo>
                  <a:cubicBezTo>
                    <a:pt x="269" y="1004"/>
                    <a:pt x="269" y="1004"/>
                    <a:pt x="269" y="1004"/>
                  </a:cubicBezTo>
                  <a:cubicBezTo>
                    <a:pt x="270" y="1005"/>
                    <a:pt x="270" y="1005"/>
                    <a:pt x="270" y="1006"/>
                  </a:cubicBezTo>
                  <a:cubicBezTo>
                    <a:pt x="270" y="1006"/>
                    <a:pt x="271" y="1006"/>
                    <a:pt x="271" y="1006"/>
                  </a:cubicBezTo>
                  <a:cubicBezTo>
                    <a:pt x="271" y="1006"/>
                    <a:pt x="271" y="1006"/>
                    <a:pt x="271" y="1006"/>
                  </a:cubicBezTo>
                  <a:cubicBezTo>
                    <a:pt x="271" y="1006"/>
                    <a:pt x="271" y="1006"/>
                    <a:pt x="271" y="1006"/>
                  </a:cubicBezTo>
                  <a:cubicBezTo>
                    <a:pt x="271" y="1006"/>
                    <a:pt x="271" y="1006"/>
                    <a:pt x="271" y="1007"/>
                  </a:cubicBezTo>
                  <a:cubicBezTo>
                    <a:pt x="271" y="1007"/>
                    <a:pt x="271" y="1007"/>
                    <a:pt x="271" y="1007"/>
                  </a:cubicBezTo>
                  <a:cubicBezTo>
                    <a:pt x="270" y="1006"/>
                    <a:pt x="270" y="1006"/>
                    <a:pt x="269" y="1005"/>
                  </a:cubicBezTo>
                  <a:cubicBezTo>
                    <a:pt x="269" y="1005"/>
                    <a:pt x="269" y="1005"/>
                    <a:pt x="269" y="1005"/>
                  </a:cubicBezTo>
                  <a:cubicBezTo>
                    <a:pt x="269" y="1005"/>
                    <a:pt x="269" y="1005"/>
                    <a:pt x="269" y="1006"/>
                  </a:cubicBezTo>
                  <a:cubicBezTo>
                    <a:pt x="269" y="1006"/>
                    <a:pt x="269" y="1006"/>
                    <a:pt x="269" y="1006"/>
                  </a:cubicBezTo>
                  <a:cubicBezTo>
                    <a:pt x="269" y="1006"/>
                    <a:pt x="270" y="1007"/>
                    <a:pt x="271" y="1008"/>
                  </a:cubicBezTo>
                  <a:cubicBezTo>
                    <a:pt x="270" y="1008"/>
                    <a:pt x="270" y="1008"/>
                    <a:pt x="269" y="1008"/>
                  </a:cubicBezTo>
                  <a:cubicBezTo>
                    <a:pt x="269" y="1008"/>
                    <a:pt x="269" y="1008"/>
                    <a:pt x="269" y="1009"/>
                  </a:cubicBezTo>
                  <a:cubicBezTo>
                    <a:pt x="269" y="1009"/>
                    <a:pt x="268" y="1009"/>
                    <a:pt x="268" y="1009"/>
                  </a:cubicBezTo>
                  <a:close/>
                  <a:moveTo>
                    <a:pt x="407" y="1087"/>
                  </a:moveTo>
                  <a:cubicBezTo>
                    <a:pt x="407" y="1087"/>
                    <a:pt x="407" y="1088"/>
                    <a:pt x="407" y="1088"/>
                  </a:cubicBezTo>
                  <a:cubicBezTo>
                    <a:pt x="407" y="1088"/>
                    <a:pt x="406" y="1089"/>
                    <a:pt x="405" y="1087"/>
                  </a:cubicBezTo>
                  <a:cubicBezTo>
                    <a:pt x="405" y="1087"/>
                    <a:pt x="404" y="1087"/>
                    <a:pt x="404" y="1087"/>
                  </a:cubicBezTo>
                  <a:cubicBezTo>
                    <a:pt x="404" y="1087"/>
                    <a:pt x="404" y="1087"/>
                    <a:pt x="404" y="1087"/>
                  </a:cubicBezTo>
                  <a:cubicBezTo>
                    <a:pt x="403" y="1087"/>
                    <a:pt x="403" y="1087"/>
                    <a:pt x="403" y="1087"/>
                  </a:cubicBezTo>
                  <a:cubicBezTo>
                    <a:pt x="403" y="1086"/>
                    <a:pt x="404" y="1086"/>
                    <a:pt x="404" y="1086"/>
                  </a:cubicBezTo>
                  <a:cubicBezTo>
                    <a:pt x="404" y="1086"/>
                    <a:pt x="404" y="1086"/>
                    <a:pt x="404" y="1086"/>
                  </a:cubicBezTo>
                  <a:cubicBezTo>
                    <a:pt x="404" y="1086"/>
                    <a:pt x="404" y="1086"/>
                    <a:pt x="404" y="1086"/>
                  </a:cubicBezTo>
                  <a:cubicBezTo>
                    <a:pt x="404" y="1086"/>
                    <a:pt x="404" y="1086"/>
                    <a:pt x="404" y="1086"/>
                  </a:cubicBezTo>
                  <a:cubicBezTo>
                    <a:pt x="405" y="1085"/>
                    <a:pt x="405" y="1085"/>
                    <a:pt x="405" y="1085"/>
                  </a:cubicBezTo>
                  <a:cubicBezTo>
                    <a:pt x="406" y="1085"/>
                    <a:pt x="406" y="1085"/>
                    <a:pt x="406" y="1085"/>
                  </a:cubicBezTo>
                  <a:cubicBezTo>
                    <a:pt x="406" y="1085"/>
                    <a:pt x="406" y="1085"/>
                    <a:pt x="406" y="1085"/>
                  </a:cubicBezTo>
                  <a:cubicBezTo>
                    <a:pt x="406" y="1085"/>
                    <a:pt x="406" y="1085"/>
                    <a:pt x="407" y="1085"/>
                  </a:cubicBezTo>
                  <a:cubicBezTo>
                    <a:pt x="407" y="1086"/>
                    <a:pt x="407" y="1086"/>
                    <a:pt x="407" y="1086"/>
                  </a:cubicBezTo>
                  <a:cubicBezTo>
                    <a:pt x="408" y="1086"/>
                    <a:pt x="408" y="1086"/>
                    <a:pt x="409" y="1087"/>
                  </a:cubicBezTo>
                  <a:cubicBezTo>
                    <a:pt x="408" y="1087"/>
                    <a:pt x="408" y="1087"/>
                    <a:pt x="408" y="1087"/>
                  </a:cubicBezTo>
                  <a:cubicBezTo>
                    <a:pt x="408" y="1087"/>
                    <a:pt x="408" y="1087"/>
                    <a:pt x="407" y="1087"/>
                  </a:cubicBezTo>
                  <a:close/>
                  <a:moveTo>
                    <a:pt x="385" y="1083"/>
                  </a:moveTo>
                  <a:cubicBezTo>
                    <a:pt x="383" y="1083"/>
                    <a:pt x="382" y="1084"/>
                    <a:pt x="381" y="1083"/>
                  </a:cubicBezTo>
                  <a:cubicBezTo>
                    <a:pt x="381" y="1083"/>
                    <a:pt x="381" y="1083"/>
                    <a:pt x="382" y="1083"/>
                  </a:cubicBezTo>
                  <a:cubicBezTo>
                    <a:pt x="382" y="1083"/>
                    <a:pt x="382" y="1082"/>
                    <a:pt x="382" y="1082"/>
                  </a:cubicBezTo>
                  <a:cubicBezTo>
                    <a:pt x="382" y="1082"/>
                    <a:pt x="382" y="1082"/>
                    <a:pt x="382" y="1082"/>
                  </a:cubicBezTo>
                  <a:cubicBezTo>
                    <a:pt x="383" y="1082"/>
                    <a:pt x="383" y="1082"/>
                    <a:pt x="383" y="1082"/>
                  </a:cubicBezTo>
                  <a:cubicBezTo>
                    <a:pt x="383" y="1082"/>
                    <a:pt x="383" y="1082"/>
                    <a:pt x="383" y="1082"/>
                  </a:cubicBezTo>
                  <a:cubicBezTo>
                    <a:pt x="383" y="1082"/>
                    <a:pt x="383" y="1082"/>
                    <a:pt x="384" y="1082"/>
                  </a:cubicBezTo>
                  <a:cubicBezTo>
                    <a:pt x="385" y="1083"/>
                    <a:pt x="385" y="1083"/>
                    <a:pt x="386" y="1083"/>
                  </a:cubicBezTo>
                  <a:cubicBezTo>
                    <a:pt x="386" y="1083"/>
                    <a:pt x="386" y="1083"/>
                    <a:pt x="386" y="1083"/>
                  </a:cubicBezTo>
                  <a:cubicBezTo>
                    <a:pt x="386" y="1084"/>
                    <a:pt x="385" y="1084"/>
                    <a:pt x="385" y="1084"/>
                  </a:cubicBezTo>
                  <a:cubicBezTo>
                    <a:pt x="385" y="1084"/>
                    <a:pt x="385" y="1084"/>
                    <a:pt x="385" y="1083"/>
                  </a:cubicBezTo>
                  <a:close/>
                  <a:moveTo>
                    <a:pt x="252" y="968"/>
                  </a:moveTo>
                  <a:cubicBezTo>
                    <a:pt x="252" y="968"/>
                    <a:pt x="252" y="968"/>
                    <a:pt x="252" y="968"/>
                  </a:cubicBezTo>
                  <a:cubicBezTo>
                    <a:pt x="252" y="968"/>
                    <a:pt x="253" y="968"/>
                    <a:pt x="253" y="968"/>
                  </a:cubicBezTo>
                  <a:cubicBezTo>
                    <a:pt x="253" y="968"/>
                    <a:pt x="253" y="968"/>
                    <a:pt x="253" y="968"/>
                  </a:cubicBezTo>
                  <a:cubicBezTo>
                    <a:pt x="253" y="968"/>
                    <a:pt x="253" y="968"/>
                    <a:pt x="252" y="968"/>
                  </a:cubicBezTo>
                  <a:close/>
                  <a:moveTo>
                    <a:pt x="402" y="1085"/>
                  </a:moveTo>
                  <a:cubicBezTo>
                    <a:pt x="402" y="1085"/>
                    <a:pt x="402" y="1085"/>
                    <a:pt x="402" y="1085"/>
                  </a:cubicBezTo>
                  <a:cubicBezTo>
                    <a:pt x="402" y="1085"/>
                    <a:pt x="403" y="1085"/>
                    <a:pt x="403" y="1085"/>
                  </a:cubicBezTo>
                  <a:cubicBezTo>
                    <a:pt x="402" y="1085"/>
                    <a:pt x="402" y="1085"/>
                    <a:pt x="402" y="1085"/>
                  </a:cubicBezTo>
                  <a:cubicBezTo>
                    <a:pt x="402" y="1085"/>
                    <a:pt x="402" y="1085"/>
                    <a:pt x="402" y="1085"/>
                  </a:cubicBezTo>
                  <a:cubicBezTo>
                    <a:pt x="402" y="1085"/>
                    <a:pt x="402" y="1085"/>
                    <a:pt x="402" y="1085"/>
                  </a:cubicBezTo>
                  <a:close/>
                  <a:moveTo>
                    <a:pt x="386" y="1082"/>
                  </a:moveTo>
                  <a:cubicBezTo>
                    <a:pt x="387" y="1082"/>
                    <a:pt x="387" y="1082"/>
                    <a:pt x="387" y="1082"/>
                  </a:cubicBezTo>
                  <a:cubicBezTo>
                    <a:pt x="387" y="1082"/>
                    <a:pt x="387" y="1082"/>
                    <a:pt x="387" y="1083"/>
                  </a:cubicBezTo>
                  <a:cubicBezTo>
                    <a:pt x="387" y="1083"/>
                    <a:pt x="387" y="1083"/>
                    <a:pt x="387" y="1083"/>
                  </a:cubicBezTo>
                  <a:cubicBezTo>
                    <a:pt x="387" y="1082"/>
                    <a:pt x="386" y="1082"/>
                    <a:pt x="386" y="1082"/>
                  </a:cubicBezTo>
                  <a:close/>
                  <a:moveTo>
                    <a:pt x="392" y="1080"/>
                  </a:moveTo>
                  <a:cubicBezTo>
                    <a:pt x="392" y="1080"/>
                    <a:pt x="391" y="1080"/>
                    <a:pt x="391" y="1080"/>
                  </a:cubicBezTo>
                  <a:cubicBezTo>
                    <a:pt x="391" y="1080"/>
                    <a:pt x="391" y="1080"/>
                    <a:pt x="391" y="1080"/>
                  </a:cubicBezTo>
                  <a:cubicBezTo>
                    <a:pt x="390" y="1080"/>
                    <a:pt x="390" y="1080"/>
                    <a:pt x="390" y="1080"/>
                  </a:cubicBezTo>
                  <a:cubicBezTo>
                    <a:pt x="390" y="1080"/>
                    <a:pt x="390" y="1080"/>
                    <a:pt x="390" y="1080"/>
                  </a:cubicBezTo>
                  <a:cubicBezTo>
                    <a:pt x="390" y="1080"/>
                    <a:pt x="390" y="1080"/>
                    <a:pt x="389" y="1080"/>
                  </a:cubicBezTo>
                  <a:cubicBezTo>
                    <a:pt x="389" y="1081"/>
                    <a:pt x="389" y="1081"/>
                    <a:pt x="389" y="1081"/>
                  </a:cubicBezTo>
                  <a:cubicBezTo>
                    <a:pt x="389" y="1081"/>
                    <a:pt x="389" y="1081"/>
                    <a:pt x="388" y="1081"/>
                  </a:cubicBezTo>
                  <a:cubicBezTo>
                    <a:pt x="388" y="1080"/>
                    <a:pt x="388" y="1080"/>
                    <a:pt x="388" y="1079"/>
                  </a:cubicBezTo>
                  <a:cubicBezTo>
                    <a:pt x="388" y="1079"/>
                    <a:pt x="389" y="1079"/>
                    <a:pt x="389" y="1079"/>
                  </a:cubicBezTo>
                  <a:cubicBezTo>
                    <a:pt x="389" y="1079"/>
                    <a:pt x="389" y="1079"/>
                    <a:pt x="389" y="1079"/>
                  </a:cubicBezTo>
                  <a:cubicBezTo>
                    <a:pt x="389" y="1079"/>
                    <a:pt x="390" y="1078"/>
                    <a:pt x="390" y="1078"/>
                  </a:cubicBezTo>
                  <a:cubicBezTo>
                    <a:pt x="391" y="1078"/>
                    <a:pt x="391" y="1078"/>
                    <a:pt x="392" y="1078"/>
                  </a:cubicBezTo>
                  <a:cubicBezTo>
                    <a:pt x="392" y="1079"/>
                    <a:pt x="392" y="1079"/>
                    <a:pt x="392" y="1080"/>
                  </a:cubicBezTo>
                  <a:close/>
                  <a:moveTo>
                    <a:pt x="405" y="1075"/>
                  </a:moveTo>
                  <a:cubicBezTo>
                    <a:pt x="405" y="1075"/>
                    <a:pt x="405" y="1075"/>
                    <a:pt x="405" y="1075"/>
                  </a:cubicBezTo>
                  <a:cubicBezTo>
                    <a:pt x="405" y="1075"/>
                    <a:pt x="405" y="1075"/>
                    <a:pt x="405" y="1075"/>
                  </a:cubicBezTo>
                  <a:cubicBezTo>
                    <a:pt x="405" y="1075"/>
                    <a:pt x="405" y="1075"/>
                    <a:pt x="405" y="1075"/>
                  </a:cubicBezTo>
                  <a:cubicBezTo>
                    <a:pt x="405" y="1075"/>
                    <a:pt x="405" y="1075"/>
                    <a:pt x="405" y="1075"/>
                  </a:cubicBezTo>
                  <a:cubicBezTo>
                    <a:pt x="405" y="1075"/>
                    <a:pt x="405" y="1075"/>
                    <a:pt x="405" y="1075"/>
                  </a:cubicBezTo>
                  <a:close/>
                  <a:moveTo>
                    <a:pt x="489" y="1029"/>
                  </a:moveTo>
                  <a:cubicBezTo>
                    <a:pt x="489" y="1030"/>
                    <a:pt x="489" y="1030"/>
                    <a:pt x="489" y="1031"/>
                  </a:cubicBezTo>
                  <a:cubicBezTo>
                    <a:pt x="489" y="1031"/>
                    <a:pt x="489" y="1031"/>
                    <a:pt x="489" y="1032"/>
                  </a:cubicBezTo>
                  <a:cubicBezTo>
                    <a:pt x="488" y="1031"/>
                    <a:pt x="488" y="1031"/>
                    <a:pt x="487" y="1031"/>
                  </a:cubicBezTo>
                  <a:cubicBezTo>
                    <a:pt x="487" y="1031"/>
                    <a:pt x="487" y="1031"/>
                    <a:pt x="487" y="1030"/>
                  </a:cubicBezTo>
                  <a:cubicBezTo>
                    <a:pt x="486" y="1030"/>
                    <a:pt x="486" y="1030"/>
                    <a:pt x="486" y="1030"/>
                  </a:cubicBezTo>
                  <a:cubicBezTo>
                    <a:pt x="486" y="1030"/>
                    <a:pt x="486" y="1030"/>
                    <a:pt x="485" y="1030"/>
                  </a:cubicBezTo>
                  <a:cubicBezTo>
                    <a:pt x="485" y="1030"/>
                    <a:pt x="485" y="1029"/>
                    <a:pt x="485" y="1029"/>
                  </a:cubicBezTo>
                  <a:cubicBezTo>
                    <a:pt x="485" y="1029"/>
                    <a:pt x="486" y="1029"/>
                    <a:pt x="486" y="1029"/>
                  </a:cubicBezTo>
                  <a:cubicBezTo>
                    <a:pt x="486" y="1029"/>
                    <a:pt x="486" y="1029"/>
                    <a:pt x="486" y="1029"/>
                  </a:cubicBezTo>
                  <a:cubicBezTo>
                    <a:pt x="487" y="1029"/>
                    <a:pt x="488" y="1029"/>
                    <a:pt x="489" y="1029"/>
                  </a:cubicBezTo>
                  <a:close/>
                  <a:moveTo>
                    <a:pt x="264" y="1000"/>
                  </a:moveTo>
                  <a:cubicBezTo>
                    <a:pt x="264" y="1000"/>
                    <a:pt x="264" y="1000"/>
                    <a:pt x="264" y="1000"/>
                  </a:cubicBezTo>
                  <a:cubicBezTo>
                    <a:pt x="264" y="1001"/>
                    <a:pt x="264" y="1001"/>
                    <a:pt x="263" y="1001"/>
                  </a:cubicBezTo>
                  <a:cubicBezTo>
                    <a:pt x="262" y="1001"/>
                    <a:pt x="262" y="1001"/>
                    <a:pt x="261" y="1001"/>
                  </a:cubicBezTo>
                  <a:cubicBezTo>
                    <a:pt x="261" y="1000"/>
                    <a:pt x="261" y="1000"/>
                    <a:pt x="261" y="999"/>
                  </a:cubicBezTo>
                  <a:cubicBezTo>
                    <a:pt x="261" y="999"/>
                    <a:pt x="261" y="999"/>
                    <a:pt x="260" y="998"/>
                  </a:cubicBezTo>
                  <a:cubicBezTo>
                    <a:pt x="261" y="998"/>
                    <a:pt x="261" y="998"/>
                    <a:pt x="261" y="998"/>
                  </a:cubicBezTo>
                  <a:cubicBezTo>
                    <a:pt x="261" y="998"/>
                    <a:pt x="261" y="998"/>
                    <a:pt x="261" y="998"/>
                  </a:cubicBezTo>
                  <a:cubicBezTo>
                    <a:pt x="261" y="998"/>
                    <a:pt x="262" y="998"/>
                    <a:pt x="262" y="998"/>
                  </a:cubicBezTo>
                  <a:cubicBezTo>
                    <a:pt x="262" y="998"/>
                    <a:pt x="263" y="999"/>
                    <a:pt x="263" y="999"/>
                  </a:cubicBezTo>
                  <a:cubicBezTo>
                    <a:pt x="263" y="999"/>
                    <a:pt x="264" y="999"/>
                    <a:pt x="264" y="1000"/>
                  </a:cubicBezTo>
                  <a:close/>
                  <a:moveTo>
                    <a:pt x="246" y="957"/>
                  </a:moveTo>
                  <a:cubicBezTo>
                    <a:pt x="245" y="957"/>
                    <a:pt x="245" y="957"/>
                    <a:pt x="244" y="957"/>
                  </a:cubicBezTo>
                  <a:cubicBezTo>
                    <a:pt x="244" y="957"/>
                    <a:pt x="244" y="956"/>
                    <a:pt x="244" y="956"/>
                  </a:cubicBezTo>
                  <a:cubicBezTo>
                    <a:pt x="244" y="956"/>
                    <a:pt x="244" y="956"/>
                    <a:pt x="244" y="956"/>
                  </a:cubicBezTo>
                  <a:cubicBezTo>
                    <a:pt x="244" y="956"/>
                    <a:pt x="244" y="956"/>
                    <a:pt x="244" y="956"/>
                  </a:cubicBezTo>
                  <a:cubicBezTo>
                    <a:pt x="244" y="956"/>
                    <a:pt x="244" y="956"/>
                    <a:pt x="244" y="956"/>
                  </a:cubicBezTo>
                  <a:cubicBezTo>
                    <a:pt x="244" y="956"/>
                    <a:pt x="244" y="956"/>
                    <a:pt x="244" y="956"/>
                  </a:cubicBezTo>
                  <a:cubicBezTo>
                    <a:pt x="245" y="956"/>
                    <a:pt x="245" y="956"/>
                    <a:pt x="245" y="956"/>
                  </a:cubicBezTo>
                  <a:cubicBezTo>
                    <a:pt x="245" y="957"/>
                    <a:pt x="245" y="957"/>
                    <a:pt x="246" y="957"/>
                  </a:cubicBezTo>
                  <a:close/>
                  <a:moveTo>
                    <a:pt x="245" y="962"/>
                  </a:moveTo>
                  <a:cubicBezTo>
                    <a:pt x="245" y="962"/>
                    <a:pt x="245" y="962"/>
                    <a:pt x="246" y="962"/>
                  </a:cubicBezTo>
                  <a:cubicBezTo>
                    <a:pt x="245" y="961"/>
                    <a:pt x="245" y="961"/>
                    <a:pt x="245" y="961"/>
                  </a:cubicBezTo>
                  <a:cubicBezTo>
                    <a:pt x="246" y="961"/>
                    <a:pt x="246" y="961"/>
                    <a:pt x="247" y="961"/>
                  </a:cubicBezTo>
                  <a:cubicBezTo>
                    <a:pt x="247" y="961"/>
                    <a:pt x="247" y="960"/>
                    <a:pt x="246" y="960"/>
                  </a:cubicBezTo>
                  <a:cubicBezTo>
                    <a:pt x="247" y="960"/>
                    <a:pt x="247" y="960"/>
                    <a:pt x="248" y="960"/>
                  </a:cubicBezTo>
                  <a:cubicBezTo>
                    <a:pt x="249" y="961"/>
                    <a:pt x="249" y="962"/>
                    <a:pt x="250" y="963"/>
                  </a:cubicBezTo>
                  <a:cubicBezTo>
                    <a:pt x="249" y="963"/>
                    <a:pt x="249" y="963"/>
                    <a:pt x="248" y="963"/>
                  </a:cubicBezTo>
                  <a:cubicBezTo>
                    <a:pt x="248" y="963"/>
                    <a:pt x="248" y="964"/>
                    <a:pt x="248" y="964"/>
                  </a:cubicBezTo>
                  <a:cubicBezTo>
                    <a:pt x="249" y="964"/>
                    <a:pt x="250" y="964"/>
                    <a:pt x="251" y="964"/>
                  </a:cubicBezTo>
                  <a:cubicBezTo>
                    <a:pt x="251" y="965"/>
                    <a:pt x="251" y="965"/>
                    <a:pt x="252" y="965"/>
                  </a:cubicBezTo>
                  <a:cubicBezTo>
                    <a:pt x="251" y="965"/>
                    <a:pt x="250" y="965"/>
                    <a:pt x="250" y="965"/>
                  </a:cubicBezTo>
                  <a:cubicBezTo>
                    <a:pt x="250" y="966"/>
                    <a:pt x="250" y="966"/>
                    <a:pt x="250" y="966"/>
                  </a:cubicBezTo>
                  <a:cubicBezTo>
                    <a:pt x="250" y="966"/>
                    <a:pt x="249" y="966"/>
                    <a:pt x="248" y="966"/>
                  </a:cubicBezTo>
                  <a:cubicBezTo>
                    <a:pt x="248" y="966"/>
                    <a:pt x="248" y="967"/>
                    <a:pt x="248" y="967"/>
                  </a:cubicBezTo>
                  <a:cubicBezTo>
                    <a:pt x="248" y="967"/>
                    <a:pt x="248" y="967"/>
                    <a:pt x="248" y="967"/>
                  </a:cubicBezTo>
                  <a:cubicBezTo>
                    <a:pt x="247" y="967"/>
                    <a:pt x="247" y="967"/>
                    <a:pt x="247" y="967"/>
                  </a:cubicBezTo>
                  <a:cubicBezTo>
                    <a:pt x="247" y="967"/>
                    <a:pt x="247" y="967"/>
                    <a:pt x="247" y="967"/>
                  </a:cubicBezTo>
                  <a:cubicBezTo>
                    <a:pt x="247" y="967"/>
                    <a:pt x="247" y="966"/>
                    <a:pt x="246" y="966"/>
                  </a:cubicBezTo>
                  <a:cubicBezTo>
                    <a:pt x="247" y="966"/>
                    <a:pt x="247" y="966"/>
                    <a:pt x="248" y="966"/>
                  </a:cubicBezTo>
                  <a:cubicBezTo>
                    <a:pt x="247" y="965"/>
                    <a:pt x="247" y="965"/>
                    <a:pt x="247" y="965"/>
                  </a:cubicBezTo>
                  <a:cubicBezTo>
                    <a:pt x="248" y="965"/>
                    <a:pt x="248" y="965"/>
                    <a:pt x="248" y="965"/>
                  </a:cubicBezTo>
                  <a:cubicBezTo>
                    <a:pt x="248" y="965"/>
                    <a:pt x="248" y="965"/>
                    <a:pt x="248" y="965"/>
                  </a:cubicBezTo>
                  <a:cubicBezTo>
                    <a:pt x="247" y="964"/>
                    <a:pt x="246" y="964"/>
                    <a:pt x="245" y="962"/>
                  </a:cubicBezTo>
                  <a:close/>
                  <a:moveTo>
                    <a:pt x="243" y="948"/>
                  </a:moveTo>
                  <a:cubicBezTo>
                    <a:pt x="242" y="948"/>
                    <a:pt x="241" y="948"/>
                    <a:pt x="240" y="948"/>
                  </a:cubicBezTo>
                  <a:cubicBezTo>
                    <a:pt x="240" y="947"/>
                    <a:pt x="240" y="946"/>
                    <a:pt x="239" y="945"/>
                  </a:cubicBezTo>
                  <a:cubicBezTo>
                    <a:pt x="239" y="945"/>
                    <a:pt x="240" y="945"/>
                    <a:pt x="240" y="945"/>
                  </a:cubicBezTo>
                  <a:cubicBezTo>
                    <a:pt x="240" y="945"/>
                    <a:pt x="239" y="945"/>
                    <a:pt x="239" y="944"/>
                  </a:cubicBezTo>
                  <a:cubicBezTo>
                    <a:pt x="239" y="944"/>
                    <a:pt x="240" y="944"/>
                    <a:pt x="240" y="944"/>
                  </a:cubicBezTo>
                  <a:cubicBezTo>
                    <a:pt x="239" y="943"/>
                    <a:pt x="239" y="942"/>
                    <a:pt x="238" y="940"/>
                  </a:cubicBezTo>
                  <a:cubicBezTo>
                    <a:pt x="238" y="940"/>
                    <a:pt x="238" y="940"/>
                    <a:pt x="237" y="940"/>
                  </a:cubicBezTo>
                  <a:cubicBezTo>
                    <a:pt x="237" y="939"/>
                    <a:pt x="236" y="937"/>
                    <a:pt x="236" y="936"/>
                  </a:cubicBezTo>
                  <a:cubicBezTo>
                    <a:pt x="237" y="936"/>
                    <a:pt x="237" y="936"/>
                    <a:pt x="238" y="936"/>
                  </a:cubicBezTo>
                  <a:cubicBezTo>
                    <a:pt x="238" y="936"/>
                    <a:pt x="238" y="936"/>
                    <a:pt x="238" y="936"/>
                  </a:cubicBezTo>
                  <a:cubicBezTo>
                    <a:pt x="238" y="936"/>
                    <a:pt x="239" y="936"/>
                    <a:pt x="239" y="936"/>
                  </a:cubicBezTo>
                  <a:cubicBezTo>
                    <a:pt x="239" y="936"/>
                    <a:pt x="240" y="936"/>
                    <a:pt x="240" y="936"/>
                  </a:cubicBezTo>
                  <a:cubicBezTo>
                    <a:pt x="240" y="936"/>
                    <a:pt x="240" y="936"/>
                    <a:pt x="240" y="936"/>
                  </a:cubicBezTo>
                  <a:cubicBezTo>
                    <a:pt x="240" y="937"/>
                    <a:pt x="241" y="938"/>
                    <a:pt x="241" y="939"/>
                  </a:cubicBezTo>
                  <a:cubicBezTo>
                    <a:pt x="241" y="939"/>
                    <a:pt x="241" y="939"/>
                    <a:pt x="240" y="939"/>
                  </a:cubicBezTo>
                  <a:cubicBezTo>
                    <a:pt x="241" y="940"/>
                    <a:pt x="241" y="941"/>
                    <a:pt x="241" y="941"/>
                  </a:cubicBezTo>
                  <a:cubicBezTo>
                    <a:pt x="242" y="941"/>
                    <a:pt x="242" y="942"/>
                    <a:pt x="243" y="942"/>
                  </a:cubicBezTo>
                  <a:cubicBezTo>
                    <a:pt x="243" y="942"/>
                    <a:pt x="243" y="942"/>
                    <a:pt x="243" y="942"/>
                  </a:cubicBezTo>
                  <a:cubicBezTo>
                    <a:pt x="243" y="942"/>
                    <a:pt x="243" y="942"/>
                    <a:pt x="243" y="942"/>
                  </a:cubicBezTo>
                  <a:cubicBezTo>
                    <a:pt x="243" y="943"/>
                    <a:pt x="243" y="943"/>
                    <a:pt x="242" y="943"/>
                  </a:cubicBezTo>
                  <a:cubicBezTo>
                    <a:pt x="243" y="944"/>
                    <a:pt x="244" y="944"/>
                    <a:pt x="244" y="945"/>
                  </a:cubicBezTo>
                  <a:cubicBezTo>
                    <a:pt x="244" y="945"/>
                    <a:pt x="244" y="945"/>
                    <a:pt x="243" y="945"/>
                  </a:cubicBezTo>
                  <a:cubicBezTo>
                    <a:pt x="244" y="946"/>
                    <a:pt x="244" y="946"/>
                    <a:pt x="244" y="947"/>
                  </a:cubicBezTo>
                  <a:cubicBezTo>
                    <a:pt x="244" y="947"/>
                    <a:pt x="243" y="947"/>
                    <a:pt x="243" y="947"/>
                  </a:cubicBezTo>
                  <a:cubicBezTo>
                    <a:pt x="243" y="947"/>
                    <a:pt x="243" y="948"/>
                    <a:pt x="243" y="948"/>
                  </a:cubicBezTo>
                  <a:close/>
                  <a:moveTo>
                    <a:pt x="244" y="955"/>
                  </a:moveTo>
                  <a:cubicBezTo>
                    <a:pt x="244" y="955"/>
                    <a:pt x="244" y="955"/>
                    <a:pt x="243" y="955"/>
                  </a:cubicBezTo>
                  <a:cubicBezTo>
                    <a:pt x="243" y="955"/>
                    <a:pt x="243" y="955"/>
                    <a:pt x="243" y="955"/>
                  </a:cubicBezTo>
                  <a:cubicBezTo>
                    <a:pt x="243" y="955"/>
                    <a:pt x="243" y="954"/>
                    <a:pt x="243" y="954"/>
                  </a:cubicBezTo>
                  <a:cubicBezTo>
                    <a:pt x="243" y="954"/>
                    <a:pt x="243" y="954"/>
                    <a:pt x="243" y="953"/>
                  </a:cubicBezTo>
                  <a:cubicBezTo>
                    <a:pt x="243" y="953"/>
                    <a:pt x="243" y="953"/>
                    <a:pt x="243" y="953"/>
                  </a:cubicBezTo>
                  <a:cubicBezTo>
                    <a:pt x="243" y="954"/>
                    <a:pt x="244" y="954"/>
                    <a:pt x="244" y="955"/>
                  </a:cubicBezTo>
                  <a:cubicBezTo>
                    <a:pt x="244" y="955"/>
                    <a:pt x="244" y="955"/>
                    <a:pt x="244" y="955"/>
                  </a:cubicBezTo>
                  <a:cubicBezTo>
                    <a:pt x="244" y="955"/>
                    <a:pt x="244" y="955"/>
                    <a:pt x="244" y="955"/>
                  </a:cubicBezTo>
                  <a:close/>
                  <a:moveTo>
                    <a:pt x="263" y="1003"/>
                  </a:moveTo>
                  <a:cubicBezTo>
                    <a:pt x="263" y="1003"/>
                    <a:pt x="263" y="1003"/>
                    <a:pt x="263" y="1003"/>
                  </a:cubicBezTo>
                  <a:cubicBezTo>
                    <a:pt x="262" y="1003"/>
                    <a:pt x="262" y="1003"/>
                    <a:pt x="262" y="1003"/>
                  </a:cubicBezTo>
                  <a:cubicBezTo>
                    <a:pt x="262" y="1002"/>
                    <a:pt x="262" y="1002"/>
                    <a:pt x="262" y="1002"/>
                  </a:cubicBezTo>
                  <a:cubicBezTo>
                    <a:pt x="262" y="1002"/>
                    <a:pt x="262" y="1002"/>
                    <a:pt x="262" y="1002"/>
                  </a:cubicBezTo>
                  <a:cubicBezTo>
                    <a:pt x="263" y="1002"/>
                    <a:pt x="263" y="1002"/>
                    <a:pt x="263" y="1002"/>
                  </a:cubicBezTo>
                  <a:cubicBezTo>
                    <a:pt x="263" y="1002"/>
                    <a:pt x="263" y="1002"/>
                    <a:pt x="263" y="1003"/>
                  </a:cubicBezTo>
                  <a:close/>
                  <a:moveTo>
                    <a:pt x="261" y="997"/>
                  </a:moveTo>
                  <a:cubicBezTo>
                    <a:pt x="261" y="997"/>
                    <a:pt x="261" y="997"/>
                    <a:pt x="260" y="998"/>
                  </a:cubicBezTo>
                  <a:cubicBezTo>
                    <a:pt x="260" y="997"/>
                    <a:pt x="260" y="997"/>
                    <a:pt x="260" y="997"/>
                  </a:cubicBezTo>
                  <a:cubicBezTo>
                    <a:pt x="258" y="996"/>
                    <a:pt x="258" y="996"/>
                    <a:pt x="257" y="994"/>
                  </a:cubicBezTo>
                  <a:cubicBezTo>
                    <a:pt x="257" y="994"/>
                    <a:pt x="257" y="994"/>
                    <a:pt x="258" y="993"/>
                  </a:cubicBezTo>
                  <a:cubicBezTo>
                    <a:pt x="257" y="993"/>
                    <a:pt x="257" y="993"/>
                    <a:pt x="257" y="992"/>
                  </a:cubicBezTo>
                  <a:cubicBezTo>
                    <a:pt x="257" y="992"/>
                    <a:pt x="257" y="992"/>
                    <a:pt x="257" y="992"/>
                  </a:cubicBezTo>
                  <a:cubicBezTo>
                    <a:pt x="256" y="992"/>
                    <a:pt x="256" y="992"/>
                    <a:pt x="256" y="992"/>
                  </a:cubicBezTo>
                  <a:cubicBezTo>
                    <a:pt x="255" y="991"/>
                    <a:pt x="255" y="990"/>
                    <a:pt x="255" y="990"/>
                  </a:cubicBezTo>
                  <a:cubicBezTo>
                    <a:pt x="255" y="990"/>
                    <a:pt x="255" y="989"/>
                    <a:pt x="255" y="989"/>
                  </a:cubicBezTo>
                  <a:cubicBezTo>
                    <a:pt x="254" y="989"/>
                    <a:pt x="254" y="990"/>
                    <a:pt x="254" y="990"/>
                  </a:cubicBezTo>
                  <a:cubicBezTo>
                    <a:pt x="254" y="989"/>
                    <a:pt x="253" y="988"/>
                    <a:pt x="252" y="987"/>
                  </a:cubicBezTo>
                  <a:cubicBezTo>
                    <a:pt x="253" y="987"/>
                    <a:pt x="253" y="987"/>
                    <a:pt x="253" y="987"/>
                  </a:cubicBezTo>
                  <a:cubicBezTo>
                    <a:pt x="252" y="987"/>
                    <a:pt x="252" y="986"/>
                    <a:pt x="252" y="986"/>
                  </a:cubicBezTo>
                  <a:cubicBezTo>
                    <a:pt x="252" y="985"/>
                    <a:pt x="252" y="985"/>
                    <a:pt x="252" y="985"/>
                  </a:cubicBezTo>
                  <a:cubicBezTo>
                    <a:pt x="252" y="985"/>
                    <a:pt x="252" y="985"/>
                    <a:pt x="252" y="985"/>
                  </a:cubicBezTo>
                  <a:cubicBezTo>
                    <a:pt x="253" y="985"/>
                    <a:pt x="253" y="985"/>
                    <a:pt x="253" y="986"/>
                  </a:cubicBezTo>
                  <a:cubicBezTo>
                    <a:pt x="253" y="985"/>
                    <a:pt x="253" y="985"/>
                    <a:pt x="253" y="985"/>
                  </a:cubicBezTo>
                  <a:cubicBezTo>
                    <a:pt x="253" y="985"/>
                    <a:pt x="253" y="985"/>
                    <a:pt x="253" y="985"/>
                  </a:cubicBezTo>
                  <a:cubicBezTo>
                    <a:pt x="253" y="984"/>
                    <a:pt x="253" y="984"/>
                    <a:pt x="252" y="983"/>
                  </a:cubicBezTo>
                  <a:cubicBezTo>
                    <a:pt x="252" y="983"/>
                    <a:pt x="252" y="983"/>
                    <a:pt x="252" y="983"/>
                  </a:cubicBezTo>
                  <a:cubicBezTo>
                    <a:pt x="252" y="983"/>
                    <a:pt x="252" y="983"/>
                    <a:pt x="252" y="983"/>
                  </a:cubicBezTo>
                  <a:cubicBezTo>
                    <a:pt x="253" y="983"/>
                    <a:pt x="254" y="983"/>
                    <a:pt x="255" y="983"/>
                  </a:cubicBezTo>
                  <a:cubicBezTo>
                    <a:pt x="256" y="984"/>
                    <a:pt x="256" y="985"/>
                    <a:pt x="257" y="986"/>
                  </a:cubicBezTo>
                  <a:cubicBezTo>
                    <a:pt x="259" y="987"/>
                    <a:pt x="259" y="987"/>
                    <a:pt x="259" y="989"/>
                  </a:cubicBezTo>
                  <a:cubicBezTo>
                    <a:pt x="259" y="989"/>
                    <a:pt x="259" y="989"/>
                    <a:pt x="259" y="989"/>
                  </a:cubicBezTo>
                  <a:cubicBezTo>
                    <a:pt x="260" y="990"/>
                    <a:pt x="261" y="991"/>
                    <a:pt x="262" y="992"/>
                  </a:cubicBezTo>
                  <a:cubicBezTo>
                    <a:pt x="262" y="992"/>
                    <a:pt x="262" y="992"/>
                    <a:pt x="262" y="992"/>
                  </a:cubicBezTo>
                  <a:cubicBezTo>
                    <a:pt x="262" y="992"/>
                    <a:pt x="262" y="993"/>
                    <a:pt x="262" y="993"/>
                  </a:cubicBezTo>
                  <a:cubicBezTo>
                    <a:pt x="262" y="993"/>
                    <a:pt x="262" y="993"/>
                    <a:pt x="262" y="993"/>
                  </a:cubicBezTo>
                  <a:cubicBezTo>
                    <a:pt x="262" y="993"/>
                    <a:pt x="262" y="994"/>
                    <a:pt x="263" y="994"/>
                  </a:cubicBezTo>
                  <a:cubicBezTo>
                    <a:pt x="263" y="994"/>
                    <a:pt x="262" y="994"/>
                    <a:pt x="262" y="994"/>
                  </a:cubicBezTo>
                  <a:cubicBezTo>
                    <a:pt x="263" y="995"/>
                    <a:pt x="263" y="996"/>
                    <a:pt x="264" y="996"/>
                  </a:cubicBezTo>
                  <a:cubicBezTo>
                    <a:pt x="264" y="996"/>
                    <a:pt x="263" y="996"/>
                    <a:pt x="263" y="996"/>
                  </a:cubicBezTo>
                  <a:cubicBezTo>
                    <a:pt x="263" y="997"/>
                    <a:pt x="264" y="997"/>
                    <a:pt x="264" y="998"/>
                  </a:cubicBezTo>
                  <a:cubicBezTo>
                    <a:pt x="263" y="998"/>
                    <a:pt x="263" y="998"/>
                    <a:pt x="263" y="998"/>
                  </a:cubicBezTo>
                  <a:cubicBezTo>
                    <a:pt x="261" y="997"/>
                    <a:pt x="261" y="997"/>
                    <a:pt x="261" y="997"/>
                  </a:cubicBezTo>
                  <a:cubicBezTo>
                    <a:pt x="261" y="997"/>
                    <a:pt x="261" y="997"/>
                    <a:pt x="261" y="997"/>
                  </a:cubicBezTo>
                  <a:close/>
                  <a:moveTo>
                    <a:pt x="246" y="958"/>
                  </a:moveTo>
                  <a:cubicBezTo>
                    <a:pt x="246" y="958"/>
                    <a:pt x="246" y="958"/>
                    <a:pt x="246" y="958"/>
                  </a:cubicBezTo>
                  <a:cubicBezTo>
                    <a:pt x="246" y="958"/>
                    <a:pt x="246" y="958"/>
                    <a:pt x="246" y="958"/>
                  </a:cubicBezTo>
                  <a:cubicBezTo>
                    <a:pt x="246" y="958"/>
                    <a:pt x="246" y="958"/>
                    <a:pt x="247" y="958"/>
                  </a:cubicBezTo>
                  <a:cubicBezTo>
                    <a:pt x="247" y="958"/>
                    <a:pt x="247" y="958"/>
                    <a:pt x="247" y="959"/>
                  </a:cubicBezTo>
                  <a:cubicBezTo>
                    <a:pt x="247" y="959"/>
                    <a:pt x="246" y="959"/>
                    <a:pt x="246" y="959"/>
                  </a:cubicBezTo>
                  <a:cubicBezTo>
                    <a:pt x="246" y="958"/>
                    <a:pt x="246" y="958"/>
                    <a:pt x="246" y="958"/>
                  </a:cubicBezTo>
                  <a:close/>
                  <a:moveTo>
                    <a:pt x="401" y="1074"/>
                  </a:moveTo>
                  <a:cubicBezTo>
                    <a:pt x="400" y="1074"/>
                    <a:pt x="400" y="1074"/>
                    <a:pt x="399" y="1074"/>
                  </a:cubicBezTo>
                  <a:cubicBezTo>
                    <a:pt x="399" y="1074"/>
                    <a:pt x="399" y="1075"/>
                    <a:pt x="399" y="1075"/>
                  </a:cubicBezTo>
                  <a:cubicBezTo>
                    <a:pt x="399" y="1075"/>
                    <a:pt x="399" y="1075"/>
                    <a:pt x="399" y="1075"/>
                  </a:cubicBezTo>
                  <a:cubicBezTo>
                    <a:pt x="398" y="1074"/>
                    <a:pt x="398" y="1074"/>
                    <a:pt x="398" y="1074"/>
                  </a:cubicBezTo>
                  <a:cubicBezTo>
                    <a:pt x="398" y="1074"/>
                    <a:pt x="398" y="1074"/>
                    <a:pt x="398" y="1074"/>
                  </a:cubicBezTo>
                  <a:cubicBezTo>
                    <a:pt x="398" y="1073"/>
                    <a:pt x="398" y="1073"/>
                    <a:pt x="400" y="1073"/>
                  </a:cubicBezTo>
                  <a:cubicBezTo>
                    <a:pt x="400" y="1073"/>
                    <a:pt x="400" y="1073"/>
                    <a:pt x="400" y="1073"/>
                  </a:cubicBezTo>
                  <a:cubicBezTo>
                    <a:pt x="401" y="1073"/>
                    <a:pt x="401" y="1074"/>
                    <a:pt x="401" y="1074"/>
                  </a:cubicBezTo>
                  <a:cubicBezTo>
                    <a:pt x="402" y="1074"/>
                    <a:pt x="402" y="1074"/>
                    <a:pt x="402" y="1074"/>
                  </a:cubicBezTo>
                  <a:cubicBezTo>
                    <a:pt x="402" y="1074"/>
                    <a:pt x="402" y="1074"/>
                    <a:pt x="402" y="1074"/>
                  </a:cubicBezTo>
                  <a:cubicBezTo>
                    <a:pt x="402" y="1074"/>
                    <a:pt x="401" y="1074"/>
                    <a:pt x="401" y="1074"/>
                  </a:cubicBezTo>
                  <a:cubicBezTo>
                    <a:pt x="401" y="1074"/>
                    <a:pt x="401" y="1074"/>
                    <a:pt x="401" y="1074"/>
                  </a:cubicBezTo>
                  <a:close/>
                  <a:moveTo>
                    <a:pt x="357" y="862"/>
                  </a:moveTo>
                  <a:cubicBezTo>
                    <a:pt x="357" y="862"/>
                    <a:pt x="357" y="862"/>
                    <a:pt x="356" y="862"/>
                  </a:cubicBezTo>
                  <a:cubicBezTo>
                    <a:pt x="356" y="862"/>
                    <a:pt x="356" y="862"/>
                    <a:pt x="356" y="862"/>
                  </a:cubicBezTo>
                  <a:cubicBezTo>
                    <a:pt x="357" y="861"/>
                    <a:pt x="357" y="861"/>
                    <a:pt x="358" y="861"/>
                  </a:cubicBezTo>
                  <a:cubicBezTo>
                    <a:pt x="358" y="861"/>
                    <a:pt x="358" y="862"/>
                    <a:pt x="358" y="862"/>
                  </a:cubicBezTo>
                  <a:cubicBezTo>
                    <a:pt x="358" y="862"/>
                    <a:pt x="358" y="862"/>
                    <a:pt x="357" y="862"/>
                  </a:cubicBezTo>
                  <a:cubicBezTo>
                    <a:pt x="357" y="862"/>
                    <a:pt x="357" y="862"/>
                    <a:pt x="357" y="862"/>
                  </a:cubicBezTo>
                  <a:close/>
                  <a:moveTo>
                    <a:pt x="362" y="862"/>
                  </a:moveTo>
                  <a:cubicBezTo>
                    <a:pt x="362" y="862"/>
                    <a:pt x="361" y="862"/>
                    <a:pt x="360" y="862"/>
                  </a:cubicBezTo>
                  <a:cubicBezTo>
                    <a:pt x="360" y="862"/>
                    <a:pt x="360" y="861"/>
                    <a:pt x="360" y="861"/>
                  </a:cubicBezTo>
                  <a:cubicBezTo>
                    <a:pt x="361" y="861"/>
                    <a:pt x="362" y="860"/>
                    <a:pt x="363" y="860"/>
                  </a:cubicBezTo>
                  <a:cubicBezTo>
                    <a:pt x="363" y="860"/>
                    <a:pt x="364" y="861"/>
                    <a:pt x="365" y="861"/>
                  </a:cubicBezTo>
                  <a:cubicBezTo>
                    <a:pt x="365" y="861"/>
                    <a:pt x="365" y="861"/>
                    <a:pt x="364" y="861"/>
                  </a:cubicBezTo>
                  <a:cubicBezTo>
                    <a:pt x="364" y="861"/>
                    <a:pt x="364" y="861"/>
                    <a:pt x="364" y="861"/>
                  </a:cubicBezTo>
                  <a:cubicBezTo>
                    <a:pt x="364" y="861"/>
                    <a:pt x="364" y="861"/>
                    <a:pt x="364" y="861"/>
                  </a:cubicBezTo>
                  <a:cubicBezTo>
                    <a:pt x="363" y="861"/>
                    <a:pt x="363" y="862"/>
                    <a:pt x="362" y="862"/>
                  </a:cubicBezTo>
                  <a:close/>
                  <a:moveTo>
                    <a:pt x="361" y="1009"/>
                  </a:moveTo>
                  <a:cubicBezTo>
                    <a:pt x="361" y="1009"/>
                    <a:pt x="361" y="1009"/>
                    <a:pt x="360" y="1009"/>
                  </a:cubicBezTo>
                  <a:cubicBezTo>
                    <a:pt x="360" y="1009"/>
                    <a:pt x="360" y="1009"/>
                    <a:pt x="361" y="1010"/>
                  </a:cubicBezTo>
                  <a:cubicBezTo>
                    <a:pt x="360" y="1010"/>
                    <a:pt x="360" y="1010"/>
                    <a:pt x="360" y="1010"/>
                  </a:cubicBezTo>
                  <a:cubicBezTo>
                    <a:pt x="359" y="1010"/>
                    <a:pt x="359" y="1009"/>
                    <a:pt x="358" y="1009"/>
                  </a:cubicBezTo>
                  <a:cubicBezTo>
                    <a:pt x="358" y="1009"/>
                    <a:pt x="358" y="1010"/>
                    <a:pt x="358" y="1010"/>
                  </a:cubicBezTo>
                  <a:cubicBezTo>
                    <a:pt x="358" y="1010"/>
                    <a:pt x="357" y="1010"/>
                    <a:pt x="357" y="1010"/>
                  </a:cubicBezTo>
                  <a:cubicBezTo>
                    <a:pt x="357" y="1011"/>
                    <a:pt x="357" y="1011"/>
                    <a:pt x="357" y="1011"/>
                  </a:cubicBezTo>
                  <a:cubicBezTo>
                    <a:pt x="356" y="1011"/>
                    <a:pt x="355" y="1011"/>
                    <a:pt x="354" y="1010"/>
                  </a:cubicBezTo>
                  <a:cubicBezTo>
                    <a:pt x="354" y="1011"/>
                    <a:pt x="355" y="1012"/>
                    <a:pt x="356" y="1012"/>
                  </a:cubicBezTo>
                  <a:cubicBezTo>
                    <a:pt x="354" y="1012"/>
                    <a:pt x="353" y="1012"/>
                    <a:pt x="352" y="1012"/>
                  </a:cubicBezTo>
                  <a:cubicBezTo>
                    <a:pt x="352" y="1012"/>
                    <a:pt x="352" y="1013"/>
                    <a:pt x="352" y="1013"/>
                  </a:cubicBezTo>
                  <a:cubicBezTo>
                    <a:pt x="352" y="1013"/>
                    <a:pt x="352" y="1013"/>
                    <a:pt x="351" y="1013"/>
                  </a:cubicBezTo>
                  <a:cubicBezTo>
                    <a:pt x="352" y="1013"/>
                    <a:pt x="352" y="1014"/>
                    <a:pt x="352" y="1014"/>
                  </a:cubicBezTo>
                  <a:cubicBezTo>
                    <a:pt x="352" y="1014"/>
                    <a:pt x="352" y="1014"/>
                    <a:pt x="351" y="1014"/>
                  </a:cubicBezTo>
                  <a:cubicBezTo>
                    <a:pt x="351" y="1013"/>
                    <a:pt x="350" y="1013"/>
                    <a:pt x="349" y="1013"/>
                  </a:cubicBezTo>
                  <a:cubicBezTo>
                    <a:pt x="349" y="1013"/>
                    <a:pt x="349" y="1012"/>
                    <a:pt x="349" y="1012"/>
                  </a:cubicBezTo>
                  <a:cubicBezTo>
                    <a:pt x="349" y="1012"/>
                    <a:pt x="349" y="1012"/>
                    <a:pt x="349" y="1012"/>
                  </a:cubicBezTo>
                  <a:cubicBezTo>
                    <a:pt x="350" y="1011"/>
                    <a:pt x="350" y="1010"/>
                    <a:pt x="350" y="1010"/>
                  </a:cubicBezTo>
                  <a:cubicBezTo>
                    <a:pt x="351" y="1009"/>
                    <a:pt x="351" y="1009"/>
                    <a:pt x="352" y="1009"/>
                  </a:cubicBezTo>
                  <a:cubicBezTo>
                    <a:pt x="352" y="1009"/>
                    <a:pt x="351" y="1008"/>
                    <a:pt x="351" y="1007"/>
                  </a:cubicBezTo>
                  <a:cubicBezTo>
                    <a:pt x="352" y="1007"/>
                    <a:pt x="352" y="1007"/>
                    <a:pt x="353" y="1006"/>
                  </a:cubicBezTo>
                  <a:cubicBezTo>
                    <a:pt x="353" y="1006"/>
                    <a:pt x="353" y="1006"/>
                    <a:pt x="353" y="1006"/>
                  </a:cubicBezTo>
                  <a:cubicBezTo>
                    <a:pt x="354" y="1006"/>
                    <a:pt x="354" y="1006"/>
                    <a:pt x="355" y="1006"/>
                  </a:cubicBezTo>
                  <a:cubicBezTo>
                    <a:pt x="355" y="1006"/>
                    <a:pt x="355" y="1007"/>
                    <a:pt x="355" y="1007"/>
                  </a:cubicBezTo>
                  <a:cubicBezTo>
                    <a:pt x="355" y="1007"/>
                    <a:pt x="355" y="1007"/>
                    <a:pt x="355" y="1007"/>
                  </a:cubicBezTo>
                  <a:cubicBezTo>
                    <a:pt x="355" y="1008"/>
                    <a:pt x="356" y="1008"/>
                    <a:pt x="357" y="1009"/>
                  </a:cubicBezTo>
                  <a:cubicBezTo>
                    <a:pt x="357" y="1008"/>
                    <a:pt x="357" y="1008"/>
                    <a:pt x="357" y="1007"/>
                  </a:cubicBezTo>
                  <a:cubicBezTo>
                    <a:pt x="357" y="1007"/>
                    <a:pt x="358" y="1007"/>
                    <a:pt x="358" y="1007"/>
                  </a:cubicBezTo>
                  <a:cubicBezTo>
                    <a:pt x="358" y="1008"/>
                    <a:pt x="359" y="1008"/>
                    <a:pt x="359" y="1009"/>
                  </a:cubicBezTo>
                  <a:cubicBezTo>
                    <a:pt x="360" y="1009"/>
                    <a:pt x="360" y="1009"/>
                    <a:pt x="361" y="1009"/>
                  </a:cubicBezTo>
                  <a:cubicBezTo>
                    <a:pt x="361" y="1009"/>
                    <a:pt x="361" y="1009"/>
                    <a:pt x="361" y="1009"/>
                  </a:cubicBezTo>
                  <a:close/>
                  <a:moveTo>
                    <a:pt x="350" y="1007"/>
                  </a:moveTo>
                  <a:cubicBezTo>
                    <a:pt x="350" y="1007"/>
                    <a:pt x="349" y="1007"/>
                    <a:pt x="349" y="1007"/>
                  </a:cubicBezTo>
                  <a:cubicBezTo>
                    <a:pt x="349" y="1008"/>
                    <a:pt x="349" y="1008"/>
                    <a:pt x="349" y="1009"/>
                  </a:cubicBezTo>
                  <a:cubicBezTo>
                    <a:pt x="349" y="1009"/>
                    <a:pt x="348" y="1009"/>
                    <a:pt x="348" y="1009"/>
                  </a:cubicBezTo>
                  <a:cubicBezTo>
                    <a:pt x="348" y="1009"/>
                    <a:pt x="347" y="1010"/>
                    <a:pt x="347" y="1011"/>
                  </a:cubicBezTo>
                  <a:cubicBezTo>
                    <a:pt x="347" y="1011"/>
                    <a:pt x="347" y="1011"/>
                    <a:pt x="346" y="1011"/>
                  </a:cubicBezTo>
                  <a:cubicBezTo>
                    <a:pt x="346" y="1011"/>
                    <a:pt x="346" y="1011"/>
                    <a:pt x="346" y="1011"/>
                  </a:cubicBezTo>
                  <a:cubicBezTo>
                    <a:pt x="346" y="1011"/>
                    <a:pt x="345" y="1011"/>
                    <a:pt x="345" y="1011"/>
                  </a:cubicBezTo>
                  <a:cubicBezTo>
                    <a:pt x="345" y="1012"/>
                    <a:pt x="345" y="1012"/>
                    <a:pt x="344" y="1012"/>
                  </a:cubicBezTo>
                  <a:cubicBezTo>
                    <a:pt x="344" y="1013"/>
                    <a:pt x="344" y="1013"/>
                    <a:pt x="344" y="1013"/>
                  </a:cubicBezTo>
                  <a:cubicBezTo>
                    <a:pt x="344" y="1013"/>
                    <a:pt x="343" y="1013"/>
                    <a:pt x="343" y="1013"/>
                  </a:cubicBezTo>
                  <a:cubicBezTo>
                    <a:pt x="343" y="1013"/>
                    <a:pt x="343" y="1013"/>
                    <a:pt x="343" y="1012"/>
                  </a:cubicBezTo>
                  <a:cubicBezTo>
                    <a:pt x="342" y="1012"/>
                    <a:pt x="342" y="1012"/>
                    <a:pt x="342" y="1011"/>
                  </a:cubicBezTo>
                  <a:cubicBezTo>
                    <a:pt x="342" y="1011"/>
                    <a:pt x="343" y="1011"/>
                    <a:pt x="344" y="1011"/>
                  </a:cubicBezTo>
                  <a:cubicBezTo>
                    <a:pt x="343" y="1010"/>
                    <a:pt x="343" y="1010"/>
                    <a:pt x="344" y="1010"/>
                  </a:cubicBezTo>
                  <a:cubicBezTo>
                    <a:pt x="344" y="1009"/>
                    <a:pt x="344" y="1009"/>
                    <a:pt x="344" y="1009"/>
                  </a:cubicBezTo>
                  <a:cubicBezTo>
                    <a:pt x="344" y="1009"/>
                    <a:pt x="343" y="1009"/>
                    <a:pt x="343" y="1009"/>
                  </a:cubicBezTo>
                  <a:cubicBezTo>
                    <a:pt x="343" y="1008"/>
                    <a:pt x="343" y="1008"/>
                    <a:pt x="342" y="1008"/>
                  </a:cubicBezTo>
                  <a:cubicBezTo>
                    <a:pt x="343" y="1008"/>
                    <a:pt x="343" y="1008"/>
                    <a:pt x="342" y="1007"/>
                  </a:cubicBezTo>
                  <a:cubicBezTo>
                    <a:pt x="342" y="1006"/>
                    <a:pt x="342" y="1006"/>
                    <a:pt x="342" y="1006"/>
                  </a:cubicBezTo>
                  <a:cubicBezTo>
                    <a:pt x="343" y="1006"/>
                    <a:pt x="343" y="1006"/>
                    <a:pt x="343" y="1007"/>
                  </a:cubicBezTo>
                  <a:cubicBezTo>
                    <a:pt x="343" y="1007"/>
                    <a:pt x="344" y="1007"/>
                    <a:pt x="346" y="1007"/>
                  </a:cubicBezTo>
                  <a:cubicBezTo>
                    <a:pt x="349" y="1007"/>
                    <a:pt x="349" y="1007"/>
                    <a:pt x="350" y="1007"/>
                  </a:cubicBezTo>
                  <a:close/>
                  <a:moveTo>
                    <a:pt x="363" y="859"/>
                  </a:moveTo>
                  <a:cubicBezTo>
                    <a:pt x="364" y="857"/>
                    <a:pt x="364" y="857"/>
                    <a:pt x="366" y="858"/>
                  </a:cubicBezTo>
                  <a:cubicBezTo>
                    <a:pt x="366" y="859"/>
                    <a:pt x="366" y="859"/>
                    <a:pt x="363" y="859"/>
                  </a:cubicBezTo>
                  <a:close/>
                  <a:moveTo>
                    <a:pt x="270" y="1003"/>
                  </a:moveTo>
                  <a:cubicBezTo>
                    <a:pt x="270" y="1003"/>
                    <a:pt x="269" y="1003"/>
                    <a:pt x="269" y="1003"/>
                  </a:cubicBezTo>
                  <a:cubicBezTo>
                    <a:pt x="268" y="1003"/>
                    <a:pt x="268" y="1003"/>
                    <a:pt x="268" y="1002"/>
                  </a:cubicBezTo>
                  <a:cubicBezTo>
                    <a:pt x="267" y="1002"/>
                    <a:pt x="267" y="1002"/>
                    <a:pt x="267" y="1002"/>
                  </a:cubicBezTo>
                  <a:cubicBezTo>
                    <a:pt x="266" y="1001"/>
                    <a:pt x="266" y="1001"/>
                    <a:pt x="266" y="1001"/>
                  </a:cubicBezTo>
                  <a:cubicBezTo>
                    <a:pt x="267" y="1001"/>
                    <a:pt x="269" y="1002"/>
                    <a:pt x="270" y="1003"/>
                  </a:cubicBezTo>
                  <a:close/>
                  <a:moveTo>
                    <a:pt x="333" y="1029"/>
                  </a:moveTo>
                  <a:cubicBezTo>
                    <a:pt x="333" y="1029"/>
                    <a:pt x="333" y="1029"/>
                    <a:pt x="334" y="1028"/>
                  </a:cubicBezTo>
                  <a:cubicBezTo>
                    <a:pt x="334" y="1028"/>
                    <a:pt x="334" y="1028"/>
                    <a:pt x="334" y="1028"/>
                  </a:cubicBezTo>
                  <a:cubicBezTo>
                    <a:pt x="334" y="1028"/>
                    <a:pt x="334" y="1028"/>
                    <a:pt x="334" y="1028"/>
                  </a:cubicBezTo>
                  <a:cubicBezTo>
                    <a:pt x="335" y="1028"/>
                    <a:pt x="335" y="1028"/>
                    <a:pt x="335" y="1028"/>
                  </a:cubicBezTo>
                  <a:cubicBezTo>
                    <a:pt x="336" y="1028"/>
                    <a:pt x="337" y="1028"/>
                    <a:pt x="337" y="1029"/>
                  </a:cubicBezTo>
                  <a:cubicBezTo>
                    <a:pt x="337" y="1029"/>
                    <a:pt x="337" y="1029"/>
                    <a:pt x="338" y="1030"/>
                  </a:cubicBezTo>
                  <a:cubicBezTo>
                    <a:pt x="337" y="1030"/>
                    <a:pt x="337" y="1030"/>
                    <a:pt x="336" y="1030"/>
                  </a:cubicBezTo>
                  <a:cubicBezTo>
                    <a:pt x="336" y="1030"/>
                    <a:pt x="336" y="1030"/>
                    <a:pt x="336" y="1030"/>
                  </a:cubicBezTo>
                  <a:cubicBezTo>
                    <a:pt x="335" y="1030"/>
                    <a:pt x="335" y="1030"/>
                    <a:pt x="335" y="1030"/>
                  </a:cubicBezTo>
                  <a:cubicBezTo>
                    <a:pt x="335" y="1030"/>
                    <a:pt x="334" y="1030"/>
                    <a:pt x="333" y="1030"/>
                  </a:cubicBezTo>
                  <a:cubicBezTo>
                    <a:pt x="333" y="1029"/>
                    <a:pt x="333" y="1029"/>
                    <a:pt x="333" y="1029"/>
                  </a:cubicBezTo>
                  <a:close/>
                  <a:moveTo>
                    <a:pt x="346" y="1147"/>
                  </a:moveTo>
                  <a:cubicBezTo>
                    <a:pt x="349" y="1148"/>
                    <a:pt x="353" y="1149"/>
                    <a:pt x="356" y="1149"/>
                  </a:cubicBezTo>
                  <a:cubicBezTo>
                    <a:pt x="356" y="1149"/>
                    <a:pt x="356" y="1149"/>
                    <a:pt x="355" y="1149"/>
                  </a:cubicBezTo>
                  <a:cubicBezTo>
                    <a:pt x="354" y="1149"/>
                    <a:pt x="352" y="1148"/>
                    <a:pt x="350" y="1148"/>
                  </a:cubicBezTo>
                  <a:cubicBezTo>
                    <a:pt x="350" y="1148"/>
                    <a:pt x="350" y="1148"/>
                    <a:pt x="350" y="1148"/>
                  </a:cubicBezTo>
                  <a:cubicBezTo>
                    <a:pt x="349" y="1147"/>
                    <a:pt x="349" y="1147"/>
                    <a:pt x="349" y="1147"/>
                  </a:cubicBezTo>
                  <a:cubicBezTo>
                    <a:pt x="348" y="1147"/>
                    <a:pt x="348" y="1147"/>
                    <a:pt x="348" y="1147"/>
                  </a:cubicBezTo>
                  <a:cubicBezTo>
                    <a:pt x="347" y="1147"/>
                    <a:pt x="347" y="1147"/>
                    <a:pt x="346" y="1147"/>
                  </a:cubicBezTo>
                  <a:close/>
                  <a:moveTo>
                    <a:pt x="771" y="1112"/>
                  </a:moveTo>
                  <a:cubicBezTo>
                    <a:pt x="771" y="1112"/>
                    <a:pt x="772" y="1112"/>
                    <a:pt x="772" y="1112"/>
                  </a:cubicBezTo>
                  <a:cubicBezTo>
                    <a:pt x="771" y="1112"/>
                    <a:pt x="771" y="1112"/>
                    <a:pt x="771" y="1112"/>
                  </a:cubicBezTo>
                  <a:close/>
                  <a:moveTo>
                    <a:pt x="787" y="1100"/>
                  </a:moveTo>
                  <a:cubicBezTo>
                    <a:pt x="787" y="1100"/>
                    <a:pt x="787" y="1101"/>
                    <a:pt x="787" y="1101"/>
                  </a:cubicBezTo>
                  <a:cubicBezTo>
                    <a:pt x="787" y="1101"/>
                    <a:pt x="787" y="1101"/>
                    <a:pt x="787" y="1101"/>
                  </a:cubicBezTo>
                  <a:cubicBezTo>
                    <a:pt x="787" y="1101"/>
                    <a:pt x="787" y="1101"/>
                    <a:pt x="787" y="1101"/>
                  </a:cubicBezTo>
                  <a:cubicBezTo>
                    <a:pt x="787" y="1101"/>
                    <a:pt x="787" y="1101"/>
                    <a:pt x="787" y="1101"/>
                  </a:cubicBezTo>
                  <a:cubicBezTo>
                    <a:pt x="787" y="1101"/>
                    <a:pt x="787" y="1101"/>
                    <a:pt x="786" y="1102"/>
                  </a:cubicBezTo>
                  <a:cubicBezTo>
                    <a:pt x="785" y="1102"/>
                    <a:pt x="784" y="1103"/>
                    <a:pt x="784" y="1103"/>
                  </a:cubicBezTo>
                  <a:cubicBezTo>
                    <a:pt x="784" y="1103"/>
                    <a:pt x="784" y="1103"/>
                    <a:pt x="783" y="1103"/>
                  </a:cubicBezTo>
                  <a:cubicBezTo>
                    <a:pt x="783" y="1104"/>
                    <a:pt x="783" y="1104"/>
                    <a:pt x="783" y="1104"/>
                  </a:cubicBezTo>
                  <a:cubicBezTo>
                    <a:pt x="783" y="1104"/>
                    <a:pt x="783" y="1104"/>
                    <a:pt x="782" y="1105"/>
                  </a:cubicBezTo>
                  <a:cubicBezTo>
                    <a:pt x="782" y="1105"/>
                    <a:pt x="782" y="1105"/>
                    <a:pt x="780" y="1105"/>
                  </a:cubicBezTo>
                  <a:cubicBezTo>
                    <a:pt x="779" y="1106"/>
                    <a:pt x="778" y="1106"/>
                    <a:pt x="777" y="1107"/>
                  </a:cubicBezTo>
                  <a:cubicBezTo>
                    <a:pt x="776" y="1107"/>
                    <a:pt x="776" y="1107"/>
                    <a:pt x="774" y="1108"/>
                  </a:cubicBezTo>
                  <a:cubicBezTo>
                    <a:pt x="773" y="1109"/>
                    <a:pt x="772" y="1109"/>
                    <a:pt x="772" y="1109"/>
                  </a:cubicBezTo>
                  <a:cubicBezTo>
                    <a:pt x="772" y="1109"/>
                    <a:pt x="772" y="1109"/>
                    <a:pt x="772" y="1109"/>
                  </a:cubicBezTo>
                  <a:cubicBezTo>
                    <a:pt x="773" y="1109"/>
                    <a:pt x="773" y="1109"/>
                    <a:pt x="775" y="1108"/>
                  </a:cubicBezTo>
                  <a:cubicBezTo>
                    <a:pt x="774" y="1109"/>
                    <a:pt x="774" y="1109"/>
                    <a:pt x="773" y="1109"/>
                  </a:cubicBezTo>
                  <a:cubicBezTo>
                    <a:pt x="773" y="1109"/>
                    <a:pt x="773" y="1110"/>
                    <a:pt x="772" y="1111"/>
                  </a:cubicBezTo>
                  <a:cubicBezTo>
                    <a:pt x="771" y="1111"/>
                    <a:pt x="771" y="1111"/>
                    <a:pt x="771" y="1111"/>
                  </a:cubicBezTo>
                  <a:cubicBezTo>
                    <a:pt x="771" y="1111"/>
                    <a:pt x="772" y="1110"/>
                    <a:pt x="773" y="1110"/>
                  </a:cubicBezTo>
                  <a:cubicBezTo>
                    <a:pt x="773" y="1110"/>
                    <a:pt x="773" y="1110"/>
                    <a:pt x="773" y="1110"/>
                  </a:cubicBezTo>
                  <a:cubicBezTo>
                    <a:pt x="773" y="1110"/>
                    <a:pt x="773" y="1110"/>
                    <a:pt x="773" y="1111"/>
                  </a:cubicBezTo>
                  <a:cubicBezTo>
                    <a:pt x="772" y="1111"/>
                    <a:pt x="772" y="1111"/>
                    <a:pt x="772" y="1111"/>
                  </a:cubicBezTo>
                  <a:cubicBezTo>
                    <a:pt x="772" y="1111"/>
                    <a:pt x="772" y="1111"/>
                    <a:pt x="771" y="1111"/>
                  </a:cubicBezTo>
                  <a:cubicBezTo>
                    <a:pt x="772" y="1111"/>
                    <a:pt x="772" y="1111"/>
                    <a:pt x="773" y="1111"/>
                  </a:cubicBezTo>
                  <a:cubicBezTo>
                    <a:pt x="774" y="1110"/>
                    <a:pt x="774" y="1110"/>
                    <a:pt x="774" y="1110"/>
                  </a:cubicBezTo>
                  <a:cubicBezTo>
                    <a:pt x="774" y="1110"/>
                    <a:pt x="774" y="1110"/>
                    <a:pt x="775" y="1110"/>
                  </a:cubicBezTo>
                  <a:cubicBezTo>
                    <a:pt x="774" y="1110"/>
                    <a:pt x="774" y="1110"/>
                    <a:pt x="774" y="1111"/>
                  </a:cubicBezTo>
                  <a:cubicBezTo>
                    <a:pt x="774" y="1111"/>
                    <a:pt x="774" y="1111"/>
                    <a:pt x="774" y="1111"/>
                  </a:cubicBezTo>
                  <a:cubicBezTo>
                    <a:pt x="774" y="1111"/>
                    <a:pt x="773" y="1111"/>
                    <a:pt x="773" y="1111"/>
                  </a:cubicBezTo>
                  <a:cubicBezTo>
                    <a:pt x="773" y="1111"/>
                    <a:pt x="773" y="1111"/>
                    <a:pt x="773" y="1111"/>
                  </a:cubicBezTo>
                  <a:cubicBezTo>
                    <a:pt x="773" y="1111"/>
                    <a:pt x="773" y="1111"/>
                    <a:pt x="773" y="1111"/>
                  </a:cubicBezTo>
                  <a:cubicBezTo>
                    <a:pt x="772" y="1112"/>
                    <a:pt x="772" y="1112"/>
                    <a:pt x="772" y="1112"/>
                  </a:cubicBezTo>
                  <a:cubicBezTo>
                    <a:pt x="772" y="1112"/>
                    <a:pt x="772" y="1112"/>
                    <a:pt x="771" y="1112"/>
                  </a:cubicBezTo>
                  <a:cubicBezTo>
                    <a:pt x="748" y="1123"/>
                    <a:pt x="724" y="1133"/>
                    <a:pt x="700" y="1141"/>
                  </a:cubicBezTo>
                  <a:cubicBezTo>
                    <a:pt x="671" y="1151"/>
                    <a:pt x="640" y="1159"/>
                    <a:pt x="610" y="1164"/>
                  </a:cubicBezTo>
                  <a:cubicBezTo>
                    <a:pt x="579" y="1169"/>
                    <a:pt x="547" y="1171"/>
                    <a:pt x="514" y="1171"/>
                  </a:cubicBezTo>
                  <a:cubicBezTo>
                    <a:pt x="482" y="1171"/>
                    <a:pt x="450" y="1169"/>
                    <a:pt x="419" y="1164"/>
                  </a:cubicBezTo>
                  <a:cubicBezTo>
                    <a:pt x="398" y="1160"/>
                    <a:pt x="377" y="1155"/>
                    <a:pt x="356" y="1149"/>
                  </a:cubicBezTo>
                  <a:cubicBezTo>
                    <a:pt x="356" y="1149"/>
                    <a:pt x="356" y="1149"/>
                    <a:pt x="356" y="1149"/>
                  </a:cubicBezTo>
                  <a:cubicBezTo>
                    <a:pt x="355" y="1149"/>
                    <a:pt x="355" y="1149"/>
                    <a:pt x="355" y="1149"/>
                  </a:cubicBezTo>
                  <a:cubicBezTo>
                    <a:pt x="355" y="1149"/>
                    <a:pt x="355" y="1149"/>
                    <a:pt x="354" y="1149"/>
                  </a:cubicBezTo>
                  <a:cubicBezTo>
                    <a:pt x="353" y="1149"/>
                    <a:pt x="352" y="1148"/>
                    <a:pt x="352" y="1148"/>
                  </a:cubicBezTo>
                  <a:cubicBezTo>
                    <a:pt x="352" y="1148"/>
                    <a:pt x="352" y="1148"/>
                    <a:pt x="350" y="1148"/>
                  </a:cubicBezTo>
                  <a:cubicBezTo>
                    <a:pt x="350" y="1148"/>
                    <a:pt x="344" y="1146"/>
                    <a:pt x="338" y="1144"/>
                  </a:cubicBezTo>
                  <a:cubicBezTo>
                    <a:pt x="337" y="1144"/>
                    <a:pt x="337" y="1144"/>
                    <a:pt x="336" y="1143"/>
                  </a:cubicBezTo>
                  <a:cubicBezTo>
                    <a:pt x="336" y="1143"/>
                    <a:pt x="336" y="1143"/>
                    <a:pt x="335" y="1143"/>
                  </a:cubicBezTo>
                  <a:cubicBezTo>
                    <a:pt x="335" y="1143"/>
                    <a:pt x="334" y="1143"/>
                    <a:pt x="332" y="1142"/>
                  </a:cubicBezTo>
                  <a:cubicBezTo>
                    <a:pt x="331" y="1142"/>
                    <a:pt x="330" y="1141"/>
                    <a:pt x="330" y="1141"/>
                  </a:cubicBezTo>
                  <a:cubicBezTo>
                    <a:pt x="329" y="1141"/>
                    <a:pt x="329" y="1141"/>
                    <a:pt x="328" y="1140"/>
                  </a:cubicBezTo>
                  <a:cubicBezTo>
                    <a:pt x="327" y="1140"/>
                    <a:pt x="327" y="1140"/>
                    <a:pt x="327" y="1140"/>
                  </a:cubicBezTo>
                  <a:cubicBezTo>
                    <a:pt x="326" y="1140"/>
                    <a:pt x="326" y="1140"/>
                    <a:pt x="326" y="1140"/>
                  </a:cubicBezTo>
                  <a:cubicBezTo>
                    <a:pt x="326" y="1140"/>
                    <a:pt x="326" y="1140"/>
                    <a:pt x="325" y="1139"/>
                  </a:cubicBezTo>
                  <a:cubicBezTo>
                    <a:pt x="325" y="1139"/>
                    <a:pt x="325" y="1139"/>
                    <a:pt x="324" y="1139"/>
                  </a:cubicBezTo>
                  <a:cubicBezTo>
                    <a:pt x="324" y="1139"/>
                    <a:pt x="324" y="1139"/>
                    <a:pt x="323" y="1139"/>
                  </a:cubicBezTo>
                  <a:cubicBezTo>
                    <a:pt x="323" y="1139"/>
                    <a:pt x="323" y="1138"/>
                    <a:pt x="323" y="1138"/>
                  </a:cubicBezTo>
                  <a:cubicBezTo>
                    <a:pt x="323" y="1138"/>
                    <a:pt x="323" y="1138"/>
                    <a:pt x="321" y="1138"/>
                  </a:cubicBezTo>
                  <a:cubicBezTo>
                    <a:pt x="321" y="1138"/>
                    <a:pt x="320" y="1138"/>
                    <a:pt x="320" y="1137"/>
                  </a:cubicBezTo>
                  <a:cubicBezTo>
                    <a:pt x="319" y="1137"/>
                    <a:pt x="318" y="1137"/>
                    <a:pt x="317" y="1136"/>
                  </a:cubicBezTo>
                  <a:cubicBezTo>
                    <a:pt x="317" y="1136"/>
                    <a:pt x="317" y="1136"/>
                    <a:pt x="316" y="1136"/>
                  </a:cubicBezTo>
                  <a:cubicBezTo>
                    <a:pt x="316" y="1136"/>
                    <a:pt x="317" y="1136"/>
                    <a:pt x="316" y="1136"/>
                  </a:cubicBezTo>
                  <a:cubicBezTo>
                    <a:pt x="315" y="1136"/>
                    <a:pt x="314" y="1135"/>
                    <a:pt x="313" y="1135"/>
                  </a:cubicBezTo>
                  <a:cubicBezTo>
                    <a:pt x="313" y="1135"/>
                    <a:pt x="313" y="1135"/>
                    <a:pt x="313" y="1135"/>
                  </a:cubicBezTo>
                  <a:cubicBezTo>
                    <a:pt x="313" y="1135"/>
                    <a:pt x="313" y="1135"/>
                    <a:pt x="313" y="1134"/>
                  </a:cubicBezTo>
                  <a:cubicBezTo>
                    <a:pt x="312" y="1134"/>
                    <a:pt x="312" y="1134"/>
                    <a:pt x="312" y="1134"/>
                  </a:cubicBezTo>
                  <a:cubicBezTo>
                    <a:pt x="312" y="1134"/>
                    <a:pt x="312" y="1134"/>
                    <a:pt x="312" y="1134"/>
                  </a:cubicBezTo>
                  <a:cubicBezTo>
                    <a:pt x="312" y="1134"/>
                    <a:pt x="312" y="1134"/>
                    <a:pt x="312" y="1134"/>
                  </a:cubicBezTo>
                  <a:cubicBezTo>
                    <a:pt x="312" y="1134"/>
                    <a:pt x="312" y="1134"/>
                    <a:pt x="313" y="1134"/>
                  </a:cubicBezTo>
                  <a:cubicBezTo>
                    <a:pt x="313" y="1134"/>
                    <a:pt x="313" y="1134"/>
                    <a:pt x="314" y="1134"/>
                  </a:cubicBezTo>
                  <a:cubicBezTo>
                    <a:pt x="314" y="1134"/>
                    <a:pt x="314" y="1134"/>
                    <a:pt x="314" y="1134"/>
                  </a:cubicBezTo>
                  <a:cubicBezTo>
                    <a:pt x="315" y="1135"/>
                    <a:pt x="315" y="1135"/>
                    <a:pt x="315" y="1135"/>
                  </a:cubicBezTo>
                  <a:cubicBezTo>
                    <a:pt x="315" y="1135"/>
                    <a:pt x="315" y="1135"/>
                    <a:pt x="316" y="1135"/>
                  </a:cubicBezTo>
                  <a:cubicBezTo>
                    <a:pt x="316" y="1135"/>
                    <a:pt x="316" y="1135"/>
                    <a:pt x="317" y="1135"/>
                  </a:cubicBezTo>
                  <a:cubicBezTo>
                    <a:pt x="317" y="1135"/>
                    <a:pt x="317" y="1135"/>
                    <a:pt x="317" y="1135"/>
                  </a:cubicBezTo>
                  <a:cubicBezTo>
                    <a:pt x="318" y="1136"/>
                    <a:pt x="318" y="1136"/>
                    <a:pt x="318" y="1136"/>
                  </a:cubicBezTo>
                  <a:cubicBezTo>
                    <a:pt x="318" y="1136"/>
                    <a:pt x="318" y="1136"/>
                    <a:pt x="319" y="1136"/>
                  </a:cubicBezTo>
                  <a:cubicBezTo>
                    <a:pt x="319" y="1136"/>
                    <a:pt x="320" y="1136"/>
                    <a:pt x="320" y="1136"/>
                  </a:cubicBezTo>
                  <a:cubicBezTo>
                    <a:pt x="321" y="1136"/>
                    <a:pt x="321" y="1136"/>
                    <a:pt x="321" y="1136"/>
                  </a:cubicBezTo>
                  <a:cubicBezTo>
                    <a:pt x="321" y="1136"/>
                    <a:pt x="321" y="1136"/>
                    <a:pt x="323" y="1137"/>
                  </a:cubicBezTo>
                  <a:cubicBezTo>
                    <a:pt x="323" y="1137"/>
                    <a:pt x="323" y="1137"/>
                    <a:pt x="325" y="1138"/>
                  </a:cubicBezTo>
                  <a:cubicBezTo>
                    <a:pt x="325" y="1138"/>
                    <a:pt x="325" y="1138"/>
                    <a:pt x="325" y="1138"/>
                  </a:cubicBezTo>
                  <a:cubicBezTo>
                    <a:pt x="326" y="1138"/>
                    <a:pt x="326" y="1138"/>
                    <a:pt x="326" y="1138"/>
                  </a:cubicBezTo>
                  <a:cubicBezTo>
                    <a:pt x="326" y="1138"/>
                    <a:pt x="326" y="1138"/>
                    <a:pt x="327" y="1138"/>
                  </a:cubicBezTo>
                  <a:cubicBezTo>
                    <a:pt x="327" y="1138"/>
                    <a:pt x="327" y="1138"/>
                    <a:pt x="327" y="1138"/>
                  </a:cubicBezTo>
                  <a:cubicBezTo>
                    <a:pt x="328" y="1138"/>
                    <a:pt x="328" y="1138"/>
                    <a:pt x="328" y="1138"/>
                  </a:cubicBezTo>
                  <a:cubicBezTo>
                    <a:pt x="328" y="1138"/>
                    <a:pt x="328" y="1139"/>
                    <a:pt x="330" y="1139"/>
                  </a:cubicBezTo>
                  <a:cubicBezTo>
                    <a:pt x="330" y="1139"/>
                    <a:pt x="330" y="1139"/>
                    <a:pt x="331" y="1139"/>
                  </a:cubicBezTo>
                  <a:cubicBezTo>
                    <a:pt x="331" y="1139"/>
                    <a:pt x="331" y="1139"/>
                    <a:pt x="332" y="1139"/>
                  </a:cubicBezTo>
                  <a:cubicBezTo>
                    <a:pt x="332" y="1140"/>
                    <a:pt x="332" y="1140"/>
                    <a:pt x="333" y="1140"/>
                  </a:cubicBezTo>
                  <a:cubicBezTo>
                    <a:pt x="333" y="1140"/>
                    <a:pt x="333" y="1140"/>
                    <a:pt x="333" y="1140"/>
                  </a:cubicBezTo>
                  <a:cubicBezTo>
                    <a:pt x="333" y="1140"/>
                    <a:pt x="333" y="1140"/>
                    <a:pt x="333" y="1140"/>
                  </a:cubicBezTo>
                  <a:cubicBezTo>
                    <a:pt x="333" y="1140"/>
                    <a:pt x="334" y="1140"/>
                    <a:pt x="334" y="1140"/>
                  </a:cubicBezTo>
                  <a:cubicBezTo>
                    <a:pt x="334" y="1140"/>
                    <a:pt x="334" y="1140"/>
                    <a:pt x="334" y="1140"/>
                  </a:cubicBezTo>
                  <a:cubicBezTo>
                    <a:pt x="334" y="1140"/>
                    <a:pt x="334" y="1140"/>
                    <a:pt x="334" y="1140"/>
                  </a:cubicBezTo>
                  <a:cubicBezTo>
                    <a:pt x="335" y="1140"/>
                    <a:pt x="335" y="1140"/>
                    <a:pt x="335" y="1140"/>
                  </a:cubicBezTo>
                  <a:cubicBezTo>
                    <a:pt x="335" y="1140"/>
                    <a:pt x="335" y="1140"/>
                    <a:pt x="336" y="1140"/>
                  </a:cubicBezTo>
                  <a:cubicBezTo>
                    <a:pt x="336" y="1140"/>
                    <a:pt x="336" y="1140"/>
                    <a:pt x="336" y="1141"/>
                  </a:cubicBezTo>
                  <a:cubicBezTo>
                    <a:pt x="337" y="1141"/>
                    <a:pt x="337" y="1141"/>
                    <a:pt x="338" y="1141"/>
                  </a:cubicBezTo>
                  <a:cubicBezTo>
                    <a:pt x="339" y="1141"/>
                    <a:pt x="339" y="1141"/>
                    <a:pt x="339" y="1141"/>
                  </a:cubicBezTo>
                  <a:cubicBezTo>
                    <a:pt x="339" y="1141"/>
                    <a:pt x="339" y="1141"/>
                    <a:pt x="339" y="1141"/>
                  </a:cubicBezTo>
                  <a:cubicBezTo>
                    <a:pt x="339" y="1141"/>
                    <a:pt x="340" y="1141"/>
                    <a:pt x="340" y="1141"/>
                  </a:cubicBezTo>
                  <a:cubicBezTo>
                    <a:pt x="340" y="1141"/>
                    <a:pt x="340" y="1141"/>
                    <a:pt x="340" y="1141"/>
                  </a:cubicBezTo>
                  <a:cubicBezTo>
                    <a:pt x="340" y="1141"/>
                    <a:pt x="341" y="1141"/>
                    <a:pt x="341" y="1141"/>
                  </a:cubicBezTo>
                  <a:cubicBezTo>
                    <a:pt x="341" y="1141"/>
                    <a:pt x="341" y="1141"/>
                    <a:pt x="341" y="1142"/>
                  </a:cubicBezTo>
                  <a:cubicBezTo>
                    <a:pt x="341" y="1142"/>
                    <a:pt x="342" y="1142"/>
                    <a:pt x="342" y="1142"/>
                  </a:cubicBezTo>
                  <a:cubicBezTo>
                    <a:pt x="342" y="1142"/>
                    <a:pt x="342" y="1142"/>
                    <a:pt x="342" y="1142"/>
                  </a:cubicBezTo>
                  <a:cubicBezTo>
                    <a:pt x="342" y="1142"/>
                    <a:pt x="342" y="1142"/>
                    <a:pt x="342" y="1142"/>
                  </a:cubicBezTo>
                  <a:cubicBezTo>
                    <a:pt x="343" y="1142"/>
                    <a:pt x="343" y="1142"/>
                    <a:pt x="343" y="1142"/>
                  </a:cubicBezTo>
                  <a:cubicBezTo>
                    <a:pt x="343" y="1142"/>
                    <a:pt x="343" y="1142"/>
                    <a:pt x="345" y="1142"/>
                  </a:cubicBezTo>
                  <a:cubicBezTo>
                    <a:pt x="345" y="1142"/>
                    <a:pt x="345" y="1142"/>
                    <a:pt x="345" y="1142"/>
                  </a:cubicBezTo>
                  <a:cubicBezTo>
                    <a:pt x="344" y="1142"/>
                    <a:pt x="344" y="1142"/>
                    <a:pt x="344" y="1142"/>
                  </a:cubicBezTo>
                  <a:cubicBezTo>
                    <a:pt x="344" y="1141"/>
                    <a:pt x="344" y="1141"/>
                    <a:pt x="344" y="1141"/>
                  </a:cubicBezTo>
                  <a:cubicBezTo>
                    <a:pt x="343" y="1141"/>
                    <a:pt x="343" y="1141"/>
                    <a:pt x="343" y="1141"/>
                  </a:cubicBezTo>
                  <a:cubicBezTo>
                    <a:pt x="343" y="1141"/>
                    <a:pt x="343" y="1141"/>
                    <a:pt x="342" y="1140"/>
                  </a:cubicBezTo>
                  <a:cubicBezTo>
                    <a:pt x="341" y="1140"/>
                    <a:pt x="341" y="1139"/>
                    <a:pt x="340" y="1139"/>
                  </a:cubicBezTo>
                  <a:cubicBezTo>
                    <a:pt x="340" y="1139"/>
                    <a:pt x="340" y="1139"/>
                    <a:pt x="340" y="1139"/>
                  </a:cubicBezTo>
                  <a:cubicBezTo>
                    <a:pt x="340" y="1139"/>
                    <a:pt x="340" y="1139"/>
                    <a:pt x="338" y="1138"/>
                  </a:cubicBezTo>
                  <a:cubicBezTo>
                    <a:pt x="337" y="1138"/>
                    <a:pt x="335" y="1137"/>
                    <a:pt x="334" y="1136"/>
                  </a:cubicBezTo>
                  <a:cubicBezTo>
                    <a:pt x="334" y="1136"/>
                    <a:pt x="334" y="1136"/>
                    <a:pt x="333" y="1135"/>
                  </a:cubicBezTo>
                  <a:cubicBezTo>
                    <a:pt x="333" y="1135"/>
                    <a:pt x="333" y="1135"/>
                    <a:pt x="332" y="1134"/>
                  </a:cubicBezTo>
                  <a:cubicBezTo>
                    <a:pt x="332" y="1134"/>
                    <a:pt x="332" y="1134"/>
                    <a:pt x="332" y="1134"/>
                  </a:cubicBezTo>
                  <a:cubicBezTo>
                    <a:pt x="332" y="1134"/>
                    <a:pt x="332" y="1134"/>
                    <a:pt x="333" y="1134"/>
                  </a:cubicBezTo>
                  <a:cubicBezTo>
                    <a:pt x="333" y="1134"/>
                    <a:pt x="333" y="1134"/>
                    <a:pt x="333" y="1134"/>
                  </a:cubicBezTo>
                  <a:cubicBezTo>
                    <a:pt x="333" y="1134"/>
                    <a:pt x="333" y="1134"/>
                    <a:pt x="334" y="1134"/>
                  </a:cubicBezTo>
                  <a:cubicBezTo>
                    <a:pt x="334" y="1134"/>
                    <a:pt x="334" y="1134"/>
                    <a:pt x="333" y="1133"/>
                  </a:cubicBezTo>
                  <a:cubicBezTo>
                    <a:pt x="333" y="1133"/>
                    <a:pt x="333" y="1133"/>
                    <a:pt x="332" y="1133"/>
                  </a:cubicBezTo>
                  <a:cubicBezTo>
                    <a:pt x="331" y="1132"/>
                    <a:pt x="329" y="1131"/>
                    <a:pt x="328" y="1130"/>
                  </a:cubicBezTo>
                  <a:cubicBezTo>
                    <a:pt x="328" y="1130"/>
                    <a:pt x="328" y="1130"/>
                    <a:pt x="328" y="1130"/>
                  </a:cubicBezTo>
                  <a:cubicBezTo>
                    <a:pt x="329" y="1130"/>
                    <a:pt x="329" y="1130"/>
                    <a:pt x="329" y="1130"/>
                  </a:cubicBezTo>
                  <a:cubicBezTo>
                    <a:pt x="329" y="1130"/>
                    <a:pt x="330" y="1130"/>
                    <a:pt x="330" y="1130"/>
                  </a:cubicBezTo>
                  <a:cubicBezTo>
                    <a:pt x="330" y="1130"/>
                    <a:pt x="331" y="1130"/>
                    <a:pt x="333" y="1131"/>
                  </a:cubicBezTo>
                  <a:cubicBezTo>
                    <a:pt x="333" y="1131"/>
                    <a:pt x="333" y="1131"/>
                    <a:pt x="333" y="1131"/>
                  </a:cubicBezTo>
                  <a:cubicBezTo>
                    <a:pt x="334" y="1131"/>
                    <a:pt x="335" y="1132"/>
                    <a:pt x="335" y="1132"/>
                  </a:cubicBezTo>
                  <a:cubicBezTo>
                    <a:pt x="336" y="1132"/>
                    <a:pt x="337" y="1133"/>
                    <a:pt x="339" y="1133"/>
                  </a:cubicBezTo>
                  <a:cubicBezTo>
                    <a:pt x="339" y="1134"/>
                    <a:pt x="340" y="1134"/>
                    <a:pt x="340" y="1134"/>
                  </a:cubicBezTo>
                  <a:cubicBezTo>
                    <a:pt x="340" y="1134"/>
                    <a:pt x="340" y="1134"/>
                    <a:pt x="342" y="1135"/>
                  </a:cubicBezTo>
                  <a:cubicBezTo>
                    <a:pt x="344" y="1135"/>
                    <a:pt x="346" y="1136"/>
                    <a:pt x="347" y="1136"/>
                  </a:cubicBezTo>
                  <a:cubicBezTo>
                    <a:pt x="347" y="1136"/>
                    <a:pt x="347" y="1136"/>
                    <a:pt x="347" y="1136"/>
                  </a:cubicBezTo>
                  <a:cubicBezTo>
                    <a:pt x="348" y="1136"/>
                    <a:pt x="348" y="1136"/>
                    <a:pt x="348" y="1136"/>
                  </a:cubicBezTo>
                  <a:cubicBezTo>
                    <a:pt x="350" y="1137"/>
                    <a:pt x="352" y="1137"/>
                    <a:pt x="353" y="1137"/>
                  </a:cubicBezTo>
                  <a:cubicBezTo>
                    <a:pt x="354" y="1137"/>
                    <a:pt x="355" y="1137"/>
                    <a:pt x="356" y="1137"/>
                  </a:cubicBezTo>
                  <a:cubicBezTo>
                    <a:pt x="356" y="1137"/>
                    <a:pt x="356" y="1137"/>
                    <a:pt x="356" y="1138"/>
                  </a:cubicBezTo>
                  <a:cubicBezTo>
                    <a:pt x="356" y="1138"/>
                    <a:pt x="357" y="1138"/>
                    <a:pt x="357" y="1138"/>
                  </a:cubicBezTo>
                  <a:cubicBezTo>
                    <a:pt x="357" y="1138"/>
                    <a:pt x="357" y="1138"/>
                    <a:pt x="357" y="1138"/>
                  </a:cubicBezTo>
                  <a:cubicBezTo>
                    <a:pt x="358" y="1138"/>
                    <a:pt x="358" y="1138"/>
                    <a:pt x="358" y="1138"/>
                  </a:cubicBezTo>
                  <a:cubicBezTo>
                    <a:pt x="359" y="1138"/>
                    <a:pt x="359" y="1138"/>
                    <a:pt x="359" y="1138"/>
                  </a:cubicBezTo>
                  <a:cubicBezTo>
                    <a:pt x="359" y="1138"/>
                    <a:pt x="360" y="1138"/>
                    <a:pt x="361" y="1138"/>
                  </a:cubicBezTo>
                  <a:cubicBezTo>
                    <a:pt x="361" y="1138"/>
                    <a:pt x="361" y="1138"/>
                    <a:pt x="361" y="1138"/>
                  </a:cubicBezTo>
                  <a:cubicBezTo>
                    <a:pt x="362" y="1138"/>
                    <a:pt x="362" y="1138"/>
                    <a:pt x="362" y="1138"/>
                  </a:cubicBezTo>
                  <a:cubicBezTo>
                    <a:pt x="363" y="1138"/>
                    <a:pt x="363" y="1138"/>
                    <a:pt x="363" y="1138"/>
                  </a:cubicBezTo>
                  <a:cubicBezTo>
                    <a:pt x="363" y="1138"/>
                    <a:pt x="363" y="1138"/>
                    <a:pt x="364" y="1138"/>
                  </a:cubicBezTo>
                  <a:cubicBezTo>
                    <a:pt x="364" y="1138"/>
                    <a:pt x="364" y="1138"/>
                    <a:pt x="364" y="1138"/>
                  </a:cubicBezTo>
                  <a:cubicBezTo>
                    <a:pt x="364" y="1138"/>
                    <a:pt x="364" y="1138"/>
                    <a:pt x="365" y="1138"/>
                  </a:cubicBezTo>
                  <a:cubicBezTo>
                    <a:pt x="365" y="1138"/>
                    <a:pt x="365" y="1138"/>
                    <a:pt x="367" y="1139"/>
                  </a:cubicBezTo>
                  <a:cubicBezTo>
                    <a:pt x="367" y="1139"/>
                    <a:pt x="367" y="1139"/>
                    <a:pt x="367" y="1139"/>
                  </a:cubicBezTo>
                  <a:cubicBezTo>
                    <a:pt x="369" y="1139"/>
                    <a:pt x="371" y="1139"/>
                    <a:pt x="373" y="1139"/>
                  </a:cubicBezTo>
                  <a:cubicBezTo>
                    <a:pt x="373" y="1139"/>
                    <a:pt x="373" y="1139"/>
                    <a:pt x="373" y="1139"/>
                  </a:cubicBezTo>
                  <a:cubicBezTo>
                    <a:pt x="373" y="1139"/>
                    <a:pt x="373" y="1139"/>
                    <a:pt x="373" y="1139"/>
                  </a:cubicBezTo>
                  <a:cubicBezTo>
                    <a:pt x="373" y="1139"/>
                    <a:pt x="373" y="1138"/>
                    <a:pt x="373" y="1138"/>
                  </a:cubicBezTo>
                  <a:cubicBezTo>
                    <a:pt x="373" y="1138"/>
                    <a:pt x="373" y="1138"/>
                    <a:pt x="373" y="1138"/>
                  </a:cubicBezTo>
                  <a:cubicBezTo>
                    <a:pt x="373" y="1138"/>
                    <a:pt x="373" y="1138"/>
                    <a:pt x="373" y="1138"/>
                  </a:cubicBezTo>
                  <a:cubicBezTo>
                    <a:pt x="373" y="1138"/>
                    <a:pt x="373" y="1138"/>
                    <a:pt x="373" y="1138"/>
                  </a:cubicBezTo>
                  <a:cubicBezTo>
                    <a:pt x="373" y="1138"/>
                    <a:pt x="373" y="1138"/>
                    <a:pt x="374" y="1138"/>
                  </a:cubicBezTo>
                  <a:cubicBezTo>
                    <a:pt x="374" y="1138"/>
                    <a:pt x="374" y="1138"/>
                    <a:pt x="376" y="1138"/>
                  </a:cubicBezTo>
                  <a:cubicBezTo>
                    <a:pt x="376" y="1138"/>
                    <a:pt x="376" y="1138"/>
                    <a:pt x="377" y="1138"/>
                  </a:cubicBezTo>
                  <a:cubicBezTo>
                    <a:pt x="376" y="1138"/>
                    <a:pt x="376" y="1138"/>
                    <a:pt x="376" y="1138"/>
                  </a:cubicBezTo>
                  <a:cubicBezTo>
                    <a:pt x="377" y="1138"/>
                    <a:pt x="377" y="1138"/>
                    <a:pt x="377" y="1138"/>
                  </a:cubicBezTo>
                  <a:cubicBezTo>
                    <a:pt x="377" y="1138"/>
                    <a:pt x="378" y="1138"/>
                    <a:pt x="378" y="1138"/>
                  </a:cubicBezTo>
                  <a:cubicBezTo>
                    <a:pt x="378" y="1138"/>
                    <a:pt x="378" y="1138"/>
                    <a:pt x="379" y="1139"/>
                  </a:cubicBezTo>
                  <a:cubicBezTo>
                    <a:pt x="380" y="1139"/>
                    <a:pt x="380" y="1139"/>
                    <a:pt x="380" y="1139"/>
                  </a:cubicBezTo>
                  <a:cubicBezTo>
                    <a:pt x="380" y="1139"/>
                    <a:pt x="380" y="1139"/>
                    <a:pt x="380" y="1139"/>
                  </a:cubicBezTo>
                  <a:cubicBezTo>
                    <a:pt x="380" y="1139"/>
                    <a:pt x="380" y="1139"/>
                    <a:pt x="380" y="1139"/>
                  </a:cubicBezTo>
                  <a:cubicBezTo>
                    <a:pt x="381" y="1139"/>
                    <a:pt x="381" y="1139"/>
                    <a:pt x="381" y="1139"/>
                  </a:cubicBezTo>
                  <a:cubicBezTo>
                    <a:pt x="381" y="1139"/>
                    <a:pt x="381" y="1139"/>
                    <a:pt x="381" y="1139"/>
                  </a:cubicBezTo>
                  <a:cubicBezTo>
                    <a:pt x="381" y="1139"/>
                    <a:pt x="381" y="1139"/>
                    <a:pt x="382" y="1139"/>
                  </a:cubicBezTo>
                  <a:cubicBezTo>
                    <a:pt x="382" y="1139"/>
                    <a:pt x="382" y="1139"/>
                    <a:pt x="383" y="1139"/>
                  </a:cubicBezTo>
                  <a:cubicBezTo>
                    <a:pt x="383" y="1139"/>
                    <a:pt x="383" y="1139"/>
                    <a:pt x="383" y="1139"/>
                  </a:cubicBezTo>
                  <a:cubicBezTo>
                    <a:pt x="383" y="1139"/>
                    <a:pt x="384" y="1139"/>
                    <a:pt x="384" y="1139"/>
                  </a:cubicBezTo>
                  <a:cubicBezTo>
                    <a:pt x="384" y="1139"/>
                    <a:pt x="385" y="1139"/>
                    <a:pt x="385" y="1139"/>
                  </a:cubicBezTo>
                  <a:cubicBezTo>
                    <a:pt x="385" y="1139"/>
                    <a:pt x="385" y="1139"/>
                    <a:pt x="385" y="1139"/>
                  </a:cubicBezTo>
                  <a:cubicBezTo>
                    <a:pt x="386" y="1139"/>
                    <a:pt x="386" y="1139"/>
                    <a:pt x="387" y="1139"/>
                  </a:cubicBezTo>
                  <a:cubicBezTo>
                    <a:pt x="388" y="1139"/>
                    <a:pt x="389" y="1140"/>
                    <a:pt x="390" y="1140"/>
                  </a:cubicBezTo>
                  <a:cubicBezTo>
                    <a:pt x="390" y="1140"/>
                    <a:pt x="389" y="1140"/>
                    <a:pt x="389" y="1140"/>
                  </a:cubicBezTo>
                  <a:cubicBezTo>
                    <a:pt x="389" y="1139"/>
                    <a:pt x="389" y="1139"/>
                    <a:pt x="387" y="1139"/>
                  </a:cubicBezTo>
                  <a:cubicBezTo>
                    <a:pt x="387" y="1138"/>
                    <a:pt x="386" y="1138"/>
                    <a:pt x="385" y="1138"/>
                  </a:cubicBezTo>
                  <a:cubicBezTo>
                    <a:pt x="385" y="1138"/>
                    <a:pt x="385" y="1138"/>
                    <a:pt x="386" y="1137"/>
                  </a:cubicBezTo>
                  <a:cubicBezTo>
                    <a:pt x="386" y="1137"/>
                    <a:pt x="386" y="1137"/>
                    <a:pt x="385" y="1136"/>
                  </a:cubicBezTo>
                  <a:cubicBezTo>
                    <a:pt x="386" y="1136"/>
                    <a:pt x="387" y="1136"/>
                    <a:pt x="387" y="1136"/>
                  </a:cubicBezTo>
                  <a:cubicBezTo>
                    <a:pt x="388" y="1137"/>
                    <a:pt x="388" y="1137"/>
                    <a:pt x="390" y="1137"/>
                  </a:cubicBezTo>
                  <a:cubicBezTo>
                    <a:pt x="390" y="1137"/>
                    <a:pt x="391" y="1138"/>
                    <a:pt x="393" y="1138"/>
                  </a:cubicBezTo>
                  <a:cubicBezTo>
                    <a:pt x="393" y="1138"/>
                    <a:pt x="392" y="1138"/>
                    <a:pt x="394" y="1138"/>
                  </a:cubicBezTo>
                  <a:cubicBezTo>
                    <a:pt x="395" y="1138"/>
                    <a:pt x="396" y="1139"/>
                    <a:pt x="396" y="1139"/>
                  </a:cubicBezTo>
                  <a:cubicBezTo>
                    <a:pt x="397" y="1139"/>
                    <a:pt x="397" y="1139"/>
                    <a:pt x="397" y="1139"/>
                  </a:cubicBezTo>
                  <a:cubicBezTo>
                    <a:pt x="398" y="1139"/>
                    <a:pt x="399" y="1139"/>
                    <a:pt x="399" y="1139"/>
                  </a:cubicBezTo>
                  <a:cubicBezTo>
                    <a:pt x="400" y="1139"/>
                    <a:pt x="400" y="1139"/>
                    <a:pt x="400" y="1139"/>
                  </a:cubicBezTo>
                  <a:cubicBezTo>
                    <a:pt x="400" y="1139"/>
                    <a:pt x="400" y="1139"/>
                    <a:pt x="402" y="1140"/>
                  </a:cubicBezTo>
                  <a:cubicBezTo>
                    <a:pt x="402" y="1140"/>
                    <a:pt x="403" y="1140"/>
                    <a:pt x="403" y="1140"/>
                  </a:cubicBezTo>
                  <a:cubicBezTo>
                    <a:pt x="403" y="1140"/>
                    <a:pt x="404" y="1140"/>
                    <a:pt x="404" y="1140"/>
                  </a:cubicBezTo>
                  <a:cubicBezTo>
                    <a:pt x="404" y="1140"/>
                    <a:pt x="404" y="1140"/>
                    <a:pt x="404" y="1140"/>
                  </a:cubicBezTo>
                  <a:cubicBezTo>
                    <a:pt x="404" y="1140"/>
                    <a:pt x="404" y="1141"/>
                    <a:pt x="405" y="1141"/>
                  </a:cubicBezTo>
                  <a:cubicBezTo>
                    <a:pt x="405" y="1141"/>
                    <a:pt x="405" y="1141"/>
                    <a:pt x="408" y="1140"/>
                  </a:cubicBezTo>
                  <a:cubicBezTo>
                    <a:pt x="408" y="1140"/>
                    <a:pt x="408" y="1140"/>
                    <a:pt x="408" y="1140"/>
                  </a:cubicBezTo>
                  <a:cubicBezTo>
                    <a:pt x="408" y="1140"/>
                    <a:pt x="408" y="1140"/>
                    <a:pt x="408" y="1140"/>
                  </a:cubicBezTo>
                  <a:cubicBezTo>
                    <a:pt x="408" y="1140"/>
                    <a:pt x="408" y="1140"/>
                    <a:pt x="409" y="1140"/>
                  </a:cubicBezTo>
                  <a:cubicBezTo>
                    <a:pt x="408" y="1140"/>
                    <a:pt x="408" y="1140"/>
                    <a:pt x="408" y="1140"/>
                  </a:cubicBezTo>
                  <a:cubicBezTo>
                    <a:pt x="408" y="1140"/>
                    <a:pt x="409" y="1140"/>
                    <a:pt x="409" y="1140"/>
                  </a:cubicBezTo>
                  <a:cubicBezTo>
                    <a:pt x="409" y="1140"/>
                    <a:pt x="409" y="1140"/>
                    <a:pt x="409" y="1140"/>
                  </a:cubicBezTo>
                  <a:cubicBezTo>
                    <a:pt x="409" y="1140"/>
                    <a:pt x="409" y="1140"/>
                    <a:pt x="409" y="1140"/>
                  </a:cubicBezTo>
                  <a:cubicBezTo>
                    <a:pt x="409" y="1140"/>
                    <a:pt x="409" y="1140"/>
                    <a:pt x="409" y="1140"/>
                  </a:cubicBezTo>
                  <a:cubicBezTo>
                    <a:pt x="409" y="1140"/>
                    <a:pt x="410" y="1140"/>
                    <a:pt x="410" y="1140"/>
                  </a:cubicBezTo>
                  <a:cubicBezTo>
                    <a:pt x="410" y="1140"/>
                    <a:pt x="410" y="1140"/>
                    <a:pt x="409" y="1139"/>
                  </a:cubicBezTo>
                  <a:cubicBezTo>
                    <a:pt x="410" y="1139"/>
                    <a:pt x="410" y="1139"/>
                    <a:pt x="412" y="1139"/>
                  </a:cubicBezTo>
                  <a:cubicBezTo>
                    <a:pt x="412" y="1137"/>
                    <a:pt x="412" y="1137"/>
                    <a:pt x="412" y="1137"/>
                  </a:cubicBezTo>
                  <a:cubicBezTo>
                    <a:pt x="411" y="1137"/>
                    <a:pt x="411" y="1137"/>
                    <a:pt x="411" y="1137"/>
                  </a:cubicBezTo>
                  <a:cubicBezTo>
                    <a:pt x="411" y="1136"/>
                    <a:pt x="410" y="1136"/>
                    <a:pt x="410" y="1136"/>
                  </a:cubicBezTo>
                  <a:cubicBezTo>
                    <a:pt x="409" y="1134"/>
                    <a:pt x="408" y="1133"/>
                    <a:pt x="406" y="1132"/>
                  </a:cubicBezTo>
                  <a:cubicBezTo>
                    <a:pt x="406" y="1132"/>
                    <a:pt x="406" y="1132"/>
                    <a:pt x="406" y="1132"/>
                  </a:cubicBezTo>
                  <a:cubicBezTo>
                    <a:pt x="406" y="1132"/>
                    <a:pt x="406" y="1132"/>
                    <a:pt x="405" y="1132"/>
                  </a:cubicBezTo>
                  <a:cubicBezTo>
                    <a:pt x="403" y="1131"/>
                    <a:pt x="401" y="1130"/>
                    <a:pt x="399" y="1129"/>
                  </a:cubicBezTo>
                  <a:cubicBezTo>
                    <a:pt x="398" y="1129"/>
                    <a:pt x="398" y="1128"/>
                    <a:pt x="397" y="1128"/>
                  </a:cubicBezTo>
                  <a:cubicBezTo>
                    <a:pt x="397" y="1128"/>
                    <a:pt x="396" y="1127"/>
                    <a:pt x="396" y="1127"/>
                  </a:cubicBezTo>
                  <a:cubicBezTo>
                    <a:pt x="396" y="1127"/>
                    <a:pt x="395" y="1127"/>
                    <a:pt x="393" y="1125"/>
                  </a:cubicBezTo>
                  <a:cubicBezTo>
                    <a:pt x="393" y="1125"/>
                    <a:pt x="393" y="1125"/>
                    <a:pt x="393" y="1125"/>
                  </a:cubicBezTo>
                  <a:cubicBezTo>
                    <a:pt x="392" y="1125"/>
                    <a:pt x="391" y="1124"/>
                    <a:pt x="390" y="1123"/>
                  </a:cubicBezTo>
                  <a:cubicBezTo>
                    <a:pt x="390" y="1123"/>
                    <a:pt x="390" y="1122"/>
                    <a:pt x="389" y="1121"/>
                  </a:cubicBezTo>
                  <a:cubicBezTo>
                    <a:pt x="389" y="1121"/>
                    <a:pt x="389" y="1121"/>
                    <a:pt x="389" y="1121"/>
                  </a:cubicBezTo>
                  <a:cubicBezTo>
                    <a:pt x="389" y="1121"/>
                    <a:pt x="389" y="1121"/>
                    <a:pt x="390" y="1121"/>
                  </a:cubicBezTo>
                  <a:cubicBezTo>
                    <a:pt x="390" y="1121"/>
                    <a:pt x="389" y="1121"/>
                    <a:pt x="390" y="1120"/>
                  </a:cubicBezTo>
                  <a:cubicBezTo>
                    <a:pt x="389" y="1119"/>
                    <a:pt x="388" y="1118"/>
                    <a:pt x="388" y="1118"/>
                  </a:cubicBezTo>
                  <a:cubicBezTo>
                    <a:pt x="387" y="1118"/>
                    <a:pt x="387" y="1118"/>
                    <a:pt x="387" y="1118"/>
                  </a:cubicBezTo>
                  <a:cubicBezTo>
                    <a:pt x="388" y="1118"/>
                    <a:pt x="388" y="1118"/>
                    <a:pt x="387" y="1116"/>
                  </a:cubicBezTo>
                  <a:cubicBezTo>
                    <a:pt x="385" y="1115"/>
                    <a:pt x="384" y="1114"/>
                    <a:pt x="383" y="1113"/>
                  </a:cubicBezTo>
                  <a:cubicBezTo>
                    <a:pt x="383" y="1113"/>
                    <a:pt x="383" y="1113"/>
                    <a:pt x="384" y="1113"/>
                  </a:cubicBezTo>
                  <a:cubicBezTo>
                    <a:pt x="384" y="1113"/>
                    <a:pt x="384" y="1112"/>
                    <a:pt x="383" y="1112"/>
                  </a:cubicBezTo>
                  <a:cubicBezTo>
                    <a:pt x="383" y="1112"/>
                    <a:pt x="383" y="1112"/>
                    <a:pt x="383" y="1112"/>
                  </a:cubicBezTo>
                  <a:cubicBezTo>
                    <a:pt x="383" y="1112"/>
                    <a:pt x="383" y="1112"/>
                    <a:pt x="383" y="1112"/>
                  </a:cubicBezTo>
                  <a:cubicBezTo>
                    <a:pt x="383" y="1112"/>
                    <a:pt x="383" y="1112"/>
                    <a:pt x="383" y="1112"/>
                  </a:cubicBezTo>
                  <a:cubicBezTo>
                    <a:pt x="382" y="1111"/>
                    <a:pt x="382" y="1111"/>
                    <a:pt x="381" y="1111"/>
                  </a:cubicBezTo>
                  <a:cubicBezTo>
                    <a:pt x="380" y="1111"/>
                    <a:pt x="378" y="1110"/>
                    <a:pt x="377" y="1109"/>
                  </a:cubicBezTo>
                  <a:cubicBezTo>
                    <a:pt x="377" y="1109"/>
                    <a:pt x="377" y="1109"/>
                    <a:pt x="377" y="1109"/>
                  </a:cubicBezTo>
                  <a:cubicBezTo>
                    <a:pt x="377" y="1109"/>
                    <a:pt x="377" y="1109"/>
                    <a:pt x="377" y="1109"/>
                  </a:cubicBezTo>
                  <a:cubicBezTo>
                    <a:pt x="376" y="1108"/>
                    <a:pt x="376" y="1108"/>
                    <a:pt x="376" y="1107"/>
                  </a:cubicBezTo>
                  <a:cubicBezTo>
                    <a:pt x="376" y="1107"/>
                    <a:pt x="376" y="1107"/>
                    <a:pt x="376" y="1107"/>
                  </a:cubicBezTo>
                  <a:cubicBezTo>
                    <a:pt x="376" y="1107"/>
                    <a:pt x="376" y="1107"/>
                    <a:pt x="378" y="1108"/>
                  </a:cubicBezTo>
                  <a:cubicBezTo>
                    <a:pt x="378" y="1108"/>
                    <a:pt x="379" y="1108"/>
                    <a:pt x="380" y="1108"/>
                  </a:cubicBezTo>
                  <a:cubicBezTo>
                    <a:pt x="380" y="1107"/>
                    <a:pt x="379" y="1106"/>
                    <a:pt x="378" y="1106"/>
                  </a:cubicBezTo>
                  <a:cubicBezTo>
                    <a:pt x="378" y="1105"/>
                    <a:pt x="378" y="1105"/>
                    <a:pt x="378" y="1105"/>
                  </a:cubicBezTo>
                  <a:cubicBezTo>
                    <a:pt x="379" y="1105"/>
                    <a:pt x="380" y="1105"/>
                    <a:pt x="380" y="1105"/>
                  </a:cubicBezTo>
                  <a:cubicBezTo>
                    <a:pt x="380" y="1105"/>
                    <a:pt x="380" y="1105"/>
                    <a:pt x="380" y="1105"/>
                  </a:cubicBezTo>
                  <a:cubicBezTo>
                    <a:pt x="380" y="1105"/>
                    <a:pt x="380" y="1105"/>
                    <a:pt x="380" y="1105"/>
                  </a:cubicBezTo>
                  <a:cubicBezTo>
                    <a:pt x="380" y="1104"/>
                    <a:pt x="380" y="1104"/>
                    <a:pt x="380" y="1104"/>
                  </a:cubicBezTo>
                  <a:cubicBezTo>
                    <a:pt x="379" y="1103"/>
                    <a:pt x="379" y="1102"/>
                    <a:pt x="379" y="1101"/>
                  </a:cubicBezTo>
                  <a:cubicBezTo>
                    <a:pt x="380" y="1101"/>
                    <a:pt x="381" y="1102"/>
                    <a:pt x="382" y="1102"/>
                  </a:cubicBezTo>
                  <a:cubicBezTo>
                    <a:pt x="382" y="1102"/>
                    <a:pt x="382" y="1102"/>
                    <a:pt x="382" y="1102"/>
                  </a:cubicBezTo>
                  <a:cubicBezTo>
                    <a:pt x="382" y="1102"/>
                    <a:pt x="382" y="1101"/>
                    <a:pt x="381" y="1100"/>
                  </a:cubicBezTo>
                  <a:cubicBezTo>
                    <a:pt x="381" y="1100"/>
                    <a:pt x="381" y="1100"/>
                    <a:pt x="380" y="1100"/>
                  </a:cubicBezTo>
                  <a:cubicBezTo>
                    <a:pt x="381" y="1100"/>
                    <a:pt x="381" y="1100"/>
                    <a:pt x="381" y="1100"/>
                  </a:cubicBezTo>
                  <a:cubicBezTo>
                    <a:pt x="381" y="1100"/>
                    <a:pt x="381" y="1100"/>
                    <a:pt x="382" y="1099"/>
                  </a:cubicBezTo>
                  <a:cubicBezTo>
                    <a:pt x="383" y="1099"/>
                    <a:pt x="383" y="1099"/>
                    <a:pt x="383" y="1099"/>
                  </a:cubicBezTo>
                  <a:cubicBezTo>
                    <a:pt x="383" y="1099"/>
                    <a:pt x="383" y="1100"/>
                    <a:pt x="383" y="1099"/>
                  </a:cubicBezTo>
                  <a:cubicBezTo>
                    <a:pt x="383" y="1098"/>
                    <a:pt x="382" y="1097"/>
                    <a:pt x="382" y="1097"/>
                  </a:cubicBezTo>
                  <a:cubicBezTo>
                    <a:pt x="383" y="1096"/>
                    <a:pt x="383" y="1096"/>
                    <a:pt x="383" y="1096"/>
                  </a:cubicBezTo>
                  <a:cubicBezTo>
                    <a:pt x="384" y="1096"/>
                    <a:pt x="384" y="1096"/>
                    <a:pt x="385" y="1096"/>
                  </a:cubicBezTo>
                  <a:cubicBezTo>
                    <a:pt x="385" y="1096"/>
                    <a:pt x="384" y="1096"/>
                    <a:pt x="385" y="1095"/>
                  </a:cubicBezTo>
                  <a:cubicBezTo>
                    <a:pt x="386" y="1095"/>
                    <a:pt x="387" y="1095"/>
                    <a:pt x="388" y="1094"/>
                  </a:cubicBezTo>
                  <a:cubicBezTo>
                    <a:pt x="388" y="1094"/>
                    <a:pt x="387" y="1094"/>
                    <a:pt x="388" y="1093"/>
                  </a:cubicBezTo>
                  <a:cubicBezTo>
                    <a:pt x="388" y="1093"/>
                    <a:pt x="388" y="1093"/>
                    <a:pt x="388" y="1093"/>
                  </a:cubicBezTo>
                  <a:cubicBezTo>
                    <a:pt x="388" y="1093"/>
                    <a:pt x="388" y="1093"/>
                    <a:pt x="388" y="1093"/>
                  </a:cubicBezTo>
                  <a:cubicBezTo>
                    <a:pt x="389" y="1093"/>
                    <a:pt x="389" y="1093"/>
                    <a:pt x="389" y="1092"/>
                  </a:cubicBezTo>
                  <a:cubicBezTo>
                    <a:pt x="389" y="1092"/>
                    <a:pt x="389" y="1091"/>
                    <a:pt x="389" y="1091"/>
                  </a:cubicBezTo>
                  <a:cubicBezTo>
                    <a:pt x="390" y="1090"/>
                    <a:pt x="392" y="1090"/>
                    <a:pt x="394" y="1089"/>
                  </a:cubicBezTo>
                  <a:cubicBezTo>
                    <a:pt x="394" y="1089"/>
                    <a:pt x="394" y="1089"/>
                    <a:pt x="394" y="1088"/>
                  </a:cubicBezTo>
                  <a:cubicBezTo>
                    <a:pt x="395" y="1088"/>
                    <a:pt x="395" y="1088"/>
                    <a:pt x="396" y="1087"/>
                  </a:cubicBezTo>
                  <a:cubicBezTo>
                    <a:pt x="396" y="1087"/>
                    <a:pt x="397" y="1087"/>
                    <a:pt x="397" y="1086"/>
                  </a:cubicBezTo>
                  <a:cubicBezTo>
                    <a:pt x="398" y="1086"/>
                    <a:pt x="398" y="1086"/>
                    <a:pt x="399" y="1086"/>
                  </a:cubicBezTo>
                  <a:cubicBezTo>
                    <a:pt x="399" y="1086"/>
                    <a:pt x="398" y="1086"/>
                    <a:pt x="398" y="1086"/>
                  </a:cubicBezTo>
                  <a:cubicBezTo>
                    <a:pt x="399" y="1086"/>
                    <a:pt x="399" y="1086"/>
                    <a:pt x="399" y="1086"/>
                  </a:cubicBezTo>
                  <a:cubicBezTo>
                    <a:pt x="399" y="1086"/>
                    <a:pt x="399" y="1086"/>
                    <a:pt x="399" y="1086"/>
                  </a:cubicBezTo>
                  <a:cubicBezTo>
                    <a:pt x="399" y="1086"/>
                    <a:pt x="399" y="1086"/>
                    <a:pt x="399" y="1086"/>
                  </a:cubicBezTo>
                  <a:cubicBezTo>
                    <a:pt x="400" y="1086"/>
                    <a:pt x="400" y="1086"/>
                    <a:pt x="400" y="1086"/>
                  </a:cubicBezTo>
                  <a:cubicBezTo>
                    <a:pt x="400" y="1086"/>
                    <a:pt x="400" y="1087"/>
                    <a:pt x="402" y="1088"/>
                  </a:cubicBezTo>
                  <a:cubicBezTo>
                    <a:pt x="401" y="1088"/>
                    <a:pt x="400" y="1087"/>
                    <a:pt x="399" y="1087"/>
                  </a:cubicBezTo>
                  <a:cubicBezTo>
                    <a:pt x="399" y="1088"/>
                    <a:pt x="400" y="1088"/>
                    <a:pt x="399" y="1089"/>
                  </a:cubicBezTo>
                  <a:cubicBezTo>
                    <a:pt x="398" y="1089"/>
                    <a:pt x="398" y="1089"/>
                    <a:pt x="398" y="1089"/>
                  </a:cubicBezTo>
                  <a:cubicBezTo>
                    <a:pt x="398" y="1089"/>
                    <a:pt x="398" y="1089"/>
                    <a:pt x="397" y="1090"/>
                  </a:cubicBezTo>
                  <a:cubicBezTo>
                    <a:pt x="397" y="1090"/>
                    <a:pt x="397" y="1090"/>
                    <a:pt x="397" y="1091"/>
                  </a:cubicBezTo>
                  <a:cubicBezTo>
                    <a:pt x="396" y="1091"/>
                    <a:pt x="396" y="1091"/>
                    <a:pt x="396" y="1091"/>
                  </a:cubicBezTo>
                  <a:cubicBezTo>
                    <a:pt x="396" y="1091"/>
                    <a:pt x="396" y="1091"/>
                    <a:pt x="397" y="1091"/>
                  </a:cubicBezTo>
                  <a:cubicBezTo>
                    <a:pt x="396" y="1091"/>
                    <a:pt x="396" y="1091"/>
                    <a:pt x="396" y="1093"/>
                  </a:cubicBezTo>
                  <a:cubicBezTo>
                    <a:pt x="396" y="1093"/>
                    <a:pt x="396" y="1093"/>
                    <a:pt x="396" y="1093"/>
                  </a:cubicBezTo>
                  <a:cubicBezTo>
                    <a:pt x="395" y="1093"/>
                    <a:pt x="394" y="1092"/>
                    <a:pt x="393" y="1092"/>
                  </a:cubicBezTo>
                  <a:cubicBezTo>
                    <a:pt x="393" y="1092"/>
                    <a:pt x="393" y="1093"/>
                    <a:pt x="393" y="1093"/>
                  </a:cubicBezTo>
                  <a:cubicBezTo>
                    <a:pt x="393" y="1094"/>
                    <a:pt x="393" y="1095"/>
                    <a:pt x="393" y="1095"/>
                  </a:cubicBezTo>
                  <a:cubicBezTo>
                    <a:pt x="393" y="1095"/>
                    <a:pt x="392" y="1095"/>
                    <a:pt x="392" y="1095"/>
                  </a:cubicBezTo>
                  <a:cubicBezTo>
                    <a:pt x="392" y="1095"/>
                    <a:pt x="392" y="1095"/>
                    <a:pt x="391" y="1095"/>
                  </a:cubicBezTo>
                  <a:cubicBezTo>
                    <a:pt x="392" y="1096"/>
                    <a:pt x="392" y="1096"/>
                    <a:pt x="392" y="1097"/>
                  </a:cubicBezTo>
                  <a:cubicBezTo>
                    <a:pt x="392" y="1097"/>
                    <a:pt x="392" y="1097"/>
                    <a:pt x="392" y="1097"/>
                  </a:cubicBezTo>
                  <a:cubicBezTo>
                    <a:pt x="392" y="1097"/>
                    <a:pt x="392" y="1097"/>
                    <a:pt x="391" y="1097"/>
                  </a:cubicBezTo>
                  <a:cubicBezTo>
                    <a:pt x="391" y="1097"/>
                    <a:pt x="391" y="1097"/>
                    <a:pt x="389" y="1098"/>
                  </a:cubicBezTo>
                  <a:cubicBezTo>
                    <a:pt x="389" y="1098"/>
                    <a:pt x="389" y="1098"/>
                    <a:pt x="390" y="1098"/>
                  </a:cubicBezTo>
                  <a:cubicBezTo>
                    <a:pt x="390" y="1099"/>
                    <a:pt x="390" y="1099"/>
                    <a:pt x="390" y="1099"/>
                  </a:cubicBezTo>
                  <a:cubicBezTo>
                    <a:pt x="390" y="1099"/>
                    <a:pt x="390" y="1099"/>
                    <a:pt x="391" y="1099"/>
                  </a:cubicBezTo>
                  <a:cubicBezTo>
                    <a:pt x="391" y="1100"/>
                    <a:pt x="392" y="1100"/>
                    <a:pt x="391" y="1101"/>
                  </a:cubicBezTo>
                  <a:cubicBezTo>
                    <a:pt x="391" y="1101"/>
                    <a:pt x="391" y="1101"/>
                    <a:pt x="391" y="1101"/>
                  </a:cubicBezTo>
                  <a:cubicBezTo>
                    <a:pt x="391" y="1101"/>
                    <a:pt x="391" y="1101"/>
                    <a:pt x="390" y="1102"/>
                  </a:cubicBezTo>
                  <a:cubicBezTo>
                    <a:pt x="390" y="1102"/>
                    <a:pt x="390" y="1102"/>
                    <a:pt x="390" y="1102"/>
                  </a:cubicBezTo>
                  <a:cubicBezTo>
                    <a:pt x="390" y="1103"/>
                    <a:pt x="392" y="1105"/>
                    <a:pt x="393" y="1106"/>
                  </a:cubicBezTo>
                  <a:cubicBezTo>
                    <a:pt x="393" y="1106"/>
                    <a:pt x="393" y="1106"/>
                    <a:pt x="394" y="1106"/>
                  </a:cubicBezTo>
                  <a:cubicBezTo>
                    <a:pt x="394" y="1106"/>
                    <a:pt x="394" y="1106"/>
                    <a:pt x="393" y="1106"/>
                  </a:cubicBezTo>
                  <a:cubicBezTo>
                    <a:pt x="393" y="1106"/>
                    <a:pt x="393" y="1106"/>
                    <a:pt x="391" y="1105"/>
                  </a:cubicBezTo>
                  <a:cubicBezTo>
                    <a:pt x="391" y="1105"/>
                    <a:pt x="390" y="1104"/>
                    <a:pt x="390" y="1104"/>
                  </a:cubicBezTo>
                  <a:cubicBezTo>
                    <a:pt x="390" y="1104"/>
                    <a:pt x="389" y="1103"/>
                    <a:pt x="388" y="1103"/>
                  </a:cubicBezTo>
                  <a:cubicBezTo>
                    <a:pt x="388" y="1103"/>
                    <a:pt x="388" y="1103"/>
                    <a:pt x="388" y="1103"/>
                  </a:cubicBezTo>
                  <a:cubicBezTo>
                    <a:pt x="388" y="1103"/>
                    <a:pt x="388" y="1103"/>
                    <a:pt x="388" y="1103"/>
                  </a:cubicBezTo>
                  <a:cubicBezTo>
                    <a:pt x="388" y="1104"/>
                    <a:pt x="388" y="1105"/>
                    <a:pt x="388" y="1106"/>
                  </a:cubicBezTo>
                  <a:cubicBezTo>
                    <a:pt x="388" y="1106"/>
                    <a:pt x="388" y="1106"/>
                    <a:pt x="388" y="1106"/>
                  </a:cubicBezTo>
                  <a:cubicBezTo>
                    <a:pt x="388" y="1106"/>
                    <a:pt x="388" y="1106"/>
                    <a:pt x="389" y="1106"/>
                  </a:cubicBezTo>
                  <a:cubicBezTo>
                    <a:pt x="389" y="1106"/>
                    <a:pt x="389" y="1106"/>
                    <a:pt x="390" y="1107"/>
                  </a:cubicBezTo>
                  <a:cubicBezTo>
                    <a:pt x="390" y="1107"/>
                    <a:pt x="389" y="1107"/>
                    <a:pt x="387" y="1107"/>
                  </a:cubicBezTo>
                  <a:cubicBezTo>
                    <a:pt x="387" y="1107"/>
                    <a:pt x="387" y="1107"/>
                    <a:pt x="387" y="1107"/>
                  </a:cubicBezTo>
                  <a:cubicBezTo>
                    <a:pt x="387" y="1107"/>
                    <a:pt x="387" y="1107"/>
                    <a:pt x="386" y="1107"/>
                  </a:cubicBezTo>
                  <a:cubicBezTo>
                    <a:pt x="387" y="1108"/>
                    <a:pt x="387" y="1108"/>
                    <a:pt x="387" y="1110"/>
                  </a:cubicBezTo>
                  <a:cubicBezTo>
                    <a:pt x="387" y="1110"/>
                    <a:pt x="387" y="1110"/>
                    <a:pt x="387" y="1110"/>
                  </a:cubicBezTo>
                  <a:cubicBezTo>
                    <a:pt x="387" y="1110"/>
                    <a:pt x="387" y="1110"/>
                    <a:pt x="387" y="1110"/>
                  </a:cubicBezTo>
                  <a:cubicBezTo>
                    <a:pt x="387" y="1111"/>
                    <a:pt x="388" y="1112"/>
                    <a:pt x="388" y="1112"/>
                  </a:cubicBezTo>
                  <a:cubicBezTo>
                    <a:pt x="388" y="1112"/>
                    <a:pt x="388" y="1112"/>
                    <a:pt x="388" y="1112"/>
                  </a:cubicBezTo>
                  <a:cubicBezTo>
                    <a:pt x="388" y="1113"/>
                    <a:pt x="389" y="1114"/>
                    <a:pt x="390" y="1114"/>
                  </a:cubicBezTo>
                  <a:cubicBezTo>
                    <a:pt x="390" y="1114"/>
                    <a:pt x="390" y="1115"/>
                    <a:pt x="393" y="1114"/>
                  </a:cubicBezTo>
                  <a:cubicBezTo>
                    <a:pt x="393" y="1115"/>
                    <a:pt x="393" y="1115"/>
                    <a:pt x="394" y="1116"/>
                  </a:cubicBezTo>
                  <a:cubicBezTo>
                    <a:pt x="395" y="1117"/>
                    <a:pt x="397" y="1117"/>
                    <a:pt x="399" y="1117"/>
                  </a:cubicBezTo>
                  <a:cubicBezTo>
                    <a:pt x="399" y="1117"/>
                    <a:pt x="399" y="1117"/>
                    <a:pt x="398" y="1117"/>
                  </a:cubicBezTo>
                  <a:cubicBezTo>
                    <a:pt x="399" y="1117"/>
                    <a:pt x="399" y="1117"/>
                    <a:pt x="400" y="1115"/>
                  </a:cubicBezTo>
                  <a:cubicBezTo>
                    <a:pt x="400" y="1115"/>
                    <a:pt x="400" y="1115"/>
                    <a:pt x="401" y="1115"/>
                  </a:cubicBezTo>
                  <a:cubicBezTo>
                    <a:pt x="400" y="1115"/>
                    <a:pt x="400" y="1115"/>
                    <a:pt x="401" y="1117"/>
                  </a:cubicBezTo>
                  <a:cubicBezTo>
                    <a:pt x="401" y="1117"/>
                    <a:pt x="401" y="1117"/>
                    <a:pt x="401" y="1117"/>
                  </a:cubicBezTo>
                  <a:cubicBezTo>
                    <a:pt x="401" y="1117"/>
                    <a:pt x="401" y="1117"/>
                    <a:pt x="401" y="1117"/>
                  </a:cubicBezTo>
                  <a:cubicBezTo>
                    <a:pt x="401" y="1117"/>
                    <a:pt x="401" y="1117"/>
                    <a:pt x="401" y="1117"/>
                  </a:cubicBezTo>
                  <a:cubicBezTo>
                    <a:pt x="403" y="1118"/>
                    <a:pt x="404" y="1119"/>
                    <a:pt x="406" y="1120"/>
                  </a:cubicBezTo>
                  <a:cubicBezTo>
                    <a:pt x="406" y="1120"/>
                    <a:pt x="406" y="1120"/>
                    <a:pt x="407" y="1121"/>
                  </a:cubicBezTo>
                  <a:cubicBezTo>
                    <a:pt x="408" y="1121"/>
                    <a:pt x="408" y="1122"/>
                    <a:pt x="409" y="1122"/>
                  </a:cubicBezTo>
                  <a:cubicBezTo>
                    <a:pt x="410" y="1123"/>
                    <a:pt x="410" y="1123"/>
                    <a:pt x="411" y="1124"/>
                  </a:cubicBezTo>
                  <a:cubicBezTo>
                    <a:pt x="412" y="1125"/>
                    <a:pt x="414" y="1126"/>
                    <a:pt x="415" y="1126"/>
                  </a:cubicBezTo>
                  <a:cubicBezTo>
                    <a:pt x="415" y="1126"/>
                    <a:pt x="415" y="1126"/>
                    <a:pt x="415" y="1127"/>
                  </a:cubicBezTo>
                  <a:cubicBezTo>
                    <a:pt x="416" y="1127"/>
                    <a:pt x="416" y="1127"/>
                    <a:pt x="417" y="1127"/>
                  </a:cubicBezTo>
                  <a:cubicBezTo>
                    <a:pt x="418" y="1128"/>
                    <a:pt x="419" y="1128"/>
                    <a:pt x="419" y="1128"/>
                  </a:cubicBezTo>
                  <a:cubicBezTo>
                    <a:pt x="419" y="1128"/>
                    <a:pt x="419" y="1128"/>
                    <a:pt x="420" y="1128"/>
                  </a:cubicBezTo>
                  <a:cubicBezTo>
                    <a:pt x="420" y="1129"/>
                    <a:pt x="420" y="1129"/>
                    <a:pt x="420" y="1129"/>
                  </a:cubicBezTo>
                  <a:cubicBezTo>
                    <a:pt x="420" y="1129"/>
                    <a:pt x="421" y="1129"/>
                    <a:pt x="422" y="1130"/>
                  </a:cubicBezTo>
                  <a:cubicBezTo>
                    <a:pt x="422" y="1130"/>
                    <a:pt x="422" y="1130"/>
                    <a:pt x="422" y="1130"/>
                  </a:cubicBezTo>
                  <a:cubicBezTo>
                    <a:pt x="422" y="1130"/>
                    <a:pt x="422" y="1130"/>
                    <a:pt x="422" y="1130"/>
                  </a:cubicBezTo>
                  <a:cubicBezTo>
                    <a:pt x="422" y="1131"/>
                    <a:pt x="422" y="1131"/>
                    <a:pt x="423" y="1131"/>
                  </a:cubicBezTo>
                  <a:cubicBezTo>
                    <a:pt x="424" y="1132"/>
                    <a:pt x="425" y="1132"/>
                    <a:pt x="426" y="1133"/>
                  </a:cubicBezTo>
                  <a:cubicBezTo>
                    <a:pt x="425" y="1133"/>
                    <a:pt x="425" y="1133"/>
                    <a:pt x="424" y="1133"/>
                  </a:cubicBezTo>
                  <a:cubicBezTo>
                    <a:pt x="424" y="1133"/>
                    <a:pt x="424" y="1133"/>
                    <a:pt x="424" y="1133"/>
                  </a:cubicBezTo>
                  <a:cubicBezTo>
                    <a:pt x="424" y="1133"/>
                    <a:pt x="424" y="1133"/>
                    <a:pt x="424" y="1133"/>
                  </a:cubicBezTo>
                  <a:cubicBezTo>
                    <a:pt x="424" y="1133"/>
                    <a:pt x="424" y="1133"/>
                    <a:pt x="424" y="1134"/>
                  </a:cubicBezTo>
                  <a:cubicBezTo>
                    <a:pt x="424" y="1134"/>
                    <a:pt x="424" y="1134"/>
                    <a:pt x="424" y="1134"/>
                  </a:cubicBezTo>
                  <a:cubicBezTo>
                    <a:pt x="425" y="1134"/>
                    <a:pt x="425" y="1134"/>
                    <a:pt x="425" y="1134"/>
                  </a:cubicBezTo>
                  <a:cubicBezTo>
                    <a:pt x="425" y="1134"/>
                    <a:pt x="425" y="1134"/>
                    <a:pt x="427" y="1134"/>
                  </a:cubicBezTo>
                  <a:cubicBezTo>
                    <a:pt x="427" y="1135"/>
                    <a:pt x="428" y="1135"/>
                    <a:pt x="429" y="1136"/>
                  </a:cubicBezTo>
                  <a:cubicBezTo>
                    <a:pt x="429" y="1136"/>
                    <a:pt x="429" y="1136"/>
                    <a:pt x="429" y="1136"/>
                  </a:cubicBezTo>
                  <a:cubicBezTo>
                    <a:pt x="429" y="1136"/>
                    <a:pt x="429" y="1136"/>
                    <a:pt x="430" y="1137"/>
                  </a:cubicBezTo>
                  <a:cubicBezTo>
                    <a:pt x="431" y="1138"/>
                    <a:pt x="432" y="1138"/>
                    <a:pt x="432" y="1139"/>
                  </a:cubicBezTo>
                  <a:cubicBezTo>
                    <a:pt x="432" y="1139"/>
                    <a:pt x="432" y="1138"/>
                    <a:pt x="432" y="1138"/>
                  </a:cubicBezTo>
                  <a:cubicBezTo>
                    <a:pt x="432" y="1138"/>
                    <a:pt x="433" y="1138"/>
                    <a:pt x="433" y="1138"/>
                  </a:cubicBezTo>
                  <a:cubicBezTo>
                    <a:pt x="433" y="1138"/>
                    <a:pt x="433" y="1138"/>
                    <a:pt x="433" y="1138"/>
                  </a:cubicBezTo>
                  <a:cubicBezTo>
                    <a:pt x="433" y="1138"/>
                    <a:pt x="433" y="1138"/>
                    <a:pt x="434" y="1140"/>
                  </a:cubicBezTo>
                  <a:cubicBezTo>
                    <a:pt x="434" y="1140"/>
                    <a:pt x="434" y="1140"/>
                    <a:pt x="433" y="1141"/>
                  </a:cubicBezTo>
                  <a:cubicBezTo>
                    <a:pt x="434" y="1141"/>
                    <a:pt x="434" y="1141"/>
                    <a:pt x="435" y="1142"/>
                  </a:cubicBezTo>
                  <a:cubicBezTo>
                    <a:pt x="435" y="1142"/>
                    <a:pt x="435" y="1142"/>
                    <a:pt x="436" y="1143"/>
                  </a:cubicBezTo>
                  <a:cubicBezTo>
                    <a:pt x="436" y="1143"/>
                    <a:pt x="436" y="1143"/>
                    <a:pt x="436" y="1143"/>
                  </a:cubicBezTo>
                  <a:cubicBezTo>
                    <a:pt x="436" y="1143"/>
                    <a:pt x="436" y="1143"/>
                    <a:pt x="436" y="1143"/>
                  </a:cubicBezTo>
                  <a:cubicBezTo>
                    <a:pt x="437" y="1143"/>
                    <a:pt x="437" y="1143"/>
                    <a:pt x="437" y="1143"/>
                  </a:cubicBezTo>
                  <a:cubicBezTo>
                    <a:pt x="437" y="1143"/>
                    <a:pt x="437" y="1143"/>
                    <a:pt x="437" y="1143"/>
                  </a:cubicBezTo>
                  <a:cubicBezTo>
                    <a:pt x="437" y="1143"/>
                    <a:pt x="437" y="1143"/>
                    <a:pt x="437" y="1144"/>
                  </a:cubicBezTo>
                  <a:cubicBezTo>
                    <a:pt x="438" y="1144"/>
                    <a:pt x="438" y="1144"/>
                    <a:pt x="439" y="1144"/>
                  </a:cubicBezTo>
                  <a:cubicBezTo>
                    <a:pt x="440" y="1144"/>
                    <a:pt x="440" y="1145"/>
                    <a:pt x="440" y="1145"/>
                  </a:cubicBezTo>
                  <a:cubicBezTo>
                    <a:pt x="440" y="1145"/>
                    <a:pt x="440" y="1145"/>
                    <a:pt x="439" y="1145"/>
                  </a:cubicBezTo>
                  <a:cubicBezTo>
                    <a:pt x="440" y="1145"/>
                    <a:pt x="440" y="1146"/>
                    <a:pt x="440" y="1146"/>
                  </a:cubicBezTo>
                  <a:cubicBezTo>
                    <a:pt x="440" y="1146"/>
                    <a:pt x="440" y="1146"/>
                    <a:pt x="439" y="1146"/>
                  </a:cubicBezTo>
                  <a:cubicBezTo>
                    <a:pt x="438" y="1146"/>
                    <a:pt x="438" y="1146"/>
                    <a:pt x="438" y="1146"/>
                  </a:cubicBezTo>
                  <a:cubicBezTo>
                    <a:pt x="438" y="1146"/>
                    <a:pt x="438" y="1146"/>
                    <a:pt x="437" y="1146"/>
                  </a:cubicBezTo>
                  <a:cubicBezTo>
                    <a:pt x="437" y="1146"/>
                    <a:pt x="437" y="1146"/>
                    <a:pt x="437" y="1146"/>
                  </a:cubicBezTo>
                  <a:cubicBezTo>
                    <a:pt x="437" y="1146"/>
                    <a:pt x="437" y="1146"/>
                    <a:pt x="438" y="1147"/>
                  </a:cubicBezTo>
                  <a:cubicBezTo>
                    <a:pt x="438" y="1147"/>
                    <a:pt x="438" y="1147"/>
                    <a:pt x="439" y="1148"/>
                  </a:cubicBezTo>
                  <a:cubicBezTo>
                    <a:pt x="439" y="1148"/>
                    <a:pt x="439" y="1148"/>
                    <a:pt x="440" y="1148"/>
                  </a:cubicBezTo>
                  <a:cubicBezTo>
                    <a:pt x="442" y="1148"/>
                    <a:pt x="444" y="1149"/>
                    <a:pt x="445" y="1149"/>
                  </a:cubicBezTo>
                  <a:cubicBezTo>
                    <a:pt x="445" y="1149"/>
                    <a:pt x="446" y="1149"/>
                    <a:pt x="446" y="1150"/>
                  </a:cubicBezTo>
                  <a:cubicBezTo>
                    <a:pt x="446" y="1150"/>
                    <a:pt x="446" y="1150"/>
                    <a:pt x="448" y="1150"/>
                  </a:cubicBezTo>
                  <a:cubicBezTo>
                    <a:pt x="448" y="1150"/>
                    <a:pt x="448" y="1150"/>
                    <a:pt x="449" y="1151"/>
                  </a:cubicBezTo>
                  <a:cubicBezTo>
                    <a:pt x="449" y="1151"/>
                    <a:pt x="449" y="1151"/>
                    <a:pt x="449" y="1151"/>
                  </a:cubicBezTo>
                  <a:cubicBezTo>
                    <a:pt x="449" y="1151"/>
                    <a:pt x="449" y="1151"/>
                    <a:pt x="449" y="1151"/>
                  </a:cubicBezTo>
                  <a:cubicBezTo>
                    <a:pt x="450" y="1151"/>
                    <a:pt x="450" y="1151"/>
                    <a:pt x="451" y="1151"/>
                  </a:cubicBezTo>
                  <a:cubicBezTo>
                    <a:pt x="451" y="1151"/>
                    <a:pt x="451" y="1151"/>
                    <a:pt x="452" y="1151"/>
                  </a:cubicBezTo>
                  <a:cubicBezTo>
                    <a:pt x="452" y="1151"/>
                    <a:pt x="452" y="1151"/>
                    <a:pt x="453" y="1151"/>
                  </a:cubicBezTo>
                  <a:cubicBezTo>
                    <a:pt x="453" y="1151"/>
                    <a:pt x="453" y="1151"/>
                    <a:pt x="454" y="1152"/>
                  </a:cubicBezTo>
                  <a:cubicBezTo>
                    <a:pt x="454" y="1152"/>
                    <a:pt x="454" y="1152"/>
                    <a:pt x="454" y="1152"/>
                  </a:cubicBezTo>
                  <a:cubicBezTo>
                    <a:pt x="455" y="1152"/>
                    <a:pt x="456" y="1153"/>
                    <a:pt x="457" y="1153"/>
                  </a:cubicBezTo>
                  <a:cubicBezTo>
                    <a:pt x="457" y="1153"/>
                    <a:pt x="457" y="1153"/>
                    <a:pt x="458" y="1154"/>
                  </a:cubicBezTo>
                  <a:cubicBezTo>
                    <a:pt x="459" y="1154"/>
                    <a:pt x="459" y="1154"/>
                    <a:pt x="461" y="1155"/>
                  </a:cubicBezTo>
                  <a:cubicBezTo>
                    <a:pt x="461" y="1155"/>
                    <a:pt x="461" y="1155"/>
                    <a:pt x="463" y="1156"/>
                  </a:cubicBezTo>
                  <a:cubicBezTo>
                    <a:pt x="464" y="1156"/>
                    <a:pt x="465" y="1156"/>
                    <a:pt x="466" y="1156"/>
                  </a:cubicBezTo>
                  <a:cubicBezTo>
                    <a:pt x="466" y="1156"/>
                    <a:pt x="466" y="1156"/>
                    <a:pt x="467" y="1157"/>
                  </a:cubicBezTo>
                  <a:cubicBezTo>
                    <a:pt x="467" y="1157"/>
                    <a:pt x="467" y="1157"/>
                    <a:pt x="468" y="1157"/>
                  </a:cubicBezTo>
                  <a:cubicBezTo>
                    <a:pt x="468" y="1157"/>
                    <a:pt x="468" y="1157"/>
                    <a:pt x="468" y="1157"/>
                  </a:cubicBezTo>
                  <a:cubicBezTo>
                    <a:pt x="468" y="1157"/>
                    <a:pt x="468" y="1157"/>
                    <a:pt x="469" y="1157"/>
                  </a:cubicBezTo>
                  <a:cubicBezTo>
                    <a:pt x="469" y="1157"/>
                    <a:pt x="469" y="1157"/>
                    <a:pt x="469" y="1157"/>
                  </a:cubicBezTo>
                  <a:cubicBezTo>
                    <a:pt x="469" y="1157"/>
                    <a:pt x="470" y="1157"/>
                    <a:pt x="470" y="1157"/>
                  </a:cubicBezTo>
                  <a:cubicBezTo>
                    <a:pt x="470" y="1157"/>
                    <a:pt x="470" y="1157"/>
                    <a:pt x="472" y="1157"/>
                  </a:cubicBezTo>
                  <a:cubicBezTo>
                    <a:pt x="472" y="1157"/>
                    <a:pt x="473" y="1157"/>
                    <a:pt x="473" y="1157"/>
                  </a:cubicBezTo>
                  <a:cubicBezTo>
                    <a:pt x="473" y="1157"/>
                    <a:pt x="473" y="1157"/>
                    <a:pt x="474" y="1157"/>
                  </a:cubicBezTo>
                  <a:cubicBezTo>
                    <a:pt x="475" y="1157"/>
                    <a:pt x="476" y="1157"/>
                    <a:pt x="477" y="1157"/>
                  </a:cubicBezTo>
                  <a:cubicBezTo>
                    <a:pt x="477" y="1157"/>
                    <a:pt x="477" y="1157"/>
                    <a:pt x="478" y="1158"/>
                  </a:cubicBezTo>
                  <a:cubicBezTo>
                    <a:pt x="479" y="1158"/>
                    <a:pt x="480" y="1158"/>
                    <a:pt x="480" y="1158"/>
                  </a:cubicBezTo>
                  <a:cubicBezTo>
                    <a:pt x="481" y="1158"/>
                    <a:pt x="481" y="1158"/>
                    <a:pt x="481" y="1158"/>
                  </a:cubicBezTo>
                  <a:cubicBezTo>
                    <a:pt x="481" y="1158"/>
                    <a:pt x="481" y="1158"/>
                    <a:pt x="483" y="1158"/>
                  </a:cubicBezTo>
                  <a:cubicBezTo>
                    <a:pt x="483" y="1158"/>
                    <a:pt x="483" y="1158"/>
                    <a:pt x="484" y="1158"/>
                  </a:cubicBezTo>
                  <a:cubicBezTo>
                    <a:pt x="484" y="1158"/>
                    <a:pt x="484" y="1158"/>
                    <a:pt x="484" y="1159"/>
                  </a:cubicBezTo>
                  <a:cubicBezTo>
                    <a:pt x="484" y="1159"/>
                    <a:pt x="485" y="1159"/>
                    <a:pt x="485" y="1159"/>
                  </a:cubicBezTo>
                  <a:cubicBezTo>
                    <a:pt x="485" y="1159"/>
                    <a:pt x="485" y="1159"/>
                    <a:pt x="487" y="1159"/>
                  </a:cubicBezTo>
                  <a:cubicBezTo>
                    <a:pt x="487" y="1159"/>
                    <a:pt x="488" y="1159"/>
                    <a:pt x="488" y="1159"/>
                  </a:cubicBezTo>
                  <a:cubicBezTo>
                    <a:pt x="488" y="1159"/>
                    <a:pt x="489" y="1159"/>
                    <a:pt x="489" y="1159"/>
                  </a:cubicBezTo>
                  <a:cubicBezTo>
                    <a:pt x="489" y="1159"/>
                    <a:pt x="490" y="1159"/>
                    <a:pt x="490" y="1159"/>
                  </a:cubicBezTo>
                  <a:cubicBezTo>
                    <a:pt x="490" y="1159"/>
                    <a:pt x="490" y="1159"/>
                    <a:pt x="491" y="1159"/>
                  </a:cubicBezTo>
                  <a:cubicBezTo>
                    <a:pt x="491" y="1159"/>
                    <a:pt x="491" y="1159"/>
                    <a:pt x="491" y="1159"/>
                  </a:cubicBezTo>
                  <a:cubicBezTo>
                    <a:pt x="491" y="1159"/>
                    <a:pt x="491" y="1159"/>
                    <a:pt x="492" y="1159"/>
                  </a:cubicBezTo>
                  <a:cubicBezTo>
                    <a:pt x="492" y="1159"/>
                    <a:pt x="493" y="1159"/>
                    <a:pt x="493" y="1159"/>
                  </a:cubicBezTo>
                  <a:cubicBezTo>
                    <a:pt x="493" y="1159"/>
                    <a:pt x="493" y="1159"/>
                    <a:pt x="493" y="1159"/>
                  </a:cubicBezTo>
                  <a:cubicBezTo>
                    <a:pt x="494" y="1160"/>
                    <a:pt x="494" y="1160"/>
                    <a:pt x="496" y="1160"/>
                  </a:cubicBezTo>
                  <a:cubicBezTo>
                    <a:pt x="496" y="1160"/>
                    <a:pt x="496" y="1160"/>
                    <a:pt x="496" y="1159"/>
                  </a:cubicBezTo>
                  <a:cubicBezTo>
                    <a:pt x="496" y="1159"/>
                    <a:pt x="497" y="1159"/>
                    <a:pt x="497" y="1159"/>
                  </a:cubicBezTo>
                  <a:cubicBezTo>
                    <a:pt x="497" y="1159"/>
                    <a:pt x="497" y="1159"/>
                    <a:pt x="497" y="1159"/>
                  </a:cubicBezTo>
                  <a:cubicBezTo>
                    <a:pt x="497" y="1159"/>
                    <a:pt x="498" y="1159"/>
                    <a:pt x="498" y="1159"/>
                  </a:cubicBezTo>
                  <a:cubicBezTo>
                    <a:pt x="498" y="1159"/>
                    <a:pt x="499" y="1159"/>
                    <a:pt x="499" y="1159"/>
                  </a:cubicBezTo>
                  <a:cubicBezTo>
                    <a:pt x="499" y="1159"/>
                    <a:pt x="499" y="1159"/>
                    <a:pt x="500" y="1159"/>
                  </a:cubicBezTo>
                  <a:cubicBezTo>
                    <a:pt x="500" y="1159"/>
                    <a:pt x="501" y="1159"/>
                    <a:pt x="501" y="1159"/>
                  </a:cubicBezTo>
                  <a:cubicBezTo>
                    <a:pt x="501" y="1160"/>
                    <a:pt x="501" y="1160"/>
                    <a:pt x="502" y="1160"/>
                  </a:cubicBezTo>
                  <a:cubicBezTo>
                    <a:pt x="502" y="1160"/>
                    <a:pt x="503" y="1160"/>
                    <a:pt x="503" y="1160"/>
                  </a:cubicBezTo>
                  <a:cubicBezTo>
                    <a:pt x="503" y="1160"/>
                    <a:pt x="503" y="1160"/>
                    <a:pt x="505" y="1159"/>
                  </a:cubicBezTo>
                  <a:cubicBezTo>
                    <a:pt x="506" y="1158"/>
                    <a:pt x="507" y="1157"/>
                    <a:pt x="509" y="1156"/>
                  </a:cubicBezTo>
                  <a:cubicBezTo>
                    <a:pt x="509" y="1156"/>
                    <a:pt x="509" y="1156"/>
                    <a:pt x="509" y="1156"/>
                  </a:cubicBezTo>
                  <a:cubicBezTo>
                    <a:pt x="509" y="1156"/>
                    <a:pt x="510" y="1156"/>
                    <a:pt x="510" y="1156"/>
                  </a:cubicBezTo>
                  <a:cubicBezTo>
                    <a:pt x="510" y="1156"/>
                    <a:pt x="510" y="1156"/>
                    <a:pt x="510" y="1156"/>
                  </a:cubicBezTo>
                  <a:cubicBezTo>
                    <a:pt x="510" y="1156"/>
                    <a:pt x="510" y="1156"/>
                    <a:pt x="512" y="1156"/>
                  </a:cubicBezTo>
                  <a:cubicBezTo>
                    <a:pt x="512" y="1156"/>
                    <a:pt x="512" y="1156"/>
                    <a:pt x="513" y="1156"/>
                  </a:cubicBezTo>
                  <a:cubicBezTo>
                    <a:pt x="513" y="1156"/>
                    <a:pt x="513" y="1155"/>
                    <a:pt x="513" y="1155"/>
                  </a:cubicBezTo>
                  <a:cubicBezTo>
                    <a:pt x="513" y="1155"/>
                    <a:pt x="513" y="1155"/>
                    <a:pt x="515" y="1155"/>
                  </a:cubicBezTo>
                  <a:cubicBezTo>
                    <a:pt x="515" y="1155"/>
                    <a:pt x="515" y="1155"/>
                    <a:pt x="515" y="1155"/>
                  </a:cubicBezTo>
                  <a:cubicBezTo>
                    <a:pt x="515" y="1155"/>
                    <a:pt x="515" y="1155"/>
                    <a:pt x="516" y="1155"/>
                  </a:cubicBezTo>
                  <a:cubicBezTo>
                    <a:pt x="516" y="1155"/>
                    <a:pt x="516" y="1155"/>
                    <a:pt x="516" y="1154"/>
                  </a:cubicBezTo>
                  <a:cubicBezTo>
                    <a:pt x="517" y="1154"/>
                    <a:pt x="517" y="1154"/>
                    <a:pt x="517" y="1154"/>
                  </a:cubicBezTo>
                  <a:cubicBezTo>
                    <a:pt x="517" y="1154"/>
                    <a:pt x="517" y="1154"/>
                    <a:pt x="518" y="1154"/>
                  </a:cubicBezTo>
                  <a:cubicBezTo>
                    <a:pt x="518" y="1154"/>
                    <a:pt x="518" y="1154"/>
                    <a:pt x="519" y="1154"/>
                  </a:cubicBezTo>
                  <a:cubicBezTo>
                    <a:pt x="519" y="1154"/>
                    <a:pt x="519" y="1154"/>
                    <a:pt x="519" y="1154"/>
                  </a:cubicBezTo>
                  <a:cubicBezTo>
                    <a:pt x="519" y="1154"/>
                    <a:pt x="519" y="1154"/>
                    <a:pt x="519" y="1154"/>
                  </a:cubicBezTo>
                  <a:cubicBezTo>
                    <a:pt x="520" y="1154"/>
                    <a:pt x="520" y="1154"/>
                    <a:pt x="521" y="1153"/>
                  </a:cubicBezTo>
                  <a:cubicBezTo>
                    <a:pt x="521" y="1153"/>
                    <a:pt x="521" y="1153"/>
                    <a:pt x="521" y="1153"/>
                  </a:cubicBezTo>
                  <a:cubicBezTo>
                    <a:pt x="521" y="1153"/>
                    <a:pt x="521" y="1153"/>
                    <a:pt x="522" y="1153"/>
                  </a:cubicBezTo>
                  <a:cubicBezTo>
                    <a:pt x="522" y="1153"/>
                    <a:pt x="523" y="1153"/>
                    <a:pt x="524" y="1153"/>
                  </a:cubicBezTo>
                  <a:cubicBezTo>
                    <a:pt x="524" y="1153"/>
                    <a:pt x="524" y="1153"/>
                    <a:pt x="525" y="1153"/>
                  </a:cubicBezTo>
                  <a:cubicBezTo>
                    <a:pt x="525" y="1153"/>
                    <a:pt x="525" y="1153"/>
                    <a:pt x="525" y="1153"/>
                  </a:cubicBezTo>
                  <a:cubicBezTo>
                    <a:pt x="525" y="1153"/>
                    <a:pt x="525" y="1152"/>
                    <a:pt x="526" y="1152"/>
                  </a:cubicBezTo>
                  <a:cubicBezTo>
                    <a:pt x="526" y="1152"/>
                    <a:pt x="526" y="1151"/>
                    <a:pt x="528" y="1149"/>
                  </a:cubicBezTo>
                  <a:cubicBezTo>
                    <a:pt x="528" y="1149"/>
                    <a:pt x="529" y="1149"/>
                    <a:pt x="530" y="1148"/>
                  </a:cubicBezTo>
                  <a:cubicBezTo>
                    <a:pt x="530" y="1148"/>
                    <a:pt x="530" y="1148"/>
                    <a:pt x="531" y="1148"/>
                  </a:cubicBezTo>
                  <a:cubicBezTo>
                    <a:pt x="532" y="1148"/>
                    <a:pt x="532" y="1148"/>
                    <a:pt x="532" y="1148"/>
                  </a:cubicBezTo>
                  <a:cubicBezTo>
                    <a:pt x="532" y="1148"/>
                    <a:pt x="532" y="1148"/>
                    <a:pt x="534" y="1148"/>
                  </a:cubicBezTo>
                  <a:cubicBezTo>
                    <a:pt x="534" y="1148"/>
                    <a:pt x="534" y="1148"/>
                    <a:pt x="535" y="1146"/>
                  </a:cubicBezTo>
                  <a:cubicBezTo>
                    <a:pt x="535" y="1146"/>
                    <a:pt x="534" y="1146"/>
                    <a:pt x="534" y="1146"/>
                  </a:cubicBezTo>
                  <a:cubicBezTo>
                    <a:pt x="534" y="1146"/>
                    <a:pt x="534" y="1145"/>
                    <a:pt x="532" y="1145"/>
                  </a:cubicBezTo>
                  <a:cubicBezTo>
                    <a:pt x="532" y="1145"/>
                    <a:pt x="532" y="1145"/>
                    <a:pt x="531" y="1145"/>
                  </a:cubicBezTo>
                  <a:cubicBezTo>
                    <a:pt x="530" y="1145"/>
                    <a:pt x="529" y="1144"/>
                    <a:pt x="529" y="1144"/>
                  </a:cubicBezTo>
                  <a:cubicBezTo>
                    <a:pt x="529" y="1144"/>
                    <a:pt x="529" y="1144"/>
                    <a:pt x="529" y="1144"/>
                  </a:cubicBezTo>
                  <a:cubicBezTo>
                    <a:pt x="529" y="1144"/>
                    <a:pt x="529" y="1144"/>
                    <a:pt x="530" y="1143"/>
                  </a:cubicBezTo>
                  <a:cubicBezTo>
                    <a:pt x="530" y="1143"/>
                    <a:pt x="530" y="1143"/>
                    <a:pt x="530" y="1143"/>
                  </a:cubicBezTo>
                  <a:cubicBezTo>
                    <a:pt x="530" y="1143"/>
                    <a:pt x="530" y="1143"/>
                    <a:pt x="530" y="1143"/>
                  </a:cubicBezTo>
                  <a:cubicBezTo>
                    <a:pt x="531" y="1143"/>
                    <a:pt x="532" y="1143"/>
                    <a:pt x="533" y="1143"/>
                  </a:cubicBezTo>
                  <a:cubicBezTo>
                    <a:pt x="534" y="1143"/>
                    <a:pt x="534" y="1143"/>
                    <a:pt x="534" y="1142"/>
                  </a:cubicBezTo>
                  <a:cubicBezTo>
                    <a:pt x="534" y="1142"/>
                    <a:pt x="534" y="1142"/>
                    <a:pt x="535" y="1142"/>
                  </a:cubicBezTo>
                  <a:cubicBezTo>
                    <a:pt x="535" y="1142"/>
                    <a:pt x="536" y="1142"/>
                    <a:pt x="538" y="1143"/>
                  </a:cubicBezTo>
                  <a:cubicBezTo>
                    <a:pt x="538" y="1143"/>
                    <a:pt x="539" y="1143"/>
                    <a:pt x="540" y="1145"/>
                  </a:cubicBezTo>
                  <a:cubicBezTo>
                    <a:pt x="540" y="1145"/>
                    <a:pt x="540" y="1145"/>
                    <a:pt x="542" y="1144"/>
                  </a:cubicBezTo>
                  <a:cubicBezTo>
                    <a:pt x="543" y="1144"/>
                    <a:pt x="545" y="1143"/>
                    <a:pt x="546" y="1142"/>
                  </a:cubicBezTo>
                  <a:cubicBezTo>
                    <a:pt x="547" y="1142"/>
                    <a:pt x="547" y="1142"/>
                    <a:pt x="547" y="1142"/>
                  </a:cubicBezTo>
                  <a:cubicBezTo>
                    <a:pt x="547" y="1142"/>
                    <a:pt x="547" y="1142"/>
                    <a:pt x="548" y="1140"/>
                  </a:cubicBezTo>
                  <a:cubicBezTo>
                    <a:pt x="548" y="1140"/>
                    <a:pt x="548" y="1140"/>
                    <a:pt x="549" y="1140"/>
                  </a:cubicBezTo>
                  <a:cubicBezTo>
                    <a:pt x="549" y="1140"/>
                    <a:pt x="550" y="1139"/>
                    <a:pt x="551" y="1139"/>
                  </a:cubicBezTo>
                  <a:cubicBezTo>
                    <a:pt x="551" y="1139"/>
                    <a:pt x="551" y="1139"/>
                    <a:pt x="551" y="1139"/>
                  </a:cubicBezTo>
                  <a:cubicBezTo>
                    <a:pt x="552" y="1139"/>
                    <a:pt x="553" y="1139"/>
                    <a:pt x="554" y="1139"/>
                  </a:cubicBezTo>
                  <a:cubicBezTo>
                    <a:pt x="554" y="1139"/>
                    <a:pt x="554" y="1139"/>
                    <a:pt x="554" y="1139"/>
                  </a:cubicBezTo>
                  <a:cubicBezTo>
                    <a:pt x="555" y="1139"/>
                    <a:pt x="556" y="1140"/>
                    <a:pt x="557" y="1140"/>
                  </a:cubicBezTo>
                  <a:cubicBezTo>
                    <a:pt x="557" y="1140"/>
                    <a:pt x="557" y="1139"/>
                    <a:pt x="557" y="1139"/>
                  </a:cubicBezTo>
                  <a:cubicBezTo>
                    <a:pt x="557" y="1139"/>
                    <a:pt x="557" y="1139"/>
                    <a:pt x="558" y="1139"/>
                  </a:cubicBezTo>
                  <a:cubicBezTo>
                    <a:pt x="558" y="1139"/>
                    <a:pt x="558" y="1139"/>
                    <a:pt x="558" y="1138"/>
                  </a:cubicBezTo>
                  <a:cubicBezTo>
                    <a:pt x="559" y="1138"/>
                    <a:pt x="559" y="1138"/>
                    <a:pt x="559" y="1138"/>
                  </a:cubicBezTo>
                  <a:cubicBezTo>
                    <a:pt x="559" y="1138"/>
                    <a:pt x="559" y="1138"/>
                    <a:pt x="559" y="1138"/>
                  </a:cubicBezTo>
                  <a:cubicBezTo>
                    <a:pt x="560" y="1138"/>
                    <a:pt x="561" y="1138"/>
                    <a:pt x="562" y="1138"/>
                  </a:cubicBezTo>
                  <a:cubicBezTo>
                    <a:pt x="562" y="1138"/>
                    <a:pt x="563" y="1138"/>
                    <a:pt x="563" y="1138"/>
                  </a:cubicBezTo>
                  <a:cubicBezTo>
                    <a:pt x="563" y="1138"/>
                    <a:pt x="564" y="1138"/>
                    <a:pt x="564" y="1138"/>
                  </a:cubicBezTo>
                  <a:cubicBezTo>
                    <a:pt x="564" y="1138"/>
                    <a:pt x="564" y="1138"/>
                    <a:pt x="565" y="1138"/>
                  </a:cubicBezTo>
                  <a:cubicBezTo>
                    <a:pt x="565" y="1138"/>
                    <a:pt x="567" y="1138"/>
                    <a:pt x="568" y="1137"/>
                  </a:cubicBezTo>
                  <a:cubicBezTo>
                    <a:pt x="568" y="1137"/>
                    <a:pt x="568" y="1137"/>
                    <a:pt x="568" y="1137"/>
                  </a:cubicBezTo>
                  <a:cubicBezTo>
                    <a:pt x="568" y="1137"/>
                    <a:pt x="568" y="1137"/>
                    <a:pt x="569" y="1137"/>
                  </a:cubicBezTo>
                  <a:cubicBezTo>
                    <a:pt x="570" y="1137"/>
                    <a:pt x="571" y="1137"/>
                    <a:pt x="572" y="1137"/>
                  </a:cubicBezTo>
                  <a:cubicBezTo>
                    <a:pt x="572" y="1137"/>
                    <a:pt x="572" y="1137"/>
                    <a:pt x="573" y="1136"/>
                  </a:cubicBezTo>
                  <a:cubicBezTo>
                    <a:pt x="573" y="1136"/>
                    <a:pt x="573" y="1136"/>
                    <a:pt x="575" y="1136"/>
                  </a:cubicBezTo>
                  <a:cubicBezTo>
                    <a:pt x="575" y="1136"/>
                    <a:pt x="575" y="1136"/>
                    <a:pt x="576" y="1135"/>
                  </a:cubicBezTo>
                  <a:cubicBezTo>
                    <a:pt x="576" y="1135"/>
                    <a:pt x="576" y="1135"/>
                    <a:pt x="577" y="1135"/>
                  </a:cubicBezTo>
                  <a:cubicBezTo>
                    <a:pt x="578" y="1134"/>
                    <a:pt x="579" y="1133"/>
                    <a:pt x="579" y="1133"/>
                  </a:cubicBezTo>
                  <a:cubicBezTo>
                    <a:pt x="579" y="1133"/>
                    <a:pt x="579" y="1132"/>
                    <a:pt x="582" y="1131"/>
                  </a:cubicBezTo>
                  <a:cubicBezTo>
                    <a:pt x="583" y="1131"/>
                    <a:pt x="585" y="1131"/>
                    <a:pt x="587" y="1131"/>
                  </a:cubicBezTo>
                  <a:cubicBezTo>
                    <a:pt x="588" y="1131"/>
                    <a:pt x="588" y="1131"/>
                    <a:pt x="589" y="1131"/>
                  </a:cubicBezTo>
                  <a:cubicBezTo>
                    <a:pt x="589" y="1132"/>
                    <a:pt x="589" y="1132"/>
                    <a:pt x="591" y="1132"/>
                  </a:cubicBezTo>
                  <a:cubicBezTo>
                    <a:pt x="591" y="1132"/>
                    <a:pt x="591" y="1132"/>
                    <a:pt x="592" y="1132"/>
                  </a:cubicBezTo>
                  <a:cubicBezTo>
                    <a:pt x="592" y="1132"/>
                    <a:pt x="592" y="1132"/>
                    <a:pt x="592" y="1132"/>
                  </a:cubicBezTo>
                  <a:cubicBezTo>
                    <a:pt x="593" y="1132"/>
                    <a:pt x="593" y="1132"/>
                    <a:pt x="594" y="1132"/>
                  </a:cubicBezTo>
                  <a:cubicBezTo>
                    <a:pt x="594" y="1132"/>
                    <a:pt x="594" y="1132"/>
                    <a:pt x="595" y="1131"/>
                  </a:cubicBezTo>
                  <a:cubicBezTo>
                    <a:pt x="595" y="1131"/>
                    <a:pt x="595" y="1131"/>
                    <a:pt x="596" y="1131"/>
                  </a:cubicBezTo>
                  <a:cubicBezTo>
                    <a:pt x="596" y="1130"/>
                    <a:pt x="597" y="1129"/>
                    <a:pt x="597" y="1128"/>
                  </a:cubicBezTo>
                  <a:cubicBezTo>
                    <a:pt x="598" y="1129"/>
                    <a:pt x="599" y="1129"/>
                    <a:pt x="600" y="1129"/>
                  </a:cubicBezTo>
                  <a:cubicBezTo>
                    <a:pt x="600" y="1129"/>
                    <a:pt x="600" y="1128"/>
                    <a:pt x="600" y="1128"/>
                  </a:cubicBezTo>
                  <a:cubicBezTo>
                    <a:pt x="600" y="1128"/>
                    <a:pt x="601" y="1128"/>
                    <a:pt x="601" y="1128"/>
                  </a:cubicBezTo>
                  <a:cubicBezTo>
                    <a:pt x="601" y="1128"/>
                    <a:pt x="601" y="1129"/>
                    <a:pt x="602" y="1129"/>
                  </a:cubicBezTo>
                  <a:cubicBezTo>
                    <a:pt x="605" y="1129"/>
                    <a:pt x="605" y="1129"/>
                    <a:pt x="609" y="1126"/>
                  </a:cubicBezTo>
                  <a:cubicBezTo>
                    <a:pt x="610" y="1126"/>
                    <a:pt x="610" y="1126"/>
                    <a:pt x="610" y="1126"/>
                  </a:cubicBezTo>
                  <a:cubicBezTo>
                    <a:pt x="610" y="1126"/>
                    <a:pt x="610" y="1126"/>
                    <a:pt x="610" y="1126"/>
                  </a:cubicBezTo>
                  <a:cubicBezTo>
                    <a:pt x="610" y="1126"/>
                    <a:pt x="611" y="1126"/>
                    <a:pt x="611" y="1126"/>
                  </a:cubicBezTo>
                  <a:cubicBezTo>
                    <a:pt x="611" y="1126"/>
                    <a:pt x="611" y="1126"/>
                    <a:pt x="611" y="1126"/>
                  </a:cubicBezTo>
                  <a:cubicBezTo>
                    <a:pt x="612" y="1126"/>
                    <a:pt x="612" y="1126"/>
                    <a:pt x="613" y="1126"/>
                  </a:cubicBezTo>
                  <a:cubicBezTo>
                    <a:pt x="613" y="1126"/>
                    <a:pt x="613" y="1126"/>
                    <a:pt x="612" y="1126"/>
                  </a:cubicBezTo>
                  <a:cubicBezTo>
                    <a:pt x="613" y="1126"/>
                    <a:pt x="613" y="1126"/>
                    <a:pt x="614" y="1126"/>
                  </a:cubicBezTo>
                  <a:cubicBezTo>
                    <a:pt x="614" y="1126"/>
                    <a:pt x="614" y="1126"/>
                    <a:pt x="614" y="1126"/>
                  </a:cubicBezTo>
                  <a:cubicBezTo>
                    <a:pt x="614" y="1126"/>
                    <a:pt x="615" y="1126"/>
                    <a:pt x="615" y="1126"/>
                  </a:cubicBezTo>
                  <a:cubicBezTo>
                    <a:pt x="616" y="1126"/>
                    <a:pt x="616" y="1126"/>
                    <a:pt x="616" y="1126"/>
                  </a:cubicBezTo>
                  <a:cubicBezTo>
                    <a:pt x="616" y="1126"/>
                    <a:pt x="616" y="1126"/>
                    <a:pt x="617" y="1126"/>
                  </a:cubicBezTo>
                  <a:cubicBezTo>
                    <a:pt x="617" y="1126"/>
                    <a:pt x="617" y="1126"/>
                    <a:pt x="618" y="1126"/>
                  </a:cubicBezTo>
                  <a:cubicBezTo>
                    <a:pt x="618" y="1126"/>
                    <a:pt x="617" y="1126"/>
                    <a:pt x="619" y="1126"/>
                  </a:cubicBezTo>
                  <a:cubicBezTo>
                    <a:pt x="619" y="1126"/>
                    <a:pt x="619" y="1126"/>
                    <a:pt x="620" y="1126"/>
                  </a:cubicBezTo>
                  <a:cubicBezTo>
                    <a:pt x="621" y="1125"/>
                    <a:pt x="623" y="1124"/>
                    <a:pt x="624" y="1123"/>
                  </a:cubicBezTo>
                  <a:cubicBezTo>
                    <a:pt x="624" y="1123"/>
                    <a:pt x="624" y="1123"/>
                    <a:pt x="626" y="1122"/>
                  </a:cubicBezTo>
                  <a:cubicBezTo>
                    <a:pt x="627" y="1122"/>
                    <a:pt x="627" y="1122"/>
                    <a:pt x="627" y="1122"/>
                  </a:cubicBezTo>
                  <a:cubicBezTo>
                    <a:pt x="627" y="1122"/>
                    <a:pt x="627" y="1122"/>
                    <a:pt x="627" y="1122"/>
                  </a:cubicBezTo>
                  <a:cubicBezTo>
                    <a:pt x="628" y="1123"/>
                    <a:pt x="628" y="1123"/>
                    <a:pt x="628" y="1124"/>
                  </a:cubicBezTo>
                  <a:cubicBezTo>
                    <a:pt x="628" y="1124"/>
                    <a:pt x="629" y="1124"/>
                    <a:pt x="629" y="1126"/>
                  </a:cubicBezTo>
                  <a:cubicBezTo>
                    <a:pt x="629" y="1126"/>
                    <a:pt x="630" y="1126"/>
                    <a:pt x="630" y="1126"/>
                  </a:cubicBezTo>
                  <a:cubicBezTo>
                    <a:pt x="630" y="1126"/>
                    <a:pt x="630" y="1126"/>
                    <a:pt x="630" y="1126"/>
                  </a:cubicBezTo>
                  <a:cubicBezTo>
                    <a:pt x="630" y="1126"/>
                    <a:pt x="630" y="1126"/>
                    <a:pt x="630" y="1126"/>
                  </a:cubicBezTo>
                  <a:cubicBezTo>
                    <a:pt x="630" y="1126"/>
                    <a:pt x="630" y="1126"/>
                    <a:pt x="631" y="1126"/>
                  </a:cubicBezTo>
                  <a:cubicBezTo>
                    <a:pt x="631" y="1127"/>
                    <a:pt x="631" y="1127"/>
                    <a:pt x="631" y="1127"/>
                  </a:cubicBezTo>
                  <a:cubicBezTo>
                    <a:pt x="631" y="1127"/>
                    <a:pt x="632" y="1127"/>
                    <a:pt x="632" y="1127"/>
                  </a:cubicBezTo>
                  <a:cubicBezTo>
                    <a:pt x="632" y="1127"/>
                    <a:pt x="632" y="1127"/>
                    <a:pt x="632" y="1127"/>
                  </a:cubicBezTo>
                  <a:cubicBezTo>
                    <a:pt x="632" y="1127"/>
                    <a:pt x="632" y="1127"/>
                    <a:pt x="633" y="1127"/>
                  </a:cubicBezTo>
                  <a:cubicBezTo>
                    <a:pt x="632" y="1127"/>
                    <a:pt x="632" y="1127"/>
                    <a:pt x="632" y="1127"/>
                  </a:cubicBezTo>
                  <a:cubicBezTo>
                    <a:pt x="633" y="1127"/>
                    <a:pt x="633" y="1127"/>
                    <a:pt x="633" y="1127"/>
                  </a:cubicBezTo>
                  <a:cubicBezTo>
                    <a:pt x="634" y="1127"/>
                    <a:pt x="634" y="1127"/>
                    <a:pt x="635" y="1127"/>
                  </a:cubicBezTo>
                  <a:cubicBezTo>
                    <a:pt x="635" y="1127"/>
                    <a:pt x="635" y="1127"/>
                    <a:pt x="635" y="1127"/>
                  </a:cubicBezTo>
                  <a:cubicBezTo>
                    <a:pt x="635" y="1127"/>
                    <a:pt x="635" y="1127"/>
                    <a:pt x="635" y="1127"/>
                  </a:cubicBezTo>
                  <a:cubicBezTo>
                    <a:pt x="635" y="1127"/>
                    <a:pt x="635" y="1128"/>
                    <a:pt x="636" y="1128"/>
                  </a:cubicBezTo>
                  <a:cubicBezTo>
                    <a:pt x="636" y="1127"/>
                    <a:pt x="636" y="1127"/>
                    <a:pt x="637" y="1128"/>
                  </a:cubicBezTo>
                  <a:cubicBezTo>
                    <a:pt x="637" y="1128"/>
                    <a:pt x="638" y="1128"/>
                    <a:pt x="640" y="1127"/>
                  </a:cubicBezTo>
                  <a:cubicBezTo>
                    <a:pt x="640" y="1127"/>
                    <a:pt x="640" y="1127"/>
                    <a:pt x="640" y="1126"/>
                  </a:cubicBezTo>
                  <a:cubicBezTo>
                    <a:pt x="640" y="1126"/>
                    <a:pt x="641" y="1126"/>
                    <a:pt x="641" y="1126"/>
                  </a:cubicBezTo>
                  <a:cubicBezTo>
                    <a:pt x="641" y="1126"/>
                    <a:pt x="641" y="1126"/>
                    <a:pt x="643" y="1126"/>
                  </a:cubicBezTo>
                  <a:cubicBezTo>
                    <a:pt x="645" y="1126"/>
                    <a:pt x="646" y="1126"/>
                    <a:pt x="648" y="1126"/>
                  </a:cubicBezTo>
                  <a:cubicBezTo>
                    <a:pt x="648" y="1126"/>
                    <a:pt x="648" y="1126"/>
                    <a:pt x="648" y="1126"/>
                  </a:cubicBezTo>
                  <a:cubicBezTo>
                    <a:pt x="648" y="1126"/>
                    <a:pt x="648" y="1126"/>
                    <a:pt x="648" y="1127"/>
                  </a:cubicBezTo>
                  <a:cubicBezTo>
                    <a:pt x="649" y="1127"/>
                    <a:pt x="650" y="1127"/>
                    <a:pt x="651" y="1127"/>
                  </a:cubicBezTo>
                  <a:cubicBezTo>
                    <a:pt x="651" y="1127"/>
                    <a:pt x="651" y="1127"/>
                    <a:pt x="650" y="1127"/>
                  </a:cubicBezTo>
                  <a:cubicBezTo>
                    <a:pt x="651" y="1128"/>
                    <a:pt x="651" y="1128"/>
                    <a:pt x="652" y="1128"/>
                  </a:cubicBezTo>
                  <a:cubicBezTo>
                    <a:pt x="653" y="1128"/>
                    <a:pt x="655" y="1128"/>
                    <a:pt x="656" y="1128"/>
                  </a:cubicBezTo>
                  <a:cubicBezTo>
                    <a:pt x="662" y="1127"/>
                    <a:pt x="667" y="1124"/>
                    <a:pt x="672" y="1123"/>
                  </a:cubicBezTo>
                  <a:cubicBezTo>
                    <a:pt x="672" y="1123"/>
                    <a:pt x="672" y="1123"/>
                    <a:pt x="671" y="1123"/>
                  </a:cubicBezTo>
                  <a:cubicBezTo>
                    <a:pt x="672" y="1123"/>
                    <a:pt x="672" y="1123"/>
                    <a:pt x="671" y="1124"/>
                  </a:cubicBezTo>
                  <a:cubicBezTo>
                    <a:pt x="672" y="1124"/>
                    <a:pt x="672" y="1124"/>
                    <a:pt x="672" y="1124"/>
                  </a:cubicBezTo>
                  <a:cubicBezTo>
                    <a:pt x="672" y="1124"/>
                    <a:pt x="672" y="1124"/>
                    <a:pt x="672" y="1124"/>
                  </a:cubicBezTo>
                  <a:cubicBezTo>
                    <a:pt x="671" y="1124"/>
                    <a:pt x="671" y="1125"/>
                    <a:pt x="672" y="1125"/>
                  </a:cubicBezTo>
                  <a:cubicBezTo>
                    <a:pt x="673" y="1125"/>
                    <a:pt x="676" y="1125"/>
                    <a:pt x="677" y="1124"/>
                  </a:cubicBezTo>
                  <a:cubicBezTo>
                    <a:pt x="677" y="1125"/>
                    <a:pt x="677" y="1125"/>
                    <a:pt x="677" y="1126"/>
                  </a:cubicBezTo>
                  <a:cubicBezTo>
                    <a:pt x="677" y="1127"/>
                    <a:pt x="677" y="1127"/>
                    <a:pt x="677" y="1127"/>
                  </a:cubicBezTo>
                  <a:cubicBezTo>
                    <a:pt x="677" y="1127"/>
                    <a:pt x="677" y="1127"/>
                    <a:pt x="677" y="1127"/>
                  </a:cubicBezTo>
                  <a:cubicBezTo>
                    <a:pt x="677" y="1127"/>
                    <a:pt x="677" y="1127"/>
                    <a:pt x="678" y="1127"/>
                  </a:cubicBezTo>
                  <a:cubicBezTo>
                    <a:pt x="678" y="1127"/>
                    <a:pt x="678" y="1127"/>
                    <a:pt x="678" y="1127"/>
                  </a:cubicBezTo>
                  <a:cubicBezTo>
                    <a:pt x="678" y="1127"/>
                    <a:pt x="678" y="1127"/>
                    <a:pt x="678" y="1127"/>
                  </a:cubicBezTo>
                  <a:cubicBezTo>
                    <a:pt x="678" y="1127"/>
                    <a:pt x="678" y="1127"/>
                    <a:pt x="678" y="1127"/>
                  </a:cubicBezTo>
                  <a:cubicBezTo>
                    <a:pt x="678" y="1127"/>
                    <a:pt x="679" y="1127"/>
                    <a:pt x="679" y="1127"/>
                  </a:cubicBezTo>
                  <a:cubicBezTo>
                    <a:pt x="679" y="1127"/>
                    <a:pt x="679" y="1127"/>
                    <a:pt x="680" y="1127"/>
                  </a:cubicBezTo>
                  <a:cubicBezTo>
                    <a:pt x="680" y="1127"/>
                    <a:pt x="680" y="1127"/>
                    <a:pt x="680" y="1128"/>
                  </a:cubicBezTo>
                  <a:cubicBezTo>
                    <a:pt x="680" y="1128"/>
                    <a:pt x="680" y="1128"/>
                    <a:pt x="680" y="1128"/>
                  </a:cubicBezTo>
                  <a:cubicBezTo>
                    <a:pt x="680" y="1128"/>
                    <a:pt x="681" y="1128"/>
                    <a:pt x="681" y="1129"/>
                  </a:cubicBezTo>
                  <a:cubicBezTo>
                    <a:pt x="681" y="1129"/>
                    <a:pt x="681" y="1129"/>
                    <a:pt x="681" y="1129"/>
                  </a:cubicBezTo>
                  <a:cubicBezTo>
                    <a:pt x="681" y="1129"/>
                    <a:pt x="682" y="1129"/>
                    <a:pt x="682" y="1128"/>
                  </a:cubicBezTo>
                  <a:cubicBezTo>
                    <a:pt x="684" y="1128"/>
                    <a:pt x="686" y="1128"/>
                    <a:pt x="687" y="1127"/>
                  </a:cubicBezTo>
                  <a:cubicBezTo>
                    <a:pt x="687" y="1127"/>
                    <a:pt x="687" y="1127"/>
                    <a:pt x="689" y="1127"/>
                  </a:cubicBezTo>
                  <a:cubicBezTo>
                    <a:pt x="689" y="1127"/>
                    <a:pt x="689" y="1127"/>
                    <a:pt x="689" y="1127"/>
                  </a:cubicBezTo>
                  <a:cubicBezTo>
                    <a:pt x="689" y="1127"/>
                    <a:pt x="689" y="1127"/>
                    <a:pt x="690" y="1127"/>
                  </a:cubicBezTo>
                  <a:cubicBezTo>
                    <a:pt x="690" y="1127"/>
                    <a:pt x="690" y="1127"/>
                    <a:pt x="690" y="1127"/>
                  </a:cubicBezTo>
                  <a:cubicBezTo>
                    <a:pt x="690" y="1127"/>
                    <a:pt x="690" y="1127"/>
                    <a:pt x="691" y="1126"/>
                  </a:cubicBezTo>
                  <a:cubicBezTo>
                    <a:pt x="692" y="1126"/>
                    <a:pt x="692" y="1126"/>
                    <a:pt x="692" y="1126"/>
                  </a:cubicBezTo>
                  <a:cubicBezTo>
                    <a:pt x="692" y="1126"/>
                    <a:pt x="692" y="1126"/>
                    <a:pt x="693" y="1126"/>
                  </a:cubicBezTo>
                  <a:cubicBezTo>
                    <a:pt x="693" y="1126"/>
                    <a:pt x="692" y="1126"/>
                    <a:pt x="693" y="1127"/>
                  </a:cubicBezTo>
                  <a:cubicBezTo>
                    <a:pt x="693" y="1127"/>
                    <a:pt x="694" y="1127"/>
                    <a:pt x="694" y="1127"/>
                  </a:cubicBezTo>
                  <a:cubicBezTo>
                    <a:pt x="694" y="1127"/>
                    <a:pt x="694" y="1127"/>
                    <a:pt x="696" y="1127"/>
                  </a:cubicBezTo>
                  <a:cubicBezTo>
                    <a:pt x="697" y="1126"/>
                    <a:pt x="699" y="1126"/>
                    <a:pt x="701" y="1125"/>
                  </a:cubicBezTo>
                  <a:cubicBezTo>
                    <a:pt x="701" y="1125"/>
                    <a:pt x="701" y="1125"/>
                    <a:pt x="703" y="1124"/>
                  </a:cubicBezTo>
                  <a:cubicBezTo>
                    <a:pt x="703" y="1124"/>
                    <a:pt x="704" y="1124"/>
                    <a:pt x="705" y="1124"/>
                  </a:cubicBezTo>
                  <a:cubicBezTo>
                    <a:pt x="705" y="1124"/>
                    <a:pt x="705" y="1124"/>
                    <a:pt x="705" y="1124"/>
                  </a:cubicBezTo>
                  <a:cubicBezTo>
                    <a:pt x="705" y="1124"/>
                    <a:pt x="706" y="1124"/>
                    <a:pt x="706" y="1124"/>
                  </a:cubicBezTo>
                  <a:cubicBezTo>
                    <a:pt x="706" y="1124"/>
                    <a:pt x="706" y="1124"/>
                    <a:pt x="706" y="1124"/>
                  </a:cubicBezTo>
                  <a:cubicBezTo>
                    <a:pt x="706" y="1124"/>
                    <a:pt x="707" y="1124"/>
                    <a:pt x="707" y="1124"/>
                  </a:cubicBezTo>
                  <a:cubicBezTo>
                    <a:pt x="707" y="1124"/>
                    <a:pt x="707" y="1123"/>
                    <a:pt x="708" y="1123"/>
                  </a:cubicBezTo>
                  <a:cubicBezTo>
                    <a:pt x="708" y="1123"/>
                    <a:pt x="709" y="1123"/>
                    <a:pt x="709" y="1123"/>
                  </a:cubicBezTo>
                  <a:cubicBezTo>
                    <a:pt x="709" y="1123"/>
                    <a:pt x="709" y="1123"/>
                    <a:pt x="711" y="1122"/>
                  </a:cubicBezTo>
                  <a:cubicBezTo>
                    <a:pt x="711" y="1122"/>
                    <a:pt x="712" y="1122"/>
                    <a:pt x="713" y="1121"/>
                  </a:cubicBezTo>
                  <a:cubicBezTo>
                    <a:pt x="713" y="1121"/>
                    <a:pt x="713" y="1121"/>
                    <a:pt x="713" y="1121"/>
                  </a:cubicBezTo>
                  <a:cubicBezTo>
                    <a:pt x="714" y="1121"/>
                    <a:pt x="714" y="1121"/>
                    <a:pt x="714" y="1121"/>
                  </a:cubicBezTo>
                  <a:cubicBezTo>
                    <a:pt x="714" y="1121"/>
                    <a:pt x="714" y="1121"/>
                    <a:pt x="715" y="1121"/>
                  </a:cubicBezTo>
                  <a:cubicBezTo>
                    <a:pt x="715" y="1121"/>
                    <a:pt x="716" y="1120"/>
                    <a:pt x="717" y="1120"/>
                  </a:cubicBezTo>
                  <a:cubicBezTo>
                    <a:pt x="717" y="1120"/>
                    <a:pt x="717" y="1120"/>
                    <a:pt x="717" y="1120"/>
                  </a:cubicBezTo>
                  <a:cubicBezTo>
                    <a:pt x="719" y="1120"/>
                    <a:pt x="721" y="1119"/>
                    <a:pt x="722" y="1118"/>
                  </a:cubicBezTo>
                  <a:cubicBezTo>
                    <a:pt x="722" y="1118"/>
                    <a:pt x="722" y="1118"/>
                    <a:pt x="722" y="1118"/>
                  </a:cubicBezTo>
                  <a:cubicBezTo>
                    <a:pt x="723" y="1118"/>
                    <a:pt x="723" y="1118"/>
                    <a:pt x="724" y="1118"/>
                  </a:cubicBezTo>
                  <a:cubicBezTo>
                    <a:pt x="719" y="1122"/>
                    <a:pt x="719" y="1122"/>
                    <a:pt x="717" y="1124"/>
                  </a:cubicBezTo>
                  <a:cubicBezTo>
                    <a:pt x="718" y="1124"/>
                    <a:pt x="719" y="1123"/>
                    <a:pt x="720" y="1123"/>
                  </a:cubicBezTo>
                  <a:cubicBezTo>
                    <a:pt x="720" y="1123"/>
                    <a:pt x="719" y="1124"/>
                    <a:pt x="719" y="1124"/>
                  </a:cubicBezTo>
                  <a:cubicBezTo>
                    <a:pt x="720" y="1123"/>
                    <a:pt x="720" y="1123"/>
                    <a:pt x="722" y="1123"/>
                  </a:cubicBezTo>
                  <a:cubicBezTo>
                    <a:pt x="721" y="1123"/>
                    <a:pt x="720" y="1124"/>
                    <a:pt x="720" y="1124"/>
                  </a:cubicBezTo>
                  <a:cubicBezTo>
                    <a:pt x="719" y="1124"/>
                    <a:pt x="718" y="1125"/>
                    <a:pt x="718" y="1125"/>
                  </a:cubicBezTo>
                  <a:cubicBezTo>
                    <a:pt x="718" y="1125"/>
                    <a:pt x="718" y="1125"/>
                    <a:pt x="716" y="1126"/>
                  </a:cubicBezTo>
                  <a:cubicBezTo>
                    <a:pt x="716" y="1126"/>
                    <a:pt x="716" y="1126"/>
                    <a:pt x="716" y="1126"/>
                  </a:cubicBezTo>
                  <a:cubicBezTo>
                    <a:pt x="716" y="1126"/>
                    <a:pt x="716" y="1126"/>
                    <a:pt x="718" y="1125"/>
                  </a:cubicBezTo>
                  <a:cubicBezTo>
                    <a:pt x="719" y="1125"/>
                    <a:pt x="719" y="1125"/>
                    <a:pt x="721" y="1124"/>
                  </a:cubicBezTo>
                  <a:cubicBezTo>
                    <a:pt x="721" y="1124"/>
                    <a:pt x="721" y="1124"/>
                    <a:pt x="721" y="1124"/>
                  </a:cubicBezTo>
                  <a:cubicBezTo>
                    <a:pt x="721" y="1124"/>
                    <a:pt x="721" y="1124"/>
                    <a:pt x="723" y="1124"/>
                  </a:cubicBezTo>
                  <a:cubicBezTo>
                    <a:pt x="723" y="1123"/>
                    <a:pt x="724" y="1123"/>
                    <a:pt x="725" y="1123"/>
                  </a:cubicBezTo>
                  <a:cubicBezTo>
                    <a:pt x="726" y="1122"/>
                    <a:pt x="727" y="1122"/>
                    <a:pt x="729" y="1121"/>
                  </a:cubicBezTo>
                  <a:cubicBezTo>
                    <a:pt x="729" y="1121"/>
                    <a:pt x="729" y="1121"/>
                    <a:pt x="730" y="1120"/>
                  </a:cubicBezTo>
                  <a:cubicBezTo>
                    <a:pt x="730" y="1120"/>
                    <a:pt x="731" y="1120"/>
                    <a:pt x="731" y="1120"/>
                  </a:cubicBezTo>
                  <a:cubicBezTo>
                    <a:pt x="731" y="1120"/>
                    <a:pt x="732" y="1120"/>
                    <a:pt x="732" y="1120"/>
                  </a:cubicBezTo>
                  <a:cubicBezTo>
                    <a:pt x="732" y="1120"/>
                    <a:pt x="732" y="1120"/>
                    <a:pt x="733" y="1119"/>
                  </a:cubicBezTo>
                  <a:cubicBezTo>
                    <a:pt x="733" y="1119"/>
                    <a:pt x="734" y="1119"/>
                    <a:pt x="734" y="1119"/>
                  </a:cubicBezTo>
                  <a:cubicBezTo>
                    <a:pt x="734" y="1119"/>
                    <a:pt x="734" y="1119"/>
                    <a:pt x="735" y="1119"/>
                  </a:cubicBezTo>
                  <a:cubicBezTo>
                    <a:pt x="735" y="1118"/>
                    <a:pt x="736" y="1118"/>
                    <a:pt x="737" y="1118"/>
                  </a:cubicBezTo>
                  <a:cubicBezTo>
                    <a:pt x="737" y="1118"/>
                    <a:pt x="737" y="1117"/>
                    <a:pt x="737" y="1117"/>
                  </a:cubicBezTo>
                  <a:cubicBezTo>
                    <a:pt x="738" y="1117"/>
                    <a:pt x="738" y="1117"/>
                    <a:pt x="739" y="1117"/>
                  </a:cubicBezTo>
                  <a:cubicBezTo>
                    <a:pt x="739" y="1117"/>
                    <a:pt x="739" y="1117"/>
                    <a:pt x="739" y="1117"/>
                  </a:cubicBezTo>
                  <a:cubicBezTo>
                    <a:pt x="742" y="1116"/>
                    <a:pt x="744" y="1115"/>
                    <a:pt x="747" y="1114"/>
                  </a:cubicBezTo>
                  <a:cubicBezTo>
                    <a:pt x="747" y="1114"/>
                    <a:pt x="747" y="1114"/>
                    <a:pt x="748" y="1114"/>
                  </a:cubicBezTo>
                  <a:cubicBezTo>
                    <a:pt x="748" y="1113"/>
                    <a:pt x="748" y="1113"/>
                    <a:pt x="748" y="1113"/>
                  </a:cubicBezTo>
                  <a:cubicBezTo>
                    <a:pt x="748" y="1113"/>
                    <a:pt x="748" y="1113"/>
                    <a:pt x="749" y="1113"/>
                  </a:cubicBezTo>
                  <a:cubicBezTo>
                    <a:pt x="749" y="1113"/>
                    <a:pt x="749" y="1113"/>
                    <a:pt x="751" y="1112"/>
                  </a:cubicBezTo>
                  <a:cubicBezTo>
                    <a:pt x="751" y="1112"/>
                    <a:pt x="752" y="1112"/>
                    <a:pt x="752" y="1112"/>
                  </a:cubicBezTo>
                  <a:cubicBezTo>
                    <a:pt x="752" y="1112"/>
                    <a:pt x="753" y="1112"/>
                    <a:pt x="753" y="1112"/>
                  </a:cubicBezTo>
                  <a:cubicBezTo>
                    <a:pt x="753" y="1112"/>
                    <a:pt x="753" y="1112"/>
                    <a:pt x="754" y="1112"/>
                  </a:cubicBezTo>
                  <a:cubicBezTo>
                    <a:pt x="754" y="1112"/>
                    <a:pt x="754" y="1112"/>
                    <a:pt x="754" y="1112"/>
                  </a:cubicBezTo>
                  <a:cubicBezTo>
                    <a:pt x="754" y="1112"/>
                    <a:pt x="755" y="1112"/>
                    <a:pt x="756" y="1111"/>
                  </a:cubicBezTo>
                  <a:cubicBezTo>
                    <a:pt x="756" y="1111"/>
                    <a:pt x="757" y="1111"/>
                    <a:pt x="757" y="1111"/>
                  </a:cubicBezTo>
                  <a:cubicBezTo>
                    <a:pt x="758" y="1111"/>
                    <a:pt x="759" y="1111"/>
                    <a:pt x="759" y="1111"/>
                  </a:cubicBezTo>
                  <a:cubicBezTo>
                    <a:pt x="759" y="1111"/>
                    <a:pt x="759" y="1111"/>
                    <a:pt x="759" y="1111"/>
                  </a:cubicBezTo>
                  <a:cubicBezTo>
                    <a:pt x="759" y="1111"/>
                    <a:pt x="759" y="1111"/>
                    <a:pt x="759" y="1111"/>
                  </a:cubicBezTo>
                  <a:cubicBezTo>
                    <a:pt x="760" y="1111"/>
                    <a:pt x="761" y="1111"/>
                    <a:pt x="761" y="1111"/>
                  </a:cubicBezTo>
                  <a:cubicBezTo>
                    <a:pt x="761" y="1111"/>
                    <a:pt x="761" y="1111"/>
                    <a:pt x="761" y="1111"/>
                  </a:cubicBezTo>
                  <a:cubicBezTo>
                    <a:pt x="760" y="1111"/>
                    <a:pt x="760" y="1112"/>
                    <a:pt x="760" y="1112"/>
                  </a:cubicBezTo>
                  <a:cubicBezTo>
                    <a:pt x="760" y="1112"/>
                    <a:pt x="760" y="1112"/>
                    <a:pt x="758" y="1113"/>
                  </a:cubicBezTo>
                  <a:cubicBezTo>
                    <a:pt x="758" y="1113"/>
                    <a:pt x="758" y="1113"/>
                    <a:pt x="760" y="1112"/>
                  </a:cubicBezTo>
                  <a:cubicBezTo>
                    <a:pt x="761" y="1111"/>
                    <a:pt x="764" y="1110"/>
                    <a:pt x="765" y="1109"/>
                  </a:cubicBezTo>
                  <a:cubicBezTo>
                    <a:pt x="766" y="1109"/>
                    <a:pt x="767" y="1108"/>
                    <a:pt x="769" y="1107"/>
                  </a:cubicBezTo>
                  <a:cubicBezTo>
                    <a:pt x="769" y="1107"/>
                    <a:pt x="769" y="1107"/>
                    <a:pt x="769" y="1107"/>
                  </a:cubicBezTo>
                  <a:cubicBezTo>
                    <a:pt x="771" y="1106"/>
                    <a:pt x="771" y="1106"/>
                    <a:pt x="776" y="1104"/>
                  </a:cubicBezTo>
                  <a:cubicBezTo>
                    <a:pt x="777" y="1104"/>
                    <a:pt x="777" y="1104"/>
                    <a:pt x="777" y="1104"/>
                  </a:cubicBezTo>
                  <a:cubicBezTo>
                    <a:pt x="777" y="1104"/>
                    <a:pt x="777" y="1104"/>
                    <a:pt x="777" y="1104"/>
                  </a:cubicBezTo>
                  <a:cubicBezTo>
                    <a:pt x="777" y="1104"/>
                    <a:pt x="777" y="1104"/>
                    <a:pt x="779" y="1103"/>
                  </a:cubicBezTo>
                  <a:cubicBezTo>
                    <a:pt x="780" y="1103"/>
                    <a:pt x="782" y="1102"/>
                    <a:pt x="784" y="1101"/>
                  </a:cubicBezTo>
                  <a:cubicBezTo>
                    <a:pt x="784" y="1101"/>
                    <a:pt x="784" y="1101"/>
                    <a:pt x="785" y="1101"/>
                  </a:cubicBezTo>
                  <a:cubicBezTo>
                    <a:pt x="785" y="1101"/>
                    <a:pt x="785" y="1101"/>
                    <a:pt x="785" y="1101"/>
                  </a:cubicBezTo>
                  <a:cubicBezTo>
                    <a:pt x="785" y="1101"/>
                    <a:pt x="785" y="1101"/>
                    <a:pt x="786" y="1100"/>
                  </a:cubicBezTo>
                  <a:cubicBezTo>
                    <a:pt x="787" y="1100"/>
                    <a:pt x="787" y="1100"/>
                    <a:pt x="787" y="1100"/>
                  </a:cubicBezTo>
                  <a:cubicBezTo>
                    <a:pt x="787" y="1100"/>
                    <a:pt x="787" y="1100"/>
                    <a:pt x="787" y="1100"/>
                  </a:cubicBezTo>
                  <a:cubicBezTo>
                    <a:pt x="787" y="1100"/>
                    <a:pt x="787" y="1100"/>
                    <a:pt x="787" y="1100"/>
                  </a:cubicBezTo>
                  <a:close/>
                  <a:moveTo>
                    <a:pt x="375" y="1102"/>
                  </a:moveTo>
                  <a:cubicBezTo>
                    <a:pt x="375" y="1102"/>
                    <a:pt x="375" y="1102"/>
                    <a:pt x="374" y="1101"/>
                  </a:cubicBezTo>
                  <a:cubicBezTo>
                    <a:pt x="374" y="1101"/>
                    <a:pt x="374" y="1101"/>
                    <a:pt x="374" y="1101"/>
                  </a:cubicBezTo>
                  <a:cubicBezTo>
                    <a:pt x="374" y="1101"/>
                    <a:pt x="374" y="1101"/>
                    <a:pt x="373" y="1101"/>
                  </a:cubicBezTo>
                  <a:cubicBezTo>
                    <a:pt x="374" y="1100"/>
                    <a:pt x="374" y="1100"/>
                    <a:pt x="374" y="1100"/>
                  </a:cubicBezTo>
                  <a:cubicBezTo>
                    <a:pt x="375" y="1100"/>
                    <a:pt x="375" y="1100"/>
                    <a:pt x="376" y="1101"/>
                  </a:cubicBezTo>
                  <a:cubicBezTo>
                    <a:pt x="376" y="1101"/>
                    <a:pt x="376" y="1101"/>
                    <a:pt x="376" y="1101"/>
                  </a:cubicBezTo>
                  <a:cubicBezTo>
                    <a:pt x="376" y="1102"/>
                    <a:pt x="375" y="1102"/>
                    <a:pt x="375" y="1102"/>
                  </a:cubicBezTo>
                  <a:close/>
                  <a:moveTo>
                    <a:pt x="378" y="1119"/>
                  </a:moveTo>
                  <a:cubicBezTo>
                    <a:pt x="379" y="1119"/>
                    <a:pt x="379" y="1119"/>
                    <a:pt x="379" y="1118"/>
                  </a:cubicBezTo>
                  <a:cubicBezTo>
                    <a:pt x="379" y="1118"/>
                    <a:pt x="379" y="1118"/>
                    <a:pt x="379" y="1118"/>
                  </a:cubicBezTo>
                  <a:cubicBezTo>
                    <a:pt x="379" y="1118"/>
                    <a:pt x="380" y="1118"/>
                    <a:pt x="380" y="1118"/>
                  </a:cubicBezTo>
                  <a:cubicBezTo>
                    <a:pt x="381" y="1118"/>
                    <a:pt x="381" y="1118"/>
                    <a:pt x="382" y="1119"/>
                  </a:cubicBezTo>
                  <a:cubicBezTo>
                    <a:pt x="383" y="1119"/>
                    <a:pt x="384" y="1120"/>
                    <a:pt x="384" y="1121"/>
                  </a:cubicBezTo>
                  <a:cubicBezTo>
                    <a:pt x="385" y="1121"/>
                    <a:pt x="385" y="1121"/>
                    <a:pt x="385" y="1121"/>
                  </a:cubicBezTo>
                  <a:cubicBezTo>
                    <a:pt x="388" y="1123"/>
                    <a:pt x="388" y="1123"/>
                    <a:pt x="389" y="1123"/>
                  </a:cubicBezTo>
                  <a:cubicBezTo>
                    <a:pt x="389" y="1124"/>
                    <a:pt x="390" y="1124"/>
                    <a:pt x="390" y="1124"/>
                  </a:cubicBezTo>
                  <a:cubicBezTo>
                    <a:pt x="390" y="1124"/>
                    <a:pt x="390" y="1124"/>
                    <a:pt x="391" y="1124"/>
                  </a:cubicBezTo>
                  <a:cubicBezTo>
                    <a:pt x="391" y="1125"/>
                    <a:pt x="391" y="1125"/>
                    <a:pt x="391" y="1125"/>
                  </a:cubicBezTo>
                  <a:cubicBezTo>
                    <a:pt x="392" y="1125"/>
                    <a:pt x="392" y="1125"/>
                    <a:pt x="392" y="1125"/>
                  </a:cubicBezTo>
                  <a:cubicBezTo>
                    <a:pt x="393" y="1126"/>
                    <a:pt x="395" y="1127"/>
                    <a:pt x="396" y="1128"/>
                  </a:cubicBezTo>
                  <a:cubicBezTo>
                    <a:pt x="396" y="1128"/>
                    <a:pt x="397" y="1128"/>
                    <a:pt x="397" y="1128"/>
                  </a:cubicBezTo>
                  <a:cubicBezTo>
                    <a:pt x="397" y="1128"/>
                    <a:pt x="397" y="1129"/>
                    <a:pt x="398" y="1129"/>
                  </a:cubicBezTo>
                  <a:cubicBezTo>
                    <a:pt x="398" y="1129"/>
                    <a:pt x="399" y="1129"/>
                    <a:pt x="399" y="1129"/>
                  </a:cubicBezTo>
                  <a:cubicBezTo>
                    <a:pt x="399" y="1130"/>
                    <a:pt x="400" y="1130"/>
                    <a:pt x="400" y="1130"/>
                  </a:cubicBezTo>
                  <a:cubicBezTo>
                    <a:pt x="401" y="1130"/>
                    <a:pt x="401" y="1131"/>
                    <a:pt x="402" y="1131"/>
                  </a:cubicBezTo>
                  <a:cubicBezTo>
                    <a:pt x="402" y="1131"/>
                    <a:pt x="403" y="1132"/>
                    <a:pt x="403" y="1132"/>
                  </a:cubicBezTo>
                  <a:cubicBezTo>
                    <a:pt x="404" y="1133"/>
                    <a:pt x="404" y="1133"/>
                    <a:pt x="405" y="1134"/>
                  </a:cubicBezTo>
                  <a:cubicBezTo>
                    <a:pt x="405" y="1134"/>
                    <a:pt x="406" y="1134"/>
                    <a:pt x="406" y="1134"/>
                  </a:cubicBezTo>
                  <a:cubicBezTo>
                    <a:pt x="406" y="1135"/>
                    <a:pt x="406" y="1135"/>
                    <a:pt x="406" y="1135"/>
                  </a:cubicBezTo>
                  <a:cubicBezTo>
                    <a:pt x="407" y="1136"/>
                    <a:pt x="408" y="1136"/>
                    <a:pt x="409" y="1137"/>
                  </a:cubicBezTo>
                  <a:cubicBezTo>
                    <a:pt x="409" y="1137"/>
                    <a:pt x="409" y="1137"/>
                    <a:pt x="409" y="1137"/>
                  </a:cubicBezTo>
                  <a:cubicBezTo>
                    <a:pt x="409" y="1137"/>
                    <a:pt x="409" y="1137"/>
                    <a:pt x="408" y="1138"/>
                  </a:cubicBezTo>
                  <a:cubicBezTo>
                    <a:pt x="408" y="1138"/>
                    <a:pt x="409" y="1138"/>
                    <a:pt x="409" y="1138"/>
                  </a:cubicBezTo>
                  <a:cubicBezTo>
                    <a:pt x="409" y="1138"/>
                    <a:pt x="408" y="1138"/>
                    <a:pt x="408" y="1138"/>
                  </a:cubicBezTo>
                  <a:cubicBezTo>
                    <a:pt x="408" y="1138"/>
                    <a:pt x="408" y="1138"/>
                    <a:pt x="409" y="1138"/>
                  </a:cubicBezTo>
                  <a:cubicBezTo>
                    <a:pt x="408" y="1138"/>
                    <a:pt x="408" y="1138"/>
                    <a:pt x="408" y="1138"/>
                  </a:cubicBezTo>
                  <a:cubicBezTo>
                    <a:pt x="408" y="1138"/>
                    <a:pt x="408" y="1138"/>
                    <a:pt x="408" y="1138"/>
                  </a:cubicBezTo>
                  <a:cubicBezTo>
                    <a:pt x="408" y="1138"/>
                    <a:pt x="407" y="1138"/>
                    <a:pt x="407" y="1138"/>
                  </a:cubicBezTo>
                  <a:cubicBezTo>
                    <a:pt x="407" y="1138"/>
                    <a:pt x="407" y="1138"/>
                    <a:pt x="407" y="1138"/>
                  </a:cubicBezTo>
                  <a:cubicBezTo>
                    <a:pt x="407" y="1138"/>
                    <a:pt x="407" y="1138"/>
                    <a:pt x="407" y="1138"/>
                  </a:cubicBezTo>
                  <a:cubicBezTo>
                    <a:pt x="407" y="1138"/>
                    <a:pt x="407" y="1138"/>
                    <a:pt x="407" y="1138"/>
                  </a:cubicBezTo>
                  <a:cubicBezTo>
                    <a:pt x="406" y="1138"/>
                    <a:pt x="406" y="1138"/>
                    <a:pt x="405" y="1138"/>
                  </a:cubicBezTo>
                  <a:cubicBezTo>
                    <a:pt x="405" y="1139"/>
                    <a:pt x="405" y="1139"/>
                    <a:pt x="405" y="1139"/>
                  </a:cubicBezTo>
                  <a:cubicBezTo>
                    <a:pt x="404" y="1139"/>
                    <a:pt x="404" y="1139"/>
                    <a:pt x="404" y="1139"/>
                  </a:cubicBezTo>
                  <a:cubicBezTo>
                    <a:pt x="404" y="1139"/>
                    <a:pt x="404" y="1139"/>
                    <a:pt x="404" y="1139"/>
                  </a:cubicBezTo>
                  <a:cubicBezTo>
                    <a:pt x="404" y="1139"/>
                    <a:pt x="403" y="1138"/>
                    <a:pt x="403" y="1138"/>
                  </a:cubicBezTo>
                  <a:cubicBezTo>
                    <a:pt x="403" y="1138"/>
                    <a:pt x="403" y="1138"/>
                    <a:pt x="403" y="1138"/>
                  </a:cubicBezTo>
                  <a:cubicBezTo>
                    <a:pt x="402" y="1138"/>
                    <a:pt x="402" y="1138"/>
                    <a:pt x="401" y="1138"/>
                  </a:cubicBezTo>
                  <a:cubicBezTo>
                    <a:pt x="401" y="1138"/>
                    <a:pt x="401" y="1138"/>
                    <a:pt x="401" y="1138"/>
                  </a:cubicBezTo>
                  <a:cubicBezTo>
                    <a:pt x="401" y="1138"/>
                    <a:pt x="400" y="1138"/>
                    <a:pt x="400" y="1138"/>
                  </a:cubicBezTo>
                  <a:cubicBezTo>
                    <a:pt x="400" y="1138"/>
                    <a:pt x="400" y="1138"/>
                    <a:pt x="400" y="1138"/>
                  </a:cubicBezTo>
                  <a:cubicBezTo>
                    <a:pt x="400" y="1138"/>
                    <a:pt x="400" y="1138"/>
                    <a:pt x="400" y="1138"/>
                  </a:cubicBezTo>
                  <a:cubicBezTo>
                    <a:pt x="399" y="1138"/>
                    <a:pt x="399" y="1138"/>
                    <a:pt x="399" y="1138"/>
                  </a:cubicBezTo>
                  <a:cubicBezTo>
                    <a:pt x="399" y="1138"/>
                    <a:pt x="399" y="1138"/>
                    <a:pt x="399" y="1138"/>
                  </a:cubicBezTo>
                  <a:cubicBezTo>
                    <a:pt x="398" y="1138"/>
                    <a:pt x="398" y="1138"/>
                    <a:pt x="397" y="1138"/>
                  </a:cubicBezTo>
                  <a:cubicBezTo>
                    <a:pt x="397" y="1138"/>
                    <a:pt x="397" y="1138"/>
                    <a:pt x="397" y="1138"/>
                  </a:cubicBezTo>
                  <a:cubicBezTo>
                    <a:pt x="394" y="1136"/>
                    <a:pt x="390" y="1135"/>
                    <a:pt x="387" y="1134"/>
                  </a:cubicBezTo>
                  <a:cubicBezTo>
                    <a:pt x="387" y="1134"/>
                    <a:pt x="387" y="1134"/>
                    <a:pt x="386" y="1134"/>
                  </a:cubicBezTo>
                  <a:cubicBezTo>
                    <a:pt x="385" y="1133"/>
                    <a:pt x="383" y="1133"/>
                    <a:pt x="382" y="1131"/>
                  </a:cubicBezTo>
                  <a:cubicBezTo>
                    <a:pt x="382" y="1131"/>
                    <a:pt x="382" y="1131"/>
                    <a:pt x="382" y="1131"/>
                  </a:cubicBezTo>
                  <a:cubicBezTo>
                    <a:pt x="382" y="1131"/>
                    <a:pt x="383" y="1131"/>
                    <a:pt x="383" y="1131"/>
                  </a:cubicBezTo>
                  <a:cubicBezTo>
                    <a:pt x="383" y="1131"/>
                    <a:pt x="383" y="1131"/>
                    <a:pt x="383" y="1131"/>
                  </a:cubicBezTo>
                  <a:cubicBezTo>
                    <a:pt x="383" y="1131"/>
                    <a:pt x="383" y="1131"/>
                    <a:pt x="383" y="1131"/>
                  </a:cubicBezTo>
                  <a:cubicBezTo>
                    <a:pt x="383" y="1131"/>
                    <a:pt x="383" y="1131"/>
                    <a:pt x="383" y="1131"/>
                  </a:cubicBezTo>
                  <a:cubicBezTo>
                    <a:pt x="383" y="1131"/>
                    <a:pt x="383" y="1131"/>
                    <a:pt x="383" y="1131"/>
                  </a:cubicBezTo>
                  <a:cubicBezTo>
                    <a:pt x="383" y="1131"/>
                    <a:pt x="383" y="1131"/>
                    <a:pt x="383" y="1130"/>
                  </a:cubicBezTo>
                  <a:cubicBezTo>
                    <a:pt x="384" y="1130"/>
                    <a:pt x="384" y="1130"/>
                    <a:pt x="385" y="1130"/>
                  </a:cubicBezTo>
                  <a:cubicBezTo>
                    <a:pt x="385" y="1130"/>
                    <a:pt x="385" y="1130"/>
                    <a:pt x="385" y="1130"/>
                  </a:cubicBezTo>
                  <a:cubicBezTo>
                    <a:pt x="386" y="1131"/>
                    <a:pt x="387" y="1131"/>
                    <a:pt x="388" y="1131"/>
                  </a:cubicBezTo>
                  <a:cubicBezTo>
                    <a:pt x="388" y="1131"/>
                    <a:pt x="388" y="1131"/>
                    <a:pt x="388" y="1131"/>
                  </a:cubicBezTo>
                  <a:cubicBezTo>
                    <a:pt x="388" y="1131"/>
                    <a:pt x="388" y="1131"/>
                    <a:pt x="389" y="1131"/>
                  </a:cubicBezTo>
                  <a:cubicBezTo>
                    <a:pt x="389" y="1131"/>
                    <a:pt x="389" y="1131"/>
                    <a:pt x="389" y="1131"/>
                  </a:cubicBezTo>
                  <a:cubicBezTo>
                    <a:pt x="390" y="1132"/>
                    <a:pt x="391" y="1132"/>
                    <a:pt x="392" y="1132"/>
                  </a:cubicBezTo>
                  <a:cubicBezTo>
                    <a:pt x="392" y="1132"/>
                    <a:pt x="392" y="1131"/>
                    <a:pt x="391" y="1131"/>
                  </a:cubicBezTo>
                  <a:cubicBezTo>
                    <a:pt x="391" y="1131"/>
                    <a:pt x="391" y="1131"/>
                    <a:pt x="390" y="1131"/>
                  </a:cubicBezTo>
                  <a:cubicBezTo>
                    <a:pt x="390" y="1131"/>
                    <a:pt x="390" y="1131"/>
                    <a:pt x="390" y="1130"/>
                  </a:cubicBezTo>
                  <a:cubicBezTo>
                    <a:pt x="390" y="1130"/>
                    <a:pt x="390" y="1130"/>
                    <a:pt x="389" y="1130"/>
                  </a:cubicBezTo>
                  <a:cubicBezTo>
                    <a:pt x="390" y="1130"/>
                    <a:pt x="391" y="1130"/>
                    <a:pt x="391" y="1130"/>
                  </a:cubicBezTo>
                  <a:cubicBezTo>
                    <a:pt x="391" y="1130"/>
                    <a:pt x="391" y="1130"/>
                    <a:pt x="391" y="1130"/>
                  </a:cubicBezTo>
                  <a:cubicBezTo>
                    <a:pt x="391" y="1130"/>
                    <a:pt x="391" y="1130"/>
                    <a:pt x="392" y="1130"/>
                  </a:cubicBezTo>
                  <a:cubicBezTo>
                    <a:pt x="392" y="1130"/>
                    <a:pt x="391" y="1130"/>
                    <a:pt x="391" y="1130"/>
                  </a:cubicBezTo>
                  <a:cubicBezTo>
                    <a:pt x="392" y="1130"/>
                    <a:pt x="392" y="1130"/>
                    <a:pt x="392" y="1130"/>
                  </a:cubicBezTo>
                  <a:cubicBezTo>
                    <a:pt x="392" y="1129"/>
                    <a:pt x="392" y="1129"/>
                    <a:pt x="392" y="1129"/>
                  </a:cubicBezTo>
                  <a:cubicBezTo>
                    <a:pt x="391" y="1129"/>
                    <a:pt x="391" y="1129"/>
                    <a:pt x="391" y="1129"/>
                  </a:cubicBezTo>
                  <a:cubicBezTo>
                    <a:pt x="391" y="1128"/>
                    <a:pt x="391" y="1128"/>
                    <a:pt x="391" y="1128"/>
                  </a:cubicBezTo>
                  <a:cubicBezTo>
                    <a:pt x="390" y="1127"/>
                    <a:pt x="388" y="1127"/>
                    <a:pt x="387" y="1125"/>
                  </a:cubicBezTo>
                  <a:cubicBezTo>
                    <a:pt x="387" y="1125"/>
                    <a:pt x="386" y="1125"/>
                    <a:pt x="386" y="1125"/>
                  </a:cubicBezTo>
                  <a:cubicBezTo>
                    <a:pt x="386" y="1125"/>
                    <a:pt x="385" y="1125"/>
                    <a:pt x="385" y="1124"/>
                  </a:cubicBezTo>
                  <a:cubicBezTo>
                    <a:pt x="385" y="1124"/>
                    <a:pt x="384" y="1124"/>
                    <a:pt x="384" y="1124"/>
                  </a:cubicBezTo>
                  <a:cubicBezTo>
                    <a:pt x="384" y="1124"/>
                    <a:pt x="383" y="1123"/>
                    <a:pt x="383" y="1123"/>
                  </a:cubicBezTo>
                  <a:cubicBezTo>
                    <a:pt x="382" y="1123"/>
                    <a:pt x="381" y="1122"/>
                    <a:pt x="380" y="1121"/>
                  </a:cubicBezTo>
                  <a:cubicBezTo>
                    <a:pt x="379" y="1120"/>
                    <a:pt x="379" y="1120"/>
                    <a:pt x="379" y="1120"/>
                  </a:cubicBezTo>
                  <a:cubicBezTo>
                    <a:pt x="379" y="1120"/>
                    <a:pt x="379" y="1120"/>
                    <a:pt x="379" y="1120"/>
                  </a:cubicBezTo>
                  <a:cubicBezTo>
                    <a:pt x="379" y="1120"/>
                    <a:pt x="378" y="1119"/>
                    <a:pt x="378" y="1119"/>
                  </a:cubicBezTo>
                  <a:close/>
                  <a:moveTo>
                    <a:pt x="408" y="1120"/>
                  </a:moveTo>
                  <a:cubicBezTo>
                    <a:pt x="409" y="1120"/>
                    <a:pt x="409" y="1121"/>
                    <a:pt x="410" y="1121"/>
                  </a:cubicBezTo>
                  <a:cubicBezTo>
                    <a:pt x="410" y="1121"/>
                    <a:pt x="411" y="1121"/>
                    <a:pt x="412" y="1122"/>
                  </a:cubicBezTo>
                  <a:cubicBezTo>
                    <a:pt x="411" y="1122"/>
                    <a:pt x="412" y="1123"/>
                    <a:pt x="412" y="1123"/>
                  </a:cubicBezTo>
                  <a:cubicBezTo>
                    <a:pt x="412" y="1123"/>
                    <a:pt x="412" y="1123"/>
                    <a:pt x="411" y="1123"/>
                  </a:cubicBezTo>
                  <a:cubicBezTo>
                    <a:pt x="411" y="1123"/>
                    <a:pt x="411" y="1123"/>
                    <a:pt x="410" y="1122"/>
                  </a:cubicBezTo>
                  <a:cubicBezTo>
                    <a:pt x="410" y="1122"/>
                    <a:pt x="410" y="1122"/>
                    <a:pt x="410" y="1122"/>
                  </a:cubicBezTo>
                  <a:cubicBezTo>
                    <a:pt x="409" y="1121"/>
                    <a:pt x="409" y="1121"/>
                    <a:pt x="408" y="1120"/>
                  </a:cubicBezTo>
                  <a:close/>
                  <a:moveTo>
                    <a:pt x="383" y="1095"/>
                  </a:moveTo>
                  <a:cubicBezTo>
                    <a:pt x="382" y="1095"/>
                    <a:pt x="382" y="1095"/>
                    <a:pt x="381" y="1096"/>
                  </a:cubicBezTo>
                  <a:cubicBezTo>
                    <a:pt x="381" y="1096"/>
                    <a:pt x="381" y="1096"/>
                    <a:pt x="381" y="1096"/>
                  </a:cubicBezTo>
                  <a:cubicBezTo>
                    <a:pt x="381" y="1096"/>
                    <a:pt x="381" y="1095"/>
                    <a:pt x="380" y="1095"/>
                  </a:cubicBezTo>
                  <a:cubicBezTo>
                    <a:pt x="380" y="1095"/>
                    <a:pt x="380" y="1095"/>
                    <a:pt x="380" y="1095"/>
                  </a:cubicBezTo>
                  <a:cubicBezTo>
                    <a:pt x="380" y="1095"/>
                    <a:pt x="380" y="1095"/>
                    <a:pt x="380" y="1095"/>
                  </a:cubicBezTo>
                  <a:cubicBezTo>
                    <a:pt x="379" y="1095"/>
                    <a:pt x="379" y="1095"/>
                    <a:pt x="379" y="1095"/>
                  </a:cubicBezTo>
                  <a:cubicBezTo>
                    <a:pt x="379" y="1095"/>
                    <a:pt x="378" y="1094"/>
                    <a:pt x="378" y="1094"/>
                  </a:cubicBezTo>
                  <a:cubicBezTo>
                    <a:pt x="379" y="1094"/>
                    <a:pt x="379" y="1093"/>
                    <a:pt x="379" y="1092"/>
                  </a:cubicBezTo>
                  <a:cubicBezTo>
                    <a:pt x="379" y="1092"/>
                    <a:pt x="380" y="1092"/>
                    <a:pt x="380" y="1092"/>
                  </a:cubicBezTo>
                  <a:cubicBezTo>
                    <a:pt x="380" y="1092"/>
                    <a:pt x="380" y="1093"/>
                    <a:pt x="381" y="1093"/>
                  </a:cubicBezTo>
                  <a:cubicBezTo>
                    <a:pt x="381" y="1093"/>
                    <a:pt x="382" y="1094"/>
                    <a:pt x="382" y="1094"/>
                  </a:cubicBezTo>
                  <a:cubicBezTo>
                    <a:pt x="382" y="1094"/>
                    <a:pt x="382" y="1094"/>
                    <a:pt x="383" y="1095"/>
                  </a:cubicBezTo>
                  <a:cubicBezTo>
                    <a:pt x="383" y="1095"/>
                    <a:pt x="383" y="1095"/>
                    <a:pt x="383" y="1095"/>
                  </a:cubicBezTo>
                  <a:close/>
                  <a:moveTo>
                    <a:pt x="375" y="1108"/>
                  </a:moveTo>
                  <a:cubicBezTo>
                    <a:pt x="375" y="1108"/>
                    <a:pt x="375" y="1109"/>
                    <a:pt x="375" y="1109"/>
                  </a:cubicBezTo>
                  <a:cubicBezTo>
                    <a:pt x="375" y="1109"/>
                    <a:pt x="375" y="1109"/>
                    <a:pt x="375" y="1110"/>
                  </a:cubicBezTo>
                  <a:cubicBezTo>
                    <a:pt x="376" y="1110"/>
                    <a:pt x="376" y="1111"/>
                    <a:pt x="377" y="1111"/>
                  </a:cubicBezTo>
                  <a:cubicBezTo>
                    <a:pt x="377" y="1111"/>
                    <a:pt x="377" y="1111"/>
                    <a:pt x="377" y="1111"/>
                  </a:cubicBezTo>
                  <a:cubicBezTo>
                    <a:pt x="377" y="1112"/>
                    <a:pt x="377" y="1112"/>
                    <a:pt x="377" y="1112"/>
                  </a:cubicBezTo>
                  <a:cubicBezTo>
                    <a:pt x="377" y="1112"/>
                    <a:pt x="376" y="1112"/>
                    <a:pt x="376" y="1112"/>
                  </a:cubicBezTo>
                  <a:cubicBezTo>
                    <a:pt x="376" y="1112"/>
                    <a:pt x="374" y="1111"/>
                    <a:pt x="374" y="1111"/>
                  </a:cubicBezTo>
                  <a:cubicBezTo>
                    <a:pt x="374" y="1111"/>
                    <a:pt x="373" y="1110"/>
                    <a:pt x="373" y="1110"/>
                  </a:cubicBezTo>
                  <a:cubicBezTo>
                    <a:pt x="373" y="1109"/>
                    <a:pt x="373" y="1109"/>
                    <a:pt x="372" y="1108"/>
                  </a:cubicBezTo>
                  <a:cubicBezTo>
                    <a:pt x="371" y="1107"/>
                    <a:pt x="371" y="1107"/>
                    <a:pt x="371" y="1106"/>
                  </a:cubicBezTo>
                  <a:cubicBezTo>
                    <a:pt x="371" y="1106"/>
                    <a:pt x="371" y="1106"/>
                    <a:pt x="371" y="1106"/>
                  </a:cubicBezTo>
                  <a:cubicBezTo>
                    <a:pt x="372" y="1106"/>
                    <a:pt x="372" y="1106"/>
                    <a:pt x="373" y="1106"/>
                  </a:cubicBezTo>
                  <a:cubicBezTo>
                    <a:pt x="373" y="1106"/>
                    <a:pt x="373" y="1106"/>
                    <a:pt x="373" y="1106"/>
                  </a:cubicBezTo>
                  <a:cubicBezTo>
                    <a:pt x="373" y="1106"/>
                    <a:pt x="373" y="1107"/>
                    <a:pt x="374" y="1108"/>
                  </a:cubicBezTo>
                  <a:cubicBezTo>
                    <a:pt x="374" y="1108"/>
                    <a:pt x="374" y="1108"/>
                    <a:pt x="375" y="1108"/>
                  </a:cubicBezTo>
                  <a:cubicBezTo>
                    <a:pt x="375" y="1108"/>
                    <a:pt x="375" y="1108"/>
                    <a:pt x="375" y="1108"/>
                  </a:cubicBezTo>
                  <a:cubicBezTo>
                    <a:pt x="375" y="1108"/>
                    <a:pt x="375" y="1108"/>
                    <a:pt x="375" y="1108"/>
                  </a:cubicBezTo>
                  <a:close/>
                  <a:moveTo>
                    <a:pt x="400" y="1092"/>
                  </a:moveTo>
                  <a:cubicBezTo>
                    <a:pt x="400" y="1092"/>
                    <a:pt x="400" y="1092"/>
                    <a:pt x="399" y="1092"/>
                  </a:cubicBezTo>
                  <a:cubicBezTo>
                    <a:pt x="399" y="1092"/>
                    <a:pt x="399" y="1092"/>
                    <a:pt x="399" y="1092"/>
                  </a:cubicBezTo>
                  <a:cubicBezTo>
                    <a:pt x="399" y="1092"/>
                    <a:pt x="399" y="1092"/>
                    <a:pt x="399" y="1092"/>
                  </a:cubicBezTo>
                  <a:cubicBezTo>
                    <a:pt x="399" y="1092"/>
                    <a:pt x="399" y="1092"/>
                    <a:pt x="399" y="1092"/>
                  </a:cubicBezTo>
                  <a:cubicBezTo>
                    <a:pt x="399" y="1092"/>
                    <a:pt x="399" y="1092"/>
                    <a:pt x="398" y="1091"/>
                  </a:cubicBezTo>
                  <a:cubicBezTo>
                    <a:pt x="399" y="1091"/>
                    <a:pt x="399" y="1091"/>
                    <a:pt x="399" y="1091"/>
                  </a:cubicBezTo>
                  <a:cubicBezTo>
                    <a:pt x="399" y="1091"/>
                    <a:pt x="399" y="1091"/>
                    <a:pt x="398" y="1091"/>
                  </a:cubicBezTo>
                  <a:cubicBezTo>
                    <a:pt x="399" y="1091"/>
                    <a:pt x="399" y="1091"/>
                    <a:pt x="399" y="1091"/>
                  </a:cubicBezTo>
                  <a:cubicBezTo>
                    <a:pt x="399" y="1090"/>
                    <a:pt x="399" y="1090"/>
                    <a:pt x="399" y="1090"/>
                  </a:cubicBezTo>
                  <a:cubicBezTo>
                    <a:pt x="399" y="1090"/>
                    <a:pt x="399" y="1090"/>
                    <a:pt x="400" y="1090"/>
                  </a:cubicBezTo>
                  <a:cubicBezTo>
                    <a:pt x="400" y="1091"/>
                    <a:pt x="400" y="1091"/>
                    <a:pt x="401" y="1091"/>
                  </a:cubicBezTo>
                  <a:cubicBezTo>
                    <a:pt x="401" y="1091"/>
                    <a:pt x="401" y="1091"/>
                    <a:pt x="401" y="1091"/>
                  </a:cubicBezTo>
                  <a:cubicBezTo>
                    <a:pt x="401" y="1091"/>
                    <a:pt x="401" y="1091"/>
                    <a:pt x="401" y="1091"/>
                  </a:cubicBezTo>
                  <a:cubicBezTo>
                    <a:pt x="402" y="1091"/>
                    <a:pt x="404" y="1092"/>
                    <a:pt x="404" y="1092"/>
                  </a:cubicBezTo>
                  <a:cubicBezTo>
                    <a:pt x="404" y="1092"/>
                    <a:pt x="404" y="1092"/>
                    <a:pt x="404" y="1093"/>
                  </a:cubicBezTo>
                  <a:cubicBezTo>
                    <a:pt x="404" y="1093"/>
                    <a:pt x="404" y="1093"/>
                    <a:pt x="404" y="1093"/>
                  </a:cubicBezTo>
                  <a:cubicBezTo>
                    <a:pt x="405" y="1093"/>
                    <a:pt x="405" y="1093"/>
                    <a:pt x="406" y="1093"/>
                  </a:cubicBezTo>
                  <a:cubicBezTo>
                    <a:pt x="406" y="1094"/>
                    <a:pt x="406" y="1094"/>
                    <a:pt x="406" y="1094"/>
                  </a:cubicBezTo>
                  <a:cubicBezTo>
                    <a:pt x="406" y="1094"/>
                    <a:pt x="405" y="1094"/>
                    <a:pt x="405" y="1095"/>
                  </a:cubicBezTo>
                  <a:cubicBezTo>
                    <a:pt x="405" y="1095"/>
                    <a:pt x="405" y="1095"/>
                    <a:pt x="404" y="1094"/>
                  </a:cubicBezTo>
                  <a:cubicBezTo>
                    <a:pt x="404" y="1094"/>
                    <a:pt x="403" y="1094"/>
                    <a:pt x="403" y="1094"/>
                  </a:cubicBezTo>
                  <a:cubicBezTo>
                    <a:pt x="403" y="1094"/>
                    <a:pt x="403" y="1094"/>
                    <a:pt x="403" y="1094"/>
                  </a:cubicBezTo>
                  <a:cubicBezTo>
                    <a:pt x="402" y="1094"/>
                    <a:pt x="402" y="1094"/>
                    <a:pt x="401" y="1094"/>
                  </a:cubicBezTo>
                  <a:cubicBezTo>
                    <a:pt x="401" y="1093"/>
                    <a:pt x="401" y="1093"/>
                    <a:pt x="401" y="1092"/>
                  </a:cubicBezTo>
                  <a:cubicBezTo>
                    <a:pt x="401" y="1092"/>
                    <a:pt x="400" y="1092"/>
                    <a:pt x="400" y="1092"/>
                  </a:cubicBezTo>
                  <a:close/>
                  <a:moveTo>
                    <a:pt x="381" y="1092"/>
                  </a:moveTo>
                  <a:cubicBezTo>
                    <a:pt x="381" y="1092"/>
                    <a:pt x="381" y="1092"/>
                    <a:pt x="380" y="1092"/>
                  </a:cubicBezTo>
                  <a:cubicBezTo>
                    <a:pt x="380" y="1092"/>
                    <a:pt x="380" y="1092"/>
                    <a:pt x="380" y="1092"/>
                  </a:cubicBezTo>
                  <a:cubicBezTo>
                    <a:pt x="380" y="1092"/>
                    <a:pt x="380" y="1092"/>
                    <a:pt x="380" y="1092"/>
                  </a:cubicBezTo>
                  <a:cubicBezTo>
                    <a:pt x="381" y="1092"/>
                    <a:pt x="381" y="1092"/>
                    <a:pt x="381" y="1092"/>
                  </a:cubicBezTo>
                  <a:cubicBezTo>
                    <a:pt x="381" y="1092"/>
                    <a:pt x="381" y="1092"/>
                    <a:pt x="381" y="1092"/>
                  </a:cubicBezTo>
                  <a:close/>
                  <a:moveTo>
                    <a:pt x="384" y="1092"/>
                  </a:moveTo>
                  <a:cubicBezTo>
                    <a:pt x="384" y="1092"/>
                    <a:pt x="384" y="1092"/>
                    <a:pt x="384" y="1092"/>
                  </a:cubicBezTo>
                  <a:cubicBezTo>
                    <a:pt x="384" y="1093"/>
                    <a:pt x="384" y="1093"/>
                    <a:pt x="384" y="1093"/>
                  </a:cubicBezTo>
                  <a:cubicBezTo>
                    <a:pt x="384" y="1094"/>
                    <a:pt x="384" y="1094"/>
                    <a:pt x="384" y="1094"/>
                  </a:cubicBezTo>
                  <a:cubicBezTo>
                    <a:pt x="384" y="1094"/>
                    <a:pt x="383" y="1094"/>
                    <a:pt x="383" y="1094"/>
                  </a:cubicBezTo>
                  <a:cubicBezTo>
                    <a:pt x="383" y="1093"/>
                    <a:pt x="382" y="1092"/>
                    <a:pt x="382" y="1092"/>
                  </a:cubicBezTo>
                  <a:cubicBezTo>
                    <a:pt x="382" y="1091"/>
                    <a:pt x="382" y="1091"/>
                    <a:pt x="382" y="1091"/>
                  </a:cubicBezTo>
                  <a:cubicBezTo>
                    <a:pt x="383" y="1091"/>
                    <a:pt x="383" y="1091"/>
                    <a:pt x="384" y="1091"/>
                  </a:cubicBezTo>
                  <a:cubicBezTo>
                    <a:pt x="384" y="1091"/>
                    <a:pt x="384" y="1091"/>
                    <a:pt x="384" y="1091"/>
                  </a:cubicBezTo>
                  <a:cubicBezTo>
                    <a:pt x="384" y="1091"/>
                    <a:pt x="384" y="1091"/>
                    <a:pt x="384" y="1091"/>
                  </a:cubicBezTo>
                  <a:cubicBezTo>
                    <a:pt x="384" y="1092"/>
                    <a:pt x="384" y="1092"/>
                    <a:pt x="384" y="1092"/>
                  </a:cubicBezTo>
                  <a:close/>
                  <a:moveTo>
                    <a:pt x="375" y="1103"/>
                  </a:moveTo>
                  <a:cubicBezTo>
                    <a:pt x="375" y="1103"/>
                    <a:pt x="375" y="1103"/>
                    <a:pt x="374" y="1103"/>
                  </a:cubicBezTo>
                  <a:cubicBezTo>
                    <a:pt x="375" y="1103"/>
                    <a:pt x="375" y="1103"/>
                    <a:pt x="375" y="1103"/>
                  </a:cubicBezTo>
                  <a:cubicBezTo>
                    <a:pt x="375" y="1103"/>
                    <a:pt x="375" y="1103"/>
                    <a:pt x="375" y="1103"/>
                  </a:cubicBezTo>
                  <a:close/>
                  <a:moveTo>
                    <a:pt x="381" y="1113"/>
                  </a:moveTo>
                  <a:cubicBezTo>
                    <a:pt x="381" y="1112"/>
                    <a:pt x="380" y="1112"/>
                    <a:pt x="380" y="1112"/>
                  </a:cubicBezTo>
                  <a:cubicBezTo>
                    <a:pt x="380" y="1112"/>
                    <a:pt x="380" y="1112"/>
                    <a:pt x="380" y="1111"/>
                  </a:cubicBezTo>
                  <a:cubicBezTo>
                    <a:pt x="380" y="1111"/>
                    <a:pt x="380" y="1111"/>
                    <a:pt x="381" y="1111"/>
                  </a:cubicBezTo>
                  <a:cubicBezTo>
                    <a:pt x="381" y="1112"/>
                    <a:pt x="381" y="1112"/>
                    <a:pt x="382" y="1113"/>
                  </a:cubicBezTo>
                  <a:cubicBezTo>
                    <a:pt x="382" y="1113"/>
                    <a:pt x="382" y="1113"/>
                    <a:pt x="382" y="1113"/>
                  </a:cubicBezTo>
                  <a:cubicBezTo>
                    <a:pt x="382" y="1113"/>
                    <a:pt x="381" y="1113"/>
                    <a:pt x="381" y="1113"/>
                  </a:cubicBezTo>
                  <a:cubicBezTo>
                    <a:pt x="381" y="1113"/>
                    <a:pt x="381" y="1113"/>
                    <a:pt x="381" y="1113"/>
                  </a:cubicBezTo>
                  <a:close/>
                  <a:moveTo>
                    <a:pt x="375" y="1124"/>
                  </a:moveTo>
                  <a:cubicBezTo>
                    <a:pt x="376" y="1124"/>
                    <a:pt x="376" y="1124"/>
                    <a:pt x="378" y="1125"/>
                  </a:cubicBezTo>
                  <a:cubicBezTo>
                    <a:pt x="379" y="1126"/>
                    <a:pt x="379" y="1126"/>
                    <a:pt x="380" y="1126"/>
                  </a:cubicBezTo>
                  <a:cubicBezTo>
                    <a:pt x="380" y="1126"/>
                    <a:pt x="379" y="1126"/>
                    <a:pt x="379" y="1126"/>
                  </a:cubicBezTo>
                  <a:cubicBezTo>
                    <a:pt x="380" y="1127"/>
                    <a:pt x="380" y="1127"/>
                    <a:pt x="380" y="1128"/>
                  </a:cubicBezTo>
                  <a:cubicBezTo>
                    <a:pt x="379" y="1128"/>
                    <a:pt x="378" y="1128"/>
                    <a:pt x="377" y="1128"/>
                  </a:cubicBezTo>
                  <a:cubicBezTo>
                    <a:pt x="378" y="1128"/>
                    <a:pt x="378" y="1128"/>
                    <a:pt x="378" y="1128"/>
                  </a:cubicBezTo>
                  <a:cubicBezTo>
                    <a:pt x="378" y="1128"/>
                    <a:pt x="378" y="1128"/>
                    <a:pt x="377" y="1128"/>
                  </a:cubicBezTo>
                  <a:cubicBezTo>
                    <a:pt x="377" y="1128"/>
                    <a:pt x="378" y="1128"/>
                    <a:pt x="378" y="1128"/>
                  </a:cubicBezTo>
                  <a:cubicBezTo>
                    <a:pt x="377" y="1128"/>
                    <a:pt x="377" y="1128"/>
                    <a:pt x="376" y="1128"/>
                  </a:cubicBezTo>
                  <a:cubicBezTo>
                    <a:pt x="376" y="1128"/>
                    <a:pt x="376" y="1128"/>
                    <a:pt x="375" y="1127"/>
                  </a:cubicBezTo>
                  <a:cubicBezTo>
                    <a:pt x="375" y="1127"/>
                    <a:pt x="375" y="1127"/>
                    <a:pt x="372" y="1125"/>
                  </a:cubicBezTo>
                  <a:cubicBezTo>
                    <a:pt x="372" y="1125"/>
                    <a:pt x="372" y="1125"/>
                    <a:pt x="372" y="1124"/>
                  </a:cubicBezTo>
                  <a:cubicBezTo>
                    <a:pt x="372" y="1124"/>
                    <a:pt x="371" y="1124"/>
                    <a:pt x="371" y="1124"/>
                  </a:cubicBezTo>
                  <a:cubicBezTo>
                    <a:pt x="371" y="1124"/>
                    <a:pt x="372" y="1124"/>
                    <a:pt x="372" y="1123"/>
                  </a:cubicBezTo>
                  <a:cubicBezTo>
                    <a:pt x="372" y="1123"/>
                    <a:pt x="373" y="1123"/>
                    <a:pt x="374" y="1123"/>
                  </a:cubicBezTo>
                  <a:cubicBezTo>
                    <a:pt x="374" y="1123"/>
                    <a:pt x="374" y="1124"/>
                    <a:pt x="375" y="1124"/>
                  </a:cubicBezTo>
                  <a:close/>
                  <a:moveTo>
                    <a:pt x="402" y="1090"/>
                  </a:moveTo>
                  <a:cubicBezTo>
                    <a:pt x="402" y="1090"/>
                    <a:pt x="401" y="1090"/>
                    <a:pt x="401" y="1090"/>
                  </a:cubicBezTo>
                  <a:cubicBezTo>
                    <a:pt x="401" y="1089"/>
                    <a:pt x="401" y="1089"/>
                    <a:pt x="402" y="1089"/>
                  </a:cubicBezTo>
                  <a:cubicBezTo>
                    <a:pt x="402" y="1089"/>
                    <a:pt x="402" y="1089"/>
                    <a:pt x="402" y="1090"/>
                  </a:cubicBezTo>
                  <a:close/>
                </a:path>
              </a:pathLst>
            </a:custGeom>
            <a:solidFill>
              <a:srgbClr val="064B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567" name="Freeform 223"/>
            <p:cNvSpPr>
              <a:spLocks/>
            </p:cNvSpPr>
            <p:nvPr/>
          </p:nvSpPr>
          <p:spPr bwMode="auto">
            <a:xfrm>
              <a:off x="4065588" y="482600"/>
              <a:ext cx="1712912" cy="3827463"/>
            </a:xfrm>
            <a:custGeom>
              <a:avLst/>
              <a:gdLst>
                <a:gd name="T0" fmla="*/ 70 w 577"/>
                <a:gd name="T1" fmla="*/ 1207 h 1289"/>
                <a:gd name="T2" fmla="*/ 338 w 577"/>
                <a:gd name="T3" fmla="*/ 1145 h 1289"/>
                <a:gd name="T4" fmla="*/ 459 w 577"/>
                <a:gd name="T5" fmla="*/ 823 h 1289"/>
                <a:gd name="T6" fmla="*/ 139 w 577"/>
                <a:gd name="T7" fmla="*/ 115 h 1289"/>
                <a:gd name="T8" fmla="*/ 71 w 577"/>
                <a:gd name="T9" fmla="*/ 70 h 1289"/>
                <a:gd name="T10" fmla="*/ 15 w 577"/>
                <a:gd name="T11" fmla="*/ 43 h 1289"/>
                <a:gd name="T12" fmla="*/ 34 w 577"/>
                <a:gd name="T13" fmla="*/ 1 h 1289"/>
                <a:gd name="T14" fmla="*/ 94 w 577"/>
                <a:gd name="T15" fmla="*/ 27 h 1289"/>
                <a:gd name="T16" fmla="*/ 360 w 577"/>
                <a:gd name="T17" fmla="*/ 283 h 1289"/>
                <a:gd name="T18" fmla="*/ 490 w 577"/>
                <a:gd name="T19" fmla="*/ 1037 h 1289"/>
                <a:gd name="T20" fmla="*/ 246 w 577"/>
                <a:gd name="T21" fmla="*/ 1272 h 1289"/>
                <a:gd name="T22" fmla="*/ 85 w 577"/>
                <a:gd name="T23" fmla="*/ 1285 h 1289"/>
                <a:gd name="T24" fmla="*/ 30 w 577"/>
                <a:gd name="T25" fmla="*/ 1258 h 1289"/>
                <a:gd name="T26" fmla="*/ 70 w 577"/>
                <a:gd name="T27" fmla="*/ 1207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7" h="1289">
                  <a:moveTo>
                    <a:pt x="70" y="1207"/>
                  </a:moveTo>
                  <a:cubicBezTo>
                    <a:pt x="164" y="1217"/>
                    <a:pt x="262" y="1210"/>
                    <a:pt x="338" y="1145"/>
                  </a:cubicBezTo>
                  <a:cubicBezTo>
                    <a:pt x="430" y="1068"/>
                    <a:pt x="458" y="938"/>
                    <a:pt x="459" y="823"/>
                  </a:cubicBezTo>
                  <a:cubicBezTo>
                    <a:pt x="464" y="565"/>
                    <a:pt x="347" y="274"/>
                    <a:pt x="139" y="115"/>
                  </a:cubicBezTo>
                  <a:cubicBezTo>
                    <a:pt x="117" y="98"/>
                    <a:pt x="94" y="83"/>
                    <a:pt x="71" y="70"/>
                  </a:cubicBezTo>
                  <a:cubicBezTo>
                    <a:pt x="54" y="61"/>
                    <a:pt x="28" y="56"/>
                    <a:pt x="15" y="43"/>
                  </a:cubicBezTo>
                  <a:cubicBezTo>
                    <a:pt x="0" y="26"/>
                    <a:pt x="11" y="0"/>
                    <a:pt x="34" y="1"/>
                  </a:cubicBezTo>
                  <a:cubicBezTo>
                    <a:pt x="53" y="1"/>
                    <a:pt x="77" y="18"/>
                    <a:pt x="94" y="27"/>
                  </a:cubicBezTo>
                  <a:cubicBezTo>
                    <a:pt x="204" y="85"/>
                    <a:pt x="293" y="179"/>
                    <a:pt x="360" y="283"/>
                  </a:cubicBezTo>
                  <a:cubicBezTo>
                    <a:pt x="496" y="494"/>
                    <a:pt x="577" y="792"/>
                    <a:pt x="490" y="1037"/>
                  </a:cubicBezTo>
                  <a:cubicBezTo>
                    <a:pt x="450" y="1151"/>
                    <a:pt x="364" y="1241"/>
                    <a:pt x="246" y="1272"/>
                  </a:cubicBezTo>
                  <a:cubicBezTo>
                    <a:pt x="194" y="1286"/>
                    <a:pt x="139" y="1289"/>
                    <a:pt x="85" y="1285"/>
                  </a:cubicBezTo>
                  <a:cubicBezTo>
                    <a:pt x="64" y="1283"/>
                    <a:pt x="39" y="1282"/>
                    <a:pt x="30" y="1258"/>
                  </a:cubicBezTo>
                  <a:cubicBezTo>
                    <a:pt x="20" y="1232"/>
                    <a:pt x="42" y="1204"/>
                    <a:pt x="70" y="1207"/>
                  </a:cubicBezTo>
                  <a:close/>
                </a:path>
              </a:pathLst>
            </a:custGeom>
            <a:solidFill>
              <a:srgbClr val="E4EB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603" name="Group 602"/>
          <p:cNvGrpSpPr/>
          <p:nvPr/>
        </p:nvGrpSpPr>
        <p:grpSpPr>
          <a:xfrm>
            <a:off x="7340711" y="3636465"/>
            <a:ext cx="548370" cy="387595"/>
            <a:chOff x="2841625" y="1301750"/>
            <a:chExt cx="5918200" cy="4183063"/>
          </a:xfrm>
        </p:grpSpPr>
        <p:sp>
          <p:nvSpPr>
            <p:cNvPr id="604" name="Freeform 257"/>
            <p:cNvSpPr>
              <a:spLocks/>
            </p:cNvSpPr>
            <p:nvPr/>
          </p:nvSpPr>
          <p:spPr bwMode="auto">
            <a:xfrm>
              <a:off x="3354388" y="2011363"/>
              <a:ext cx="460375" cy="1238250"/>
            </a:xfrm>
            <a:custGeom>
              <a:avLst/>
              <a:gdLst>
                <a:gd name="T0" fmla="*/ 290 w 290"/>
                <a:gd name="T1" fmla="*/ 303 h 780"/>
                <a:gd name="T2" fmla="*/ 290 w 290"/>
                <a:gd name="T3" fmla="*/ 780 h 780"/>
                <a:gd name="T4" fmla="*/ 2 w 290"/>
                <a:gd name="T5" fmla="*/ 477 h 780"/>
                <a:gd name="T6" fmla="*/ 0 w 290"/>
                <a:gd name="T7" fmla="*/ 0 h 780"/>
                <a:gd name="T8" fmla="*/ 290 w 290"/>
                <a:gd name="T9" fmla="*/ 303 h 780"/>
              </a:gdLst>
              <a:ahLst/>
              <a:cxnLst>
                <a:cxn ang="0">
                  <a:pos x="T0" y="T1"/>
                </a:cxn>
                <a:cxn ang="0">
                  <a:pos x="T2" y="T3"/>
                </a:cxn>
                <a:cxn ang="0">
                  <a:pos x="T4" y="T5"/>
                </a:cxn>
                <a:cxn ang="0">
                  <a:pos x="T6" y="T7"/>
                </a:cxn>
                <a:cxn ang="0">
                  <a:pos x="T8" y="T9"/>
                </a:cxn>
              </a:cxnLst>
              <a:rect l="0" t="0" r="r" b="b"/>
              <a:pathLst>
                <a:path w="290" h="780">
                  <a:moveTo>
                    <a:pt x="290" y="303"/>
                  </a:moveTo>
                  <a:lnTo>
                    <a:pt x="290" y="780"/>
                  </a:lnTo>
                  <a:lnTo>
                    <a:pt x="2" y="477"/>
                  </a:lnTo>
                  <a:lnTo>
                    <a:pt x="0" y="0"/>
                  </a:lnTo>
                  <a:lnTo>
                    <a:pt x="290" y="303"/>
                  </a:lnTo>
                  <a:close/>
                </a:path>
              </a:pathLst>
            </a:custGeom>
            <a:solidFill>
              <a:srgbClr val="053E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5" name="Freeform 258"/>
            <p:cNvSpPr>
              <a:spLocks/>
            </p:cNvSpPr>
            <p:nvPr/>
          </p:nvSpPr>
          <p:spPr bwMode="auto">
            <a:xfrm>
              <a:off x="7796213" y="2011363"/>
              <a:ext cx="466725" cy="1238250"/>
            </a:xfrm>
            <a:custGeom>
              <a:avLst/>
              <a:gdLst>
                <a:gd name="T0" fmla="*/ 292 w 294"/>
                <a:gd name="T1" fmla="*/ 0 h 780"/>
                <a:gd name="T2" fmla="*/ 294 w 294"/>
                <a:gd name="T3" fmla="*/ 477 h 780"/>
                <a:gd name="T4" fmla="*/ 0 w 294"/>
                <a:gd name="T5" fmla="*/ 780 h 780"/>
                <a:gd name="T6" fmla="*/ 0 w 294"/>
                <a:gd name="T7" fmla="*/ 303 h 780"/>
                <a:gd name="T8" fmla="*/ 292 w 294"/>
                <a:gd name="T9" fmla="*/ 0 h 780"/>
              </a:gdLst>
              <a:ahLst/>
              <a:cxnLst>
                <a:cxn ang="0">
                  <a:pos x="T0" y="T1"/>
                </a:cxn>
                <a:cxn ang="0">
                  <a:pos x="T2" y="T3"/>
                </a:cxn>
                <a:cxn ang="0">
                  <a:pos x="T4" y="T5"/>
                </a:cxn>
                <a:cxn ang="0">
                  <a:pos x="T6" y="T7"/>
                </a:cxn>
                <a:cxn ang="0">
                  <a:pos x="T8" y="T9"/>
                </a:cxn>
              </a:cxnLst>
              <a:rect l="0" t="0" r="r" b="b"/>
              <a:pathLst>
                <a:path w="294" h="780">
                  <a:moveTo>
                    <a:pt x="292" y="0"/>
                  </a:moveTo>
                  <a:lnTo>
                    <a:pt x="294" y="477"/>
                  </a:lnTo>
                  <a:lnTo>
                    <a:pt x="0" y="780"/>
                  </a:lnTo>
                  <a:lnTo>
                    <a:pt x="0" y="303"/>
                  </a:lnTo>
                  <a:lnTo>
                    <a:pt x="292" y="0"/>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6" name="Freeform 259"/>
            <p:cNvSpPr>
              <a:spLocks/>
            </p:cNvSpPr>
            <p:nvPr/>
          </p:nvSpPr>
          <p:spPr bwMode="auto">
            <a:xfrm>
              <a:off x="4194175" y="1992313"/>
              <a:ext cx="3217863" cy="1782763"/>
            </a:xfrm>
            <a:custGeom>
              <a:avLst/>
              <a:gdLst>
                <a:gd name="T0" fmla="*/ 1118 w 1119"/>
                <a:gd name="T1" fmla="*/ 354 h 620"/>
                <a:gd name="T2" fmla="*/ 1119 w 1119"/>
                <a:gd name="T3" fmla="*/ 617 h 620"/>
                <a:gd name="T4" fmla="*/ 956 w 1119"/>
                <a:gd name="T5" fmla="*/ 389 h 620"/>
                <a:gd name="T6" fmla="*/ 166 w 1119"/>
                <a:gd name="T7" fmla="*/ 390 h 620"/>
                <a:gd name="T8" fmla="*/ 1 w 1119"/>
                <a:gd name="T9" fmla="*/ 620 h 620"/>
                <a:gd name="T10" fmla="*/ 0 w 1119"/>
                <a:gd name="T11" fmla="*/ 357 h 620"/>
                <a:gd name="T12" fmla="*/ 165 w 1119"/>
                <a:gd name="T13" fmla="*/ 127 h 620"/>
                <a:gd name="T14" fmla="*/ 955 w 1119"/>
                <a:gd name="T15" fmla="*/ 127 h 620"/>
                <a:gd name="T16" fmla="*/ 1118 w 1119"/>
                <a:gd name="T17" fmla="*/ 354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9" h="620">
                  <a:moveTo>
                    <a:pt x="1118" y="354"/>
                  </a:moveTo>
                  <a:cubicBezTo>
                    <a:pt x="1119" y="617"/>
                    <a:pt x="1119" y="617"/>
                    <a:pt x="1119" y="617"/>
                  </a:cubicBezTo>
                  <a:cubicBezTo>
                    <a:pt x="1118" y="534"/>
                    <a:pt x="1064" y="452"/>
                    <a:pt x="956" y="389"/>
                  </a:cubicBezTo>
                  <a:cubicBezTo>
                    <a:pt x="739" y="263"/>
                    <a:pt x="385" y="263"/>
                    <a:pt x="166" y="390"/>
                  </a:cubicBezTo>
                  <a:cubicBezTo>
                    <a:pt x="56" y="453"/>
                    <a:pt x="1" y="537"/>
                    <a:pt x="1" y="620"/>
                  </a:cubicBezTo>
                  <a:cubicBezTo>
                    <a:pt x="0" y="357"/>
                    <a:pt x="0" y="357"/>
                    <a:pt x="0" y="357"/>
                  </a:cubicBezTo>
                  <a:cubicBezTo>
                    <a:pt x="0" y="274"/>
                    <a:pt x="55" y="190"/>
                    <a:pt x="165" y="127"/>
                  </a:cubicBezTo>
                  <a:cubicBezTo>
                    <a:pt x="384" y="0"/>
                    <a:pt x="738" y="0"/>
                    <a:pt x="955" y="127"/>
                  </a:cubicBezTo>
                  <a:cubicBezTo>
                    <a:pt x="1063" y="190"/>
                    <a:pt x="1118" y="272"/>
                    <a:pt x="1118" y="354"/>
                  </a:cubicBez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7" name="Freeform 260"/>
            <p:cNvSpPr>
              <a:spLocks noEditPoints="1"/>
            </p:cNvSpPr>
            <p:nvPr/>
          </p:nvSpPr>
          <p:spPr bwMode="auto">
            <a:xfrm>
              <a:off x="2841625" y="3313113"/>
              <a:ext cx="5918200" cy="2171700"/>
            </a:xfrm>
            <a:custGeom>
              <a:avLst/>
              <a:gdLst>
                <a:gd name="T0" fmla="*/ 2058 w 2058"/>
                <a:gd name="T1" fmla="*/ 262 h 755"/>
                <a:gd name="T2" fmla="*/ 2057 w 2058"/>
                <a:gd name="T3" fmla="*/ 0 h 755"/>
                <a:gd name="T4" fmla="*/ 1739 w 2058"/>
                <a:gd name="T5" fmla="*/ 52 h 755"/>
                <a:gd name="T6" fmla="*/ 1721 w 2058"/>
                <a:gd name="T7" fmla="*/ 78 h 755"/>
                <a:gd name="T8" fmla="*/ 1721 w 2058"/>
                <a:gd name="T9" fmla="*/ 337 h 755"/>
                <a:gd name="T10" fmla="*/ 1628 w 2058"/>
                <a:gd name="T11" fmla="*/ 391 h 755"/>
                <a:gd name="T12" fmla="*/ 1340 w 2058"/>
                <a:gd name="T13" fmla="*/ 298 h 755"/>
                <a:gd name="T14" fmla="*/ 1295 w 2058"/>
                <a:gd name="T15" fmla="*/ 309 h 755"/>
                <a:gd name="T16" fmla="*/ 1203 w 2058"/>
                <a:gd name="T17" fmla="*/ 492 h 755"/>
                <a:gd name="T18" fmla="*/ 848 w 2058"/>
                <a:gd name="T19" fmla="*/ 492 h 755"/>
                <a:gd name="T20" fmla="*/ 759 w 2058"/>
                <a:gd name="T21" fmla="*/ 309 h 755"/>
                <a:gd name="T22" fmla="*/ 713 w 2058"/>
                <a:gd name="T23" fmla="*/ 298 h 755"/>
                <a:gd name="T24" fmla="*/ 424 w 2058"/>
                <a:gd name="T25" fmla="*/ 391 h 755"/>
                <a:gd name="T26" fmla="*/ 336 w 2058"/>
                <a:gd name="T27" fmla="*/ 340 h 755"/>
                <a:gd name="T28" fmla="*/ 336 w 2058"/>
                <a:gd name="T29" fmla="*/ 78 h 755"/>
                <a:gd name="T30" fmla="*/ 317 w 2058"/>
                <a:gd name="T31" fmla="*/ 52 h 755"/>
                <a:gd name="T32" fmla="*/ 0 w 2058"/>
                <a:gd name="T33" fmla="*/ 0 h 755"/>
                <a:gd name="T34" fmla="*/ 1 w 2058"/>
                <a:gd name="T35" fmla="*/ 262 h 755"/>
                <a:gd name="T36" fmla="*/ 174 w 2058"/>
                <a:gd name="T37" fmla="*/ 291 h 755"/>
                <a:gd name="T38" fmla="*/ 175 w 2058"/>
                <a:gd name="T39" fmla="*/ 508 h 755"/>
                <a:gd name="T40" fmla="*/ 425 w 2058"/>
                <a:gd name="T41" fmla="*/ 653 h 755"/>
                <a:gd name="T42" fmla="*/ 714 w 2058"/>
                <a:gd name="T43" fmla="*/ 560 h 755"/>
                <a:gd name="T44" fmla="*/ 759 w 2058"/>
                <a:gd name="T45" fmla="*/ 571 h 755"/>
                <a:gd name="T46" fmla="*/ 849 w 2058"/>
                <a:gd name="T47" fmla="*/ 755 h 755"/>
                <a:gd name="T48" fmla="*/ 1204 w 2058"/>
                <a:gd name="T49" fmla="*/ 755 h 755"/>
                <a:gd name="T50" fmla="*/ 1296 w 2058"/>
                <a:gd name="T51" fmla="*/ 571 h 755"/>
                <a:gd name="T52" fmla="*/ 1341 w 2058"/>
                <a:gd name="T53" fmla="*/ 560 h 755"/>
                <a:gd name="T54" fmla="*/ 1629 w 2058"/>
                <a:gd name="T55" fmla="*/ 653 h 755"/>
                <a:gd name="T56" fmla="*/ 1881 w 2058"/>
                <a:gd name="T57" fmla="*/ 508 h 755"/>
                <a:gd name="T58" fmla="*/ 1880 w 2058"/>
                <a:gd name="T59" fmla="*/ 291 h 755"/>
                <a:gd name="T60" fmla="*/ 2058 w 2058"/>
                <a:gd name="T61" fmla="*/ 262 h 755"/>
                <a:gd name="T62" fmla="*/ 284 w 2058"/>
                <a:gd name="T63" fmla="*/ 309 h 755"/>
                <a:gd name="T64" fmla="*/ 318 w 2058"/>
                <a:gd name="T65" fmla="*/ 315 h 755"/>
                <a:gd name="T66" fmla="*/ 335 w 2058"/>
                <a:gd name="T67" fmla="*/ 338 h 755"/>
                <a:gd name="T68" fmla="*/ 284 w 2058"/>
                <a:gd name="T69" fmla="*/ 309 h 755"/>
                <a:gd name="T70" fmla="*/ 1727 w 2058"/>
                <a:gd name="T71" fmla="*/ 334 h 755"/>
                <a:gd name="T72" fmla="*/ 1740 w 2058"/>
                <a:gd name="T73" fmla="*/ 315 h 755"/>
                <a:gd name="T74" fmla="*/ 1768 w 2058"/>
                <a:gd name="T75" fmla="*/ 310 h 755"/>
                <a:gd name="T76" fmla="*/ 1727 w 2058"/>
                <a:gd name="T77" fmla="*/ 334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8" h="755">
                  <a:moveTo>
                    <a:pt x="2058" y="262"/>
                  </a:moveTo>
                  <a:cubicBezTo>
                    <a:pt x="2057" y="0"/>
                    <a:pt x="2057" y="0"/>
                    <a:pt x="2057" y="0"/>
                  </a:cubicBezTo>
                  <a:cubicBezTo>
                    <a:pt x="1739" y="52"/>
                    <a:pt x="1739" y="52"/>
                    <a:pt x="1739" y="52"/>
                  </a:cubicBezTo>
                  <a:cubicBezTo>
                    <a:pt x="1734" y="61"/>
                    <a:pt x="1727" y="69"/>
                    <a:pt x="1721" y="78"/>
                  </a:cubicBezTo>
                  <a:cubicBezTo>
                    <a:pt x="1721" y="337"/>
                    <a:pt x="1721" y="337"/>
                    <a:pt x="1721" y="337"/>
                  </a:cubicBezTo>
                  <a:cubicBezTo>
                    <a:pt x="1628" y="391"/>
                    <a:pt x="1628" y="391"/>
                    <a:pt x="1628" y="391"/>
                  </a:cubicBezTo>
                  <a:cubicBezTo>
                    <a:pt x="1340" y="298"/>
                    <a:pt x="1340" y="298"/>
                    <a:pt x="1340" y="298"/>
                  </a:cubicBezTo>
                  <a:cubicBezTo>
                    <a:pt x="1325" y="302"/>
                    <a:pt x="1310" y="305"/>
                    <a:pt x="1295" y="309"/>
                  </a:cubicBezTo>
                  <a:cubicBezTo>
                    <a:pt x="1203" y="492"/>
                    <a:pt x="1203" y="492"/>
                    <a:pt x="1203" y="492"/>
                  </a:cubicBezTo>
                  <a:cubicBezTo>
                    <a:pt x="848" y="492"/>
                    <a:pt x="848" y="492"/>
                    <a:pt x="848" y="492"/>
                  </a:cubicBezTo>
                  <a:cubicBezTo>
                    <a:pt x="759" y="309"/>
                    <a:pt x="759" y="309"/>
                    <a:pt x="759" y="309"/>
                  </a:cubicBezTo>
                  <a:cubicBezTo>
                    <a:pt x="743" y="305"/>
                    <a:pt x="728" y="302"/>
                    <a:pt x="713" y="298"/>
                  </a:cubicBezTo>
                  <a:cubicBezTo>
                    <a:pt x="424" y="391"/>
                    <a:pt x="424" y="391"/>
                    <a:pt x="424" y="391"/>
                  </a:cubicBezTo>
                  <a:cubicBezTo>
                    <a:pt x="336" y="340"/>
                    <a:pt x="336" y="340"/>
                    <a:pt x="336" y="340"/>
                  </a:cubicBezTo>
                  <a:cubicBezTo>
                    <a:pt x="336" y="78"/>
                    <a:pt x="336" y="78"/>
                    <a:pt x="336" y="78"/>
                  </a:cubicBezTo>
                  <a:cubicBezTo>
                    <a:pt x="329" y="69"/>
                    <a:pt x="323" y="61"/>
                    <a:pt x="317" y="52"/>
                  </a:cubicBezTo>
                  <a:cubicBezTo>
                    <a:pt x="0" y="0"/>
                    <a:pt x="0" y="0"/>
                    <a:pt x="0" y="0"/>
                  </a:cubicBezTo>
                  <a:cubicBezTo>
                    <a:pt x="1" y="262"/>
                    <a:pt x="1" y="262"/>
                    <a:pt x="1" y="262"/>
                  </a:cubicBezTo>
                  <a:cubicBezTo>
                    <a:pt x="174" y="291"/>
                    <a:pt x="174" y="291"/>
                    <a:pt x="174" y="291"/>
                  </a:cubicBezTo>
                  <a:cubicBezTo>
                    <a:pt x="175" y="508"/>
                    <a:pt x="175" y="508"/>
                    <a:pt x="175" y="508"/>
                  </a:cubicBezTo>
                  <a:cubicBezTo>
                    <a:pt x="425" y="653"/>
                    <a:pt x="425" y="653"/>
                    <a:pt x="425" y="653"/>
                  </a:cubicBezTo>
                  <a:cubicBezTo>
                    <a:pt x="714" y="560"/>
                    <a:pt x="714" y="560"/>
                    <a:pt x="714" y="560"/>
                  </a:cubicBezTo>
                  <a:cubicBezTo>
                    <a:pt x="729" y="564"/>
                    <a:pt x="744" y="568"/>
                    <a:pt x="759" y="571"/>
                  </a:cubicBezTo>
                  <a:cubicBezTo>
                    <a:pt x="849" y="755"/>
                    <a:pt x="849" y="755"/>
                    <a:pt x="849" y="755"/>
                  </a:cubicBezTo>
                  <a:cubicBezTo>
                    <a:pt x="1204" y="755"/>
                    <a:pt x="1204" y="755"/>
                    <a:pt x="1204" y="755"/>
                  </a:cubicBezTo>
                  <a:cubicBezTo>
                    <a:pt x="1296" y="571"/>
                    <a:pt x="1296" y="571"/>
                    <a:pt x="1296" y="571"/>
                  </a:cubicBezTo>
                  <a:cubicBezTo>
                    <a:pt x="1311" y="568"/>
                    <a:pt x="1326" y="564"/>
                    <a:pt x="1341" y="560"/>
                  </a:cubicBezTo>
                  <a:cubicBezTo>
                    <a:pt x="1629" y="653"/>
                    <a:pt x="1629" y="653"/>
                    <a:pt x="1629" y="653"/>
                  </a:cubicBezTo>
                  <a:cubicBezTo>
                    <a:pt x="1881" y="508"/>
                    <a:pt x="1881" y="508"/>
                    <a:pt x="1881" y="508"/>
                  </a:cubicBezTo>
                  <a:cubicBezTo>
                    <a:pt x="1880" y="291"/>
                    <a:pt x="1880" y="291"/>
                    <a:pt x="1880" y="291"/>
                  </a:cubicBezTo>
                  <a:lnTo>
                    <a:pt x="2058" y="262"/>
                  </a:lnTo>
                  <a:close/>
                  <a:moveTo>
                    <a:pt x="284" y="309"/>
                  </a:moveTo>
                  <a:cubicBezTo>
                    <a:pt x="318" y="315"/>
                    <a:pt x="318" y="315"/>
                    <a:pt x="318" y="315"/>
                  </a:cubicBezTo>
                  <a:cubicBezTo>
                    <a:pt x="323" y="323"/>
                    <a:pt x="329" y="331"/>
                    <a:pt x="335" y="338"/>
                  </a:cubicBezTo>
                  <a:lnTo>
                    <a:pt x="284" y="309"/>
                  </a:lnTo>
                  <a:close/>
                  <a:moveTo>
                    <a:pt x="1727" y="334"/>
                  </a:moveTo>
                  <a:cubicBezTo>
                    <a:pt x="1732" y="327"/>
                    <a:pt x="1736" y="321"/>
                    <a:pt x="1740" y="315"/>
                  </a:cubicBezTo>
                  <a:cubicBezTo>
                    <a:pt x="1768" y="310"/>
                    <a:pt x="1768" y="310"/>
                    <a:pt x="1768" y="310"/>
                  </a:cubicBezTo>
                  <a:lnTo>
                    <a:pt x="1727" y="334"/>
                  </a:lnTo>
                  <a:close/>
                </a:path>
              </a:pathLst>
            </a:custGeom>
            <a:solidFill>
              <a:srgbClr val="053D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608" name="Freeform 261"/>
            <p:cNvSpPr>
              <a:spLocks noEditPoints="1"/>
            </p:cNvSpPr>
            <p:nvPr/>
          </p:nvSpPr>
          <p:spPr bwMode="auto">
            <a:xfrm>
              <a:off x="2841625" y="1301750"/>
              <a:ext cx="5918200" cy="3425825"/>
            </a:xfrm>
            <a:custGeom>
              <a:avLst/>
              <a:gdLst>
                <a:gd name="T0" fmla="*/ 1884 w 2058"/>
                <a:gd name="T1" fmla="*/ 247 h 1191"/>
                <a:gd name="T2" fmla="*/ 1723 w 2058"/>
                <a:gd name="T3" fmla="*/ 414 h 1191"/>
                <a:gd name="T4" fmla="*/ 1741 w 2058"/>
                <a:gd name="T5" fmla="*/ 440 h 1191"/>
                <a:gd name="T6" fmla="*/ 2058 w 2058"/>
                <a:gd name="T7" fmla="*/ 493 h 1191"/>
                <a:gd name="T8" fmla="*/ 2057 w 2058"/>
                <a:gd name="T9" fmla="*/ 699 h 1191"/>
                <a:gd name="T10" fmla="*/ 1739 w 2058"/>
                <a:gd name="T11" fmla="*/ 751 h 1191"/>
                <a:gd name="T12" fmla="*/ 1721 w 2058"/>
                <a:gd name="T13" fmla="*/ 777 h 1191"/>
                <a:gd name="T14" fmla="*/ 1880 w 2058"/>
                <a:gd name="T15" fmla="*/ 944 h 1191"/>
                <a:gd name="T16" fmla="*/ 1628 w 2058"/>
                <a:gd name="T17" fmla="*/ 1090 h 1191"/>
                <a:gd name="T18" fmla="*/ 1340 w 2058"/>
                <a:gd name="T19" fmla="*/ 997 h 1191"/>
                <a:gd name="T20" fmla="*/ 1295 w 2058"/>
                <a:gd name="T21" fmla="*/ 1008 h 1191"/>
                <a:gd name="T22" fmla="*/ 1203 w 2058"/>
                <a:gd name="T23" fmla="*/ 1191 h 1191"/>
                <a:gd name="T24" fmla="*/ 848 w 2058"/>
                <a:gd name="T25" fmla="*/ 1191 h 1191"/>
                <a:gd name="T26" fmla="*/ 759 w 2058"/>
                <a:gd name="T27" fmla="*/ 1008 h 1191"/>
                <a:gd name="T28" fmla="*/ 713 w 2058"/>
                <a:gd name="T29" fmla="*/ 997 h 1191"/>
                <a:gd name="T30" fmla="*/ 424 w 2058"/>
                <a:gd name="T31" fmla="*/ 1090 h 1191"/>
                <a:gd name="T32" fmla="*/ 174 w 2058"/>
                <a:gd name="T33" fmla="*/ 944 h 1191"/>
                <a:gd name="T34" fmla="*/ 336 w 2058"/>
                <a:gd name="T35" fmla="*/ 777 h 1191"/>
                <a:gd name="T36" fmla="*/ 317 w 2058"/>
                <a:gd name="T37" fmla="*/ 751 h 1191"/>
                <a:gd name="T38" fmla="*/ 0 w 2058"/>
                <a:gd name="T39" fmla="*/ 699 h 1191"/>
                <a:gd name="T40" fmla="*/ 1 w 2058"/>
                <a:gd name="T41" fmla="*/ 493 h 1191"/>
                <a:gd name="T42" fmla="*/ 319 w 2058"/>
                <a:gd name="T43" fmla="*/ 440 h 1191"/>
                <a:gd name="T44" fmla="*/ 338 w 2058"/>
                <a:gd name="T45" fmla="*/ 414 h 1191"/>
                <a:gd name="T46" fmla="*/ 178 w 2058"/>
                <a:gd name="T47" fmla="*/ 247 h 1191"/>
                <a:gd name="T48" fmla="*/ 430 w 2058"/>
                <a:gd name="T49" fmla="*/ 102 h 1191"/>
                <a:gd name="T50" fmla="*/ 718 w 2058"/>
                <a:gd name="T51" fmla="*/ 194 h 1191"/>
                <a:gd name="T52" fmla="*/ 763 w 2058"/>
                <a:gd name="T53" fmla="*/ 184 h 1191"/>
                <a:gd name="T54" fmla="*/ 855 w 2058"/>
                <a:gd name="T55" fmla="*/ 0 h 1191"/>
                <a:gd name="T56" fmla="*/ 1210 w 2058"/>
                <a:gd name="T57" fmla="*/ 0 h 1191"/>
                <a:gd name="T58" fmla="*/ 1299 w 2058"/>
                <a:gd name="T59" fmla="*/ 184 h 1191"/>
                <a:gd name="T60" fmla="*/ 1345 w 2058"/>
                <a:gd name="T61" fmla="*/ 195 h 1191"/>
                <a:gd name="T62" fmla="*/ 1634 w 2058"/>
                <a:gd name="T63" fmla="*/ 102 h 1191"/>
                <a:gd name="T64" fmla="*/ 1884 w 2058"/>
                <a:gd name="T65" fmla="*/ 247 h 1191"/>
                <a:gd name="T66" fmla="*/ 1423 w 2058"/>
                <a:gd name="T67" fmla="*/ 825 h 1191"/>
                <a:gd name="T68" fmla="*/ 1425 w 2058"/>
                <a:gd name="T69" fmla="*/ 367 h 1191"/>
                <a:gd name="T70" fmla="*/ 635 w 2058"/>
                <a:gd name="T71" fmla="*/ 367 h 1191"/>
                <a:gd name="T72" fmla="*/ 633 w 2058"/>
                <a:gd name="T73" fmla="*/ 824 h 1191"/>
                <a:gd name="T74" fmla="*/ 1423 w 2058"/>
                <a:gd name="T75" fmla="*/ 825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8" h="1191">
                  <a:moveTo>
                    <a:pt x="1884" y="247"/>
                  </a:moveTo>
                  <a:cubicBezTo>
                    <a:pt x="1723" y="414"/>
                    <a:pt x="1723" y="414"/>
                    <a:pt x="1723" y="414"/>
                  </a:cubicBezTo>
                  <a:cubicBezTo>
                    <a:pt x="1729" y="423"/>
                    <a:pt x="1735" y="431"/>
                    <a:pt x="1741" y="440"/>
                  </a:cubicBezTo>
                  <a:cubicBezTo>
                    <a:pt x="2058" y="493"/>
                    <a:pt x="2058" y="493"/>
                    <a:pt x="2058" y="493"/>
                  </a:cubicBezTo>
                  <a:cubicBezTo>
                    <a:pt x="2057" y="699"/>
                    <a:pt x="2057" y="699"/>
                    <a:pt x="2057" y="699"/>
                  </a:cubicBezTo>
                  <a:cubicBezTo>
                    <a:pt x="1739" y="751"/>
                    <a:pt x="1739" y="751"/>
                    <a:pt x="1739" y="751"/>
                  </a:cubicBezTo>
                  <a:cubicBezTo>
                    <a:pt x="1734" y="760"/>
                    <a:pt x="1727" y="769"/>
                    <a:pt x="1721" y="777"/>
                  </a:cubicBezTo>
                  <a:cubicBezTo>
                    <a:pt x="1880" y="944"/>
                    <a:pt x="1880" y="944"/>
                    <a:pt x="1880" y="944"/>
                  </a:cubicBezTo>
                  <a:cubicBezTo>
                    <a:pt x="1628" y="1090"/>
                    <a:pt x="1628" y="1090"/>
                    <a:pt x="1628" y="1090"/>
                  </a:cubicBezTo>
                  <a:cubicBezTo>
                    <a:pt x="1340" y="997"/>
                    <a:pt x="1340" y="997"/>
                    <a:pt x="1340" y="997"/>
                  </a:cubicBezTo>
                  <a:cubicBezTo>
                    <a:pt x="1325" y="1001"/>
                    <a:pt x="1310" y="1004"/>
                    <a:pt x="1295" y="1008"/>
                  </a:cubicBezTo>
                  <a:cubicBezTo>
                    <a:pt x="1203" y="1191"/>
                    <a:pt x="1203" y="1191"/>
                    <a:pt x="1203" y="1191"/>
                  </a:cubicBezTo>
                  <a:cubicBezTo>
                    <a:pt x="848" y="1191"/>
                    <a:pt x="848" y="1191"/>
                    <a:pt x="848" y="1191"/>
                  </a:cubicBezTo>
                  <a:cubicBezTo>
                    <a:pt x="759" y="1008"/>
                    <a:pt x="759" y="1008"/>
                    <a:pt x="759" y="1008"/>
                  </a:cubicBezTo>
                  <a:cubicBezTo>
                    <a:pt x="743" y="1004"/>
                    <a:pt x="728" y="1001"/>
                    <a:pt x="713" y="997"/>
                  </a:cubicBezTo>
                  <a:cubicBezTo>
                    <a:pt x="424" y="1090"/>
                    <a:pt x="424" y="1090"/>
                    <a:pt x="424" y="1090"/>
                  </a:cubicBezTo>
                  <a:cubicBezTo>
                    <a:pt x="174" y="944"/>
                    <a:pt x="174" y="944"/>
                    <a:pt x="174" y="944"/>
                  </a:cubicBezTo>
                  <a:cubicBezTo>
                    <a:pt x="336" y="777"/>
                    <a:pt x="336" y="777"/>
                    <a:pt x="336" y="777"/>
                  </a:cubicBezTo>
                  <a:cubicBezTo>
                    <a:pt x="329" y="769"/>
                    <a:pt x="323" y="760"/>
                    <a:pt x="317" y="751"/>
                  </a:cubicBezTo>
                  <a:cubicBezTo>
                    <a:pt x="0" y="699"/>
                    <a:pt x="0" y="699"/>
                    <a:pt x="0" y="699"/>
                  </a:cubicBezTo>
                  <a:cubicBezTo>
                    <a:pt x="1" y="493"/>
                    <a:pt x="1" y="493"/>
                    <a:pt x="1" y="493"/>
                  </a:cubicBezTo>
                  <a:cubicBezTo>
                    <a:pt x="319" y="440"/>
                    <a:pt x="319" y="440"/>
                    <a:pt x="319" y="440"/>
                  </a:cubicBezTo>
                  <a:cubicBezTo>
                    <a:pt x="324" y="432"/>
                    <a:pt x="331" y="423"/>
                    <a:pt x="338" y="414"/>
                  </a:cubicBezTo>
                  <a:cubicBezTo>
                    <a:pt x="178" y="247"/>
                    <a:pt x="178" y="247"/>
                    <a:pt x="178" y="247"/>
                  </a:cubicBezTo>
                  <a:cubicBezTo>
                    <a:pt x="430" y="102"/>
                    <a:pt x="430" y="102"/>
                    <a:pt x="430" y="102"/>
                  </a:cubicBezTo>
                  <a:cubicBezTo>
                    <a:pt x="718" y="194"/>
                    <a:pt x="718" y="194"/>
                    <a:pt x="718" y="194"/>
                  </a:cubicBezTo>
                  <a:cubicBezTo>
                    <a:pt x="733" y="190"/>
                    <a:pt x="748" y="187"/>
                    <a:pt x="763" y="184"/>
                  </a:cubicBezTo>
                  <a:cubicBezTo>
                    <a:pt x="855" y="0"/>
                    <a:pt x="855" y="0"/>
                    <a:pt x="855" y="0"/>
                  </a:cubicBezTo>
                  <a:cubicBezTo>
                    <a:pt x="1210" y="0"/>
                    <a:pt x="1210" y="0"/>
                    <a:pt x="1210" y="0"/>
                  </a:cubicBezTo>
                  <a:cubicBezTo>
                    <a:pt x="1299" y="184"/>
                    <a:pt x="1299" y="184"/>
                    <a:pt x="1299" y="184"/>
                  </a:cubicBezTo>
                  <a:cubicBezTo>
                    <a:pt x="1315" y="187"/>
                    <a:pt x="1330" y="191"/>
                    <a:pt x="1345" y="195"/>
                  </a:cubicBezTo>
                  <a:cubicBezTo>
                    <a:pt x="1634" y="102"/>
                    <a:pt x="1634" y="102"/>
                    <a:pt x="1634" y="102"/>
                  </a:cubicBezTo>
                  <a:lnTo>
                    <a:pt x="1884" y="247"/>
                  </a:lnTo>
                  <a:close/>
                  <a:moveTo>
                    <a:pt x="1423" y="825"/>
                  </a:moveTo>
                  <a:cubicBezTo>
                    <a:pt x="1642" y="698"/>
                    <a:pt x="1643" y="493"/>
                    <a:pt x="1425" y="367"/>
                  </a:cubicBezTo>
                  <a:cubicBezTo>
                    <a:pt x="1208" y="240"/>
                    <a:pt x="854" y="240"/>
                    <a:pt x="635" y="367"/>
                  </a:cubicBezTo>
                  <a:cubicBezTo>
                    <a:pt x="416" y="493"/>
                    <a:pt x="415" y="698"/>
                    <a:pt x="633" y="824"/>
                  </a:cubicBezTo>
                  <a:cubicBezTo>
                    <a:pt x="850" y="951"/>
                    <a:pt x="1204" y="951"/>
                    <a:pt x="1423" y="825"/>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612" name="Text Placeholder 1"/>
          <p:cNvSpPr>
            <a:spLocks noGrp="1"/>
          </p:cNvSpPr>
          <p:nvPr>
            <p:ph type="body" sz="quarter" idx="10"/>
          </p:nvPr>
        </p:nvSpPr>
        <p:spPr>
          <a:xfrm>
            <a:off x="1047749" y="2986086"/>
            <a:ext cx="4089862" cy="3752643"/>
          </a:xfrm>
        </p:spPr>
        <p:txBody>
          <a:bodyPr/>
          <a:lstStyle/>
          <a:p>
            <a:pPr lvl="0"/>
            <a:r>
              <a:rPr lang="en-US" sz="1600" b="1" dirty="0"/>
              <a:t>Teacher and Students</a:t>
            </a:r>
          </a:p>
          <a:p>
            <a:pPr lvl="0">
              <a:spcBef>
                <a:spcPts val="600"/>
              </a:spcBef>
            </a:pPr>
            <a:r>
              <a:rPr lang="en-US" sz="1600" dirty="0"/>
              <a:t>Increasing demands on teachers</a:t>
            </a:r>
          </a:p>
          <a:p>
            <a:pPr lvl="0"/>
            <a:r>
              <a:rPr lang="en-US" sz="1600" dirty="0"/>
              <a:t>Low levels of student engagement</a:t>
            </a:r>
          </a:p>
          <a:p>
            <a:pPr lvl="0">
              <a:spcBef>
                <a:spcPts val="1800"/>
              </a:spcBef>
            </a:pPr>
            <a:r>
              <a:rPr lang="en-US" sz="1600" b="1" dirty="0"/>
              <a:t>Equitable access </a:t>
            </a:r>
            <a:r>
              <a:rPr lang="en-US" sz="1600" dirty="0"/>
              <a:t>to opportunities for all schools in the province</a:t>
            </a:r>
          </a:p>
          <a:p>
            <a:pPr lvl="0">
              <a:spcBef>
                <a:spcPts val="1800"/>
              </a:spcBef>
            </a:pPr>
            <a:r>
              <a:rPr lang="en-US" sz="1600" b="1" dirty="0"/>
              <a:t>Partners</a:t>
            </a:r>
          </a:p>
          <a:p>
            <a:pPr lvl="0">
              <a:spcBef>
                <a:spcPts val="600"/>
              </a:spcBef>
            </a:pPr>
            <a:r>
              <a:rPr lang="en-US" sz="1600" dirty="0"/>
              <a:t>Working with partners in business and industry</a:t>
            </a:r>
          </a:p>
          <a:p>
            <a:pPr marL="361950" lvl="1" indent="-188913"/>
            <a:r>
              <a:rPr lang="en-US" sz="1600" dirty="0"/>
              <a:t>Confined to old ways of thinking</a:t>
            </a:r>
          </a:p>
          <a:p>
            <a:pPr marL="361950" lvl="1" indent="-188913"/>
            <a:r>
              <a:rPr lang="en-US" sz="1600" dirty="0"/>
              <a:t>Difficult to scale beyond individual schools/locations</a:t>
            </a:r>
            <a:endParaRPr lang="ru-RU" dirty="0"/>
          </a:p>
        </p:txBody>
      </p:sp>
      <p:sp>
        <p:nvSpPr>
          <p:cNvPr id="613" name="Text Placeholder 2"/>
          <p:cNvSpPr>
            <a:spLocks noGrp="1"/>
          </p:cNvSpPr>
          <p:nvPr>
            <p:ph type="body" sz="quarter" idx="13"/>
          </p:nvPr>
        </p:nvSpPr>
        <p:spPr>
          <a:xfrm>
            <a:off x="1047750" y="1886180"/>
            <a:ext cx="3786505" cy="443274"/>
          </a:xfrm>
        </p:spPr>
        <p:txBody>
          <a:bodyPr/>
          <a:lstStyle/>
          <a:p>
            <a:r>
              <a:rPr lang="en-US" dirty="0">
                <a:solidFill>
                  <a:srgbClr val="16AD5E"/>
                </a:solidFill>
              </a:rPr>
              <a:t>Challenges</a:t>
            </a:r>
            <a:endParaRPr lang="ru-RU" dirty="0">
              <a:solidFill>
                <a:srgbClr val="16AD5E"/>
              </a:solidFill>
            </a:endParaRPr>
          </a:p>
        </p:txBody>
      </p:sp>
      <p:sp>
        <p:nvSpPr>
          <p:cNvPr id="614" name="Text Placeholder 3"/>
          <p:cNvSpPr>
            <a:spLocks noGrp="1"/>
          </p:cNvSpPr>
          <p:nvPr>
            <p:ph type="body" sz="quarter" idx="14"/>
          </p:nvPr>
        </p:nvSpPr>
        <p:spPr>
          <a:xfrm>
            <a:off x="1047750" y="2329454"/>
            <a:ext cx="3786505" cy="443274"/>
          </a:xfrm>
        </p:spPr>
        <p:txBody>
          <a:bodyPr/>
          <a:lstStyle/>
          <a:p>
            <a:r>
              <a:rPr lang="en-US" dirty="0"/>
              <a:t>in Education</a:t>
            </a:r>
            <a:endParaRPr lang="ru-RU" dirty="0"/>
          </a:p>
        </p:txBody>
      </p:sp>
    </p:spTree>
    <p:extLst>
      <p:ext uri="{BB962C8B-B14F-4D97-AF65-F5344CB8AC3E}">
        <p14:creationId xmlns:p14="http://schemas.microsoft.com/office/powerpoint/2010/main" val="3018338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75" y="1446347"/>
            <a:ext cx="4329113" cy="2308225"/>
            <a:chOff x="3175" y="2071688"/>
            <a:chExt cx="4329113" cy="2308225"/>
          </a:xfrm>
          <a:solidFill>
            <a:srgbClr val="16AD5E"/>
          </a:solidFill>
        </p:grpSpPr>
        <p:sp>
          <p:nvSpPr>
            <p:cNvPr id="6" name="Freeform 6"/>
            <p:cNvSpPr>
              <a:spLocks/>
            </p:cNvSpPr>
            <p:nvPr/>
          </p:nvSpPr>
          <p:spPr bwMode="auto">
            <a:xfrm>
              <a:off x="3175" y="4170363"/>
              <a:ext cx="1979613" cy="209550"/>
            </a:xfrm>
            <a:custGeom>
              <a:avLst/>
              <a:gdLst>
                <a:gd name="T0" fmla="*/ 420 w 520"/>
                <a:gd name="T1" fmla="*/ 0 h 55"/>
                <a:gd name="T2" fmla="*/ 0 w 520"/>
                <a:gd name="T3" fmla="*/ 0 h 55"/>
                <a:gd name="T4" fmla="*/ 0 w 520"/>
                <a:gd name="T5" fmla="*/ 55 h 55"/>
                <a:gd name="T6" fmla="*/ 520 w 520"/>
                <a:gd name="T7" fmla="*/ 55 h 55"/>
                <a:gd name="T8" fmla="*/ 420 w 520"/>
                <a:gd name="T9" fmla="*/ 0 h 55"/>
              </a:gdLst>
              <a:ahLst/>
              <a:cxnLst>
                <a:cxn ang="0">
                  <a:pos x="T0" y="T1"/>
                </a:cxn>
                <a:cxn ang="0">
                  <a:pos x="T2" y="T3"/>
                </a:cxn>
                <a:cxn ang="0">
                  <a:pos x="T4" y="T5"/>
                </a:cxn>
                <a:cxn ang="0">
                  <a:pos x="T6" y="T7"/>
                </a:cxn>
                <a:cxn ang="0">
                  <a:pos x="T8" y="T9"/>
                </a:cxn>
              </a:cxnLst>
              <a:rect l="0" t="0" r="r" b="b"/>
              <a:pathLst>
                <a:path w="520" h="55">
                  <a:moveTo>
                    <a:pt x="420" y="0"/>
                  </a:moveTo>
                  <a:cubicBezTo>
                    <a:pt x="0" y="0"/>
                    <a:pt x="0" y="0"/>
                    <a:pt x="0" y="0"/>
                  </a:cubicBezTo>
                  <a:cubicBezTo>
                    <a:pt x="0" y="55"/>
                    <a:pt x="0" y="55"/>
                    <a:pt x="0" y="55"/>
                  </a:cubicBezTo>
                  <a:cubicBezTo>
                    <a:pt x="520" y="55"/>
                    <a:pt x="520" y="55"/>
                    <a:pt x="520" y="55"/>
                  </a:cubicBezTo>
                  <a:cubicBezTo>
                    <a:pt x="483" y="42"/>
                    <a:pt x="450" y="23"/>
                    <a:pt x="4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7" name="Freeform 7"/>
            <p:cNvSpPr>
              <a:spLocks/>
            </p:cNvSpPr>
            <p:nvPr/>
          </p:nvSpPr>
          <p:spPr bwMode="auto">
            <a:xfrm>
              <a:off x="1217613" y="2071688"/>
              <a:ext cx="3114675" cy="2308225"/>
            </a:xfrm>
            <a:custGeom>
              <a:avLst/>
              <a:gdLst>
                <a:gd name="T0" fmla="*/ 785 w 818"/>
                <a:gd name="T1" fmla="*/ 551 h 606"/>
                <a:gd name="T2" fmla="*/ 302 w 818"/>
                <a:gd name="T3" fmla="*/ 551 h 606"/>
                <a:gd name="T4" fmla="*/ 55 w 818"/>
                <a:gd name="T5" fmla="*/ 303 h 606"/>
                <a:gd name="T6" fmla="*/ 302 w 818"/>
                <a:gd name="T7" fmla="*/ 55 h 606"/>
                <a:gd name="T8" fmla="*/ 550 w 818"/>
                <a:gd name="T9" fmla="*/ 303 h 606"/>
                <a:gd name="T10" fmla="*/ 391 w 818"/>
                <a:gd name="T11" fmla="*/ 534 h 606"/>
                <a:gd name="T12" fmla="*/ 497 w 818"/>
                <a:gd name="T13" fmla="*/ 534 h 606"/>
                <a:gd name="T14" fmla="*/ 605 w 818"/>
                <a:gd name="T15" fmla="*/ 303 h 606"/>
                <a:gd name="T16" fmla="*/ 302 w 818"/>
                <a:gd name="T17" fmla="*/ 0 h 606"/>
                <a:gd name="T18" fmla="*/ 0 w 818"/>
                <a:gd name="T19" fmla="*/ 303 h 606"/>
                <a:gd name="T20" fmla="*/ 302 w 818"/>
                <a:gd name="T21" fmla="*/ 606 h 606"/>
                <a:gd name="T22" fmla="*/ 785 w 818"/>
                <a:gd name="T23" fmla="*/ 606 h 606"/>
                <a:gd name="T24" fmla="*/ 818 w 818"/>
                <a:gd name="T25" fmla="*/ 578 h 606"/>
                <a:gd name="T26" fmla="*/ 785 w 818"/>
                <a:gd name="T27" fmla="*/ 55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8" h="606">
                  <a:moveTo>
                    <a:pt x="785" y="551"/>
                  </a:moveTo>
                  <a:cubicBezTo>
                    <a:pt x="302" y="551"/>
                    <a:pt x="302" y="551"/>
                    <a:pt x="302" y="551"/>
                  </a:cubicBezTo>
                  <a:cubicBezTo>
                    <a:pt x="166" y="551"/>
                    <a:pt x="55" y="439"/>
                    <a:pt x="55" y="303"/>
                  </a:cubicBezTo>
                  <a:cubicBezTo>
                    <a:pt x="55" y="167"/>
                    <a:pt x="166" y="55"/>
                    <a:pt x="302" y="55"/>
                  </a:cubicBezTo>
                  <a:cubicBezTo>
                    <a:pt x="439" y="55"/>
                    <a:pt x="550" y="167"/>
                    <a:pt x="550" y="303"/>
                  </a:cubicBezTo>
                  <a:cubicBezTo>
                    <a:pt x="550" y="408"/>
                    <a:pt x="484" y="498"/>
                    <a:pt x="391" y="534"/>
                  </a:cubicBezTo>
                  <a:cubicBezTo>
                    <a:pt x="497" y="534"/>
                    <a:pt x="497" y="534"/>
                    <a:pt x="497" y="534"/>
                  </a:cubicBezTo>
                  <a:cubicBezTo>
                    <a:pt x="563" y="478"/>
                    <a:pt x="605" y="396"/>
                    <a:pt x="605" y="303"/>
                  </a:cubicBezTo>
                  <a:cubicBezTo>
                    <a:pt x="605" y="136"/>
                    <a:pt x="469" y="0"/>
                    <a:pt x="302" y="0"/>
                  </a:cubicBezTo>
                  <a:cubicBezTo>
                    <a:pt x="135" y="0"/>
                    <a:pt x="0" y="136"/>
                    <a:pt x="0" y="303"/>
                  </a:cubicBezTo>
                  <a:cubicBezTo>
                    <a:pt x="0" y="470"/>
                    <a:pt x="135" y="606"/>
                    <a:pt x="302" y="606"/>
                  </a:cubicBezTo>
                  <a:cubicBezTo>
                    <a:pt x="785" y="606"/>
                    <a:pt x="785" y="606"/>
                    <a:pt x="785" y="606"/>
                  </a:cubicBezTo>
                  <a:cubicBezTo>
                    <a:pt x="818" y="578"/>
                    <a:pt x="818" y="578"/>
                    <a:pt x="818" y="578"/>
                  </a:cubicBezTo>
                  <a:lnTo>
                    <a:pt x="785"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7" name="Group 16"/>
          <p:cNvGrpSpPr/>
          <p:nvPr/>
        </p:nvGrpSpPr>
        <p:grpSpPr>
          <a:xfrm>
            <a:off x="4305300" y="1446347"/>
            <a:ext cx="3759200" cy="2308225"/>
            <a:chOff x="4305300" y="2071688"/>
            <a:chExt cx="3759200" cy="2308225"/>
          </a:xfrm>
          <a:solidFill>
            <a:srgbClr val="FFD000"/>
          </a:solidFill>
        </p:grpSpPr>
        <p:sp>
          <p:nvSpPr>
            <p:cNvPr id="8" name="Freeform 8"/>
            <p:cNvSpPr>
              <a:spLocks/>
            </p:cNvSpPr>
            <p:nvPr/>
          </p:nvSpPr>
          <p:spPr bwMode="auto">
            <a:xfrm>
              <a:off x="4305300" y="4170363"/>
              <a:ext cx="1409700" cy="209550"/>
            </a:xfrm>
            <a:custGeom>
              <a:avLst/>
              <a:gdLst>
                <a:gd name="T0" fmla="*/ 370 w 370"/>
                <a:gd name="T1" fmla="*/ 55 h 55"/>
                <a:gd name="T2" fmla="*/ 270 w 370"/>
                <a:gd name="T3" fmla="*/ 0 h 55"/>
                <a:gd name="T4" fmla="*/ 0 w 370"/>
                <a:gd name="T5" fmla="*/ 0 h 55"/>
                <a:gd name="T6" fmla="*/ 33 w 370"/>
                <a:gd name="T7" fmla="*/ 27 h 55"/>
                <a:gd name="T8" fmla="*/ 0 w 370"/>
                <a:gd name="T9" fmla="*/ 55 h 55"/>
                <a:gd name="T10" fmla="*/ 370 w 370"/>
                <a:gd name="T11" fmla="*/ 55 h 55"/>
              </a:gdLst>
              <a:ahLst/>
              <a:cxnLst>
                <a:cxn ang="0">
                  <a:pos x="T0" y="T1"/>
                </a:cxn>
                <a:cxn ang="0">
                  <a:pos x="T2" y="T3"/>
                </a:cxn>
                <a:cxn ang="0">
                  <a:pos x="T4" y="T5"/>
                </a:cxn>
                <a:cxn ang="0">
                  <a:pos x="T6" y="T7"/>
                </a:cxn>
                <a:cxn ang="0">
                  <a:pos x="T8" y="T9"/>
                </a:cxn>
                <a:cxn ang="0">
                  <a:pos x="T10" y="T11"/>
                </a:cxn>
              </a:cxnLst>
              <a:rect l="0" t="0" r="r" b="b"/>
              <a:pathLst>
                <a:path w="370" h="55">
                  <a:moveTo>
                    <a:pt x="370" y="55"/>
                  </a:moveTo>
                  <a:cubicBezTo>
                    <a:pt x="333" y="42"/>
                    <a:pt x="300" y="23"/>
                    <a:pt x="270" y="0"/>
                  </a:cubicBezTo>
                  <a:cubicBezTo>
                    <a:pt x="0" y="0"/>
                    <a:pt x="0" y="0"/>
                    <a:pt x="0" y="0"/>
                  </a:cubicBezTo>
                  <a:cubicBezTo>
                    <a:pt x="33" y="27"/>
                    <a:pt x="33" y="27"/>
                    <a:pt x="33" y="27"/>
                  </a:cubicBezTo>
                  <a:cubicBezTo>
                    <a:pt x="0" y="55"/>
                    <a:pt x="0" y="55"/>
                    <a:pt x="0" y="55"/>
                  </a:cubicBezTo>
                  <a:lnTo>
                    <a:pt x="37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9" name="Freeform 9"/>
            <p:cNvSpPr>
              <a:spLocks/>
            </p:cNvSpPr>
            <p:nvPr/>
          </p:nvSpPr>
          <p:spPr bwMode="auto">
            <a:xfrm>
              <a:off x="4949825" y="2071688"/>
              <a:ext cx="3114675" cy="2308225"/>
            </a:xfrm>
            <a:custGeom>
              <a:avLst/>
              <a:gdLst>
                <a:gd name="T0" fmla="*/ 785 w 818"/>
                <a:gd name="T1" fmla="*/ 551 h 606"/>
                <a:gd name="T2" fmla="*/ 302 w 818"/>
                <a:gd name="T3" fmla="*/ 551 h 606"/>
                <a:gd name="T4" fmla="*/ 55 w 818"/>
                <a:gd name="T5" fmla="*/ 303 h 606"/>
                <a:gd name="T6" fmla="*/ 302 w 818"/>
                <a:gd name="T7" fmla="*/ 55 h 606"/>
                <a:gd name="T8" fmla="*/ 550 w 818"/>
                <a:gd name="T9" fmla="*/ 303 h 606"/>
                <a:gd name="T10" fmla="*/ 391 w 818"/>
                <a:gd name="T11" fmla="*/ 534 h 606"/>
                <a:gd name="T12" fmla="*/ 497 w 818"/>
                <a:gd name="T13" fmla="*/ 534 h 606"/>
                <a:gd name="T14" fmla="*/ 605 w 818"/>
                <a:gd name="T15" fmla="*/ 303 h 606"/>
                <a:gd name="T16" fmla="*/ 302 w 818"/>
                <a:gd name="T17" fmla="*/ 0 h 606"/>
                <a:gd name="T18" fmla="*/ 0 w 818"/>
                <a:gd name="T19" fmla="*/ 303 h 606"/>
                <a:gd name="T20" fmla="*/ 302 w 818"/>
                <a:gd name="T21" fmla="*/ 606 h 606"/>
                <a:gd name="T22" fmla="*/ 785 w 818"/>
                <a:gd name="T23" fmla="*/ 606 h 606"/>
                <a:gd name="T24" fmla="*/ 818 w 818"/>
                <a:gd name="T25" fmla="*/ 578 h 606"/>
                <a:gd name="T26" fmla="*/ 785 w 818"/>
                <a:gd name="T27" fmla="*/ 55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8" h="606">
                  <a:moveTo>
                    <a:pt x="785" y="551"/>
                  </a:moveTo>
                  <a:cubicBezTo>
                    <a:pt x="302" y="551"/>
                    <a:pt x="302" y="551"/>
                    <a:pt x="302" y="551"/>
                  </a:cubicBezTo>
                  <a:cubicBezTo>
                    <a:pt x="166" y="551"/>
                    <a:pt x="55" y="439"/>
                    <a:pt x="55" y="303"/>
                  </a:cubicBezTo>
                  <a:cubicBezTo>
                    <a:pt x="55" y="167"/>
                    <a:pt x="166" y="55"/>
                    <a:pt x="302" y="55"/>
                  </a:cubicBezTo>
                  <a:cubicBezTo>
                    <a:pt x="439" y="55"/>
                    <a:pt x="550" y="167"/>
                    <a:pt x="550" y="303"/>
                  </a:cubicBezTo>
                  <a:cubicBezTo>
                    <a:pt x="550" y="408"/>
                    <a:pt x="484" y="498"/>
                    <a:pt x="391" y="534"/>
                  </a:cubicBezTo>
                  <a:cubicBezTo>
                    <a:pt x="497" y="534"/>
                    <a:pt x="497" y="534"/>
                    <a:pt x="497" y="534"/>
                  </a:cubicBezTo>
                  <a:cubicBezTo>
                    <a:pt x="563" y="478"/>
                    <a:pt x="605" y="396"/>
                    <a:pt x="605" y="303"/>
                  </a:cubicBezTo>
                  <a:cubicBezTo>
                    <a:pt x="605" y="136"/>
                    <a:pt x="469" y="0"/>
                    <a:pt x="302" y="0"/>
                  </a:cubicBezTo>
                  <a:cubicBezTo>
                    <a:pt x="135" y="0"/>
                    <a:pt x="0" y="136"/>
                    <a:pt x="0" y="303"/>
                  </a:cubicBezTo>
                  <a:cubicBezTo>
                    <a:pt x="0" y="470"/>
                    <a:pt x="135" y="606"/>
                    <a:pt x="302" y="606"/>
                  </a:cubicBezTo>
                  <a:cubicBezTo>
                    <a:pt x="785" y="606"/>
                    <a:pt x="785" y="606"/>
                    <a:pt x="785" y="606"/>
                  </a:cubicBezTo>
                  <a:cubicBezTo>
                    <a:pt x="818" y="578"/>
                    <a:pt x="818" y="578"/>
                    <a:pt x="818" y="578"/>
                  </a:cubicBezTo>
                  <a:lnTo>
                    <a:pt x="785"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grpSp>
        <p:nvGrpSpPr>
          <p:cNvPr id="18" name="Group 17"/>
          <p:cNvGrpSpPr/>
          <p:nvPr/>
        </p:nvGrpSpPr>
        <p:grpSpPr>
          <a:xfrm>
            <a:off x="8064500" y="1446347"/>
            <a:ext cx="4151312" cy="2308225"/>
            <a:chOff x="8037513" y="2071688"/>
            <a:chExt cx="4151312" cy="2308225"/>
          </a:xfrm>
          <a:solidFill>
            <a:srgbClr val="0070C0"/>
          </a:solidFill>
        </p:grpSpPr>
        <p:sp>
          <p:nvSpPr>
            <p:cNvPr id="10" name="Freeform 10"/>
            <p:cNvSpPr>
              <a:spLocks/>
            </p:cNvSpPr>
            <p:nvPr/>
          </p:nvSpPr>
          <p:spPr bwMode="auto">
            <a:xfrm>
              <a:off x="8037513" y="4170363"/>
              <a:ext cx="1409700" cy="209550"/>
            </a:xfrm>
            <a:custGeom>
              <a:avLst/>
              <a:gdLst>
                <a:gd name="T0" fmla="*/ 370 w 370"/>
                <a:gd name="T1" fmla="*/ 55 h 55"/>
                <a:gd name="T2" fmla="*/ 270 w 370"/>
                <a:gd name="T3" fmla="*/ 0 h 55"/>
                <a:gd name="T4" fmla="*/ 0 w 370"/>
                <a:gd name="T5" fmla="*/ 0 h 55"/>
                <a:gd name="T6" fmla="*/ 33 w 370"/>
                <a:gd name="T7" fmla="*/ 27 h 55"/>
                <a:gd name="T8" fmla="*/ 0 w 370"/>
                <a:gd name="T9" fmla="*/ 55 h 55"/>
                <a:gd name="T10" fmla="*/ 370 w 370"/>
                <a:gd name="T11" fmla="*/ 55 h 55"/>
              </a:gdLst>
              <a:ahLst/>
              <a:cxnLst>
                <a:cxn ang="0">
                  <a:pos x="T0" y="T1"/>
                </a:cxn>
                <a:cxn ang="0">
                  <a:pos x="T2" y="T3"/>
                </a:cxn>
                <a:cxn ang="0">
                  <a:pos x="T4" y="T5"/>
                </a:cxn>
                <a:cxn ang="0">
                  <a:pos x="T6" y="T7"/>
                </a:cxn>
                <a:cxn ang="0">
                  <a:pos x="T8" y="T9"/>
                </a:cxn>
                <a:cxn ang="0">
                  <a:pos x="T10" y="T11"/>
                </a:cxn>
              </a:cxnLst>
              <a:rect l="0" t="0" r="r" b="b"/>
              <a:pathLst>
                <a:path w="370" h="55">
                  <a:moveTo>
                    <a:pt x="370" y="55"/>
                  </a:moveTo>
                  <a:cubicBezTo>
                    <a:pt x="333" y="42"/>
                    <a:pt x="300" y="23"/>
                    <a:pt x="270" y="0"/>
                  </a:cubicBezTo>
                  <a:cubicBezTo>
                    <a:pt x="0" y="0"/>
                    <a:pt x="0" y="0"/>
                    <a:pt x="0" y="0"/>
                  </a:cubicBezTo>
                  <a:cubicBezTo>
                    <a:pt x="33" y="27"/>
                    <a:pt x="33" y="27"/>
                    <a:pt x="33" y="27"/>
                  </a:cubicBezTo>
                  <a:cubicBezTo>
                    <a:pt x="0" y="55"/>
                    <a:pt x="0" y="55"/>
                    <a:pt x="0" y="55"/>
                  </a:cubicBezTo>
                  <a:lnTo>
                    <a:pt x="370"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sp>
          <p:nvSpPr>
            <p:cNvPr id="11" name="Freeform 11"/>
            <p:cNvSpPr>
              <a:spLocks/>
            </p:cNvSpPr>
            <p:nvPr/>
          </p:nvSpPr>
          <p:spPr bwMode="auto">
            <a:xfrm>
              <a:off x="8680450" y="2071688"/>
              <a:ext cx="3508375" cy="2308225"/>
            </a:xfrm>
            <a:custGeom>
              <a:avLst/>
              <a:gdLst>
                <a:gd name="T0" fmla="*/ 921 w 921"/>
                <a:gd name="T1" fmla="*/ 551 h 606"/>
                <a:gd name="T2" fmla="*/ 302 w 921"/>
                <a:gd name="T3" fmla="*/ 551 h 606"/>
                <a:gd name="T4" fmla="*/ 55 w 921"/>
                <a:gd name="T5" fmla="*/ 303 h 606"/>
                <a:gd name="T6" fmla="*/ 302 w 921"/>
                <a:gd name="T7" fmla="*/ 55 h 606"/>
                <a:gd name="T8" fmla="*/ 550 w 921"/>
                <a:gd name="T9" fmla="*/ 303 h 606"/>
                <a:gd name="T10" fmla="*/ 391 w 921"/>
                <a:gd name="T11" fmla="*/ 534 h 606"/>
                <a:gd name="T12" fmla="*/ 497 w 921"/>
                <a:gd name="T13" fmla="*/ 534 h 606"/>
                <a:gd name="T14" fmla="*/ 605 w 921"/>
                <a:gd name="T15" fmla="*/ 303 h 606"/>
                <a:gd name="T16" fmla="*/ 302 w 921"/>
                <a:gd name="T17" fmla="*/ 0 h 606"/>
                <a:gd name="T18" fmla="*/ 0 w 921"/>
                <a:gd name="T19" fmla="*/ 303 h 606"/>
                <a:gd name="T20" fmla="*/ 302 w 921"/>
                <a:gd name="T21" fmla="*/ 606 h 606"/>
                <a:gd name="T22" fmla="*/ 921 w 921"/>
                <a:gd name="T23" fmla="*/ 606 h 606"/>
                <a:gd name="T24" fmla="*/ 921 w 921"/>
                <a:gd name="T25" fmla="*/ 55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1" h="606">
                  <a:moveTo>
                    <a:pt x="921" y="551"/>
                  </a:moveTo>
                  <a:cubicBezTo>
                    <a:pt x="302" y="551"/>
                    <a:pt x="302" y="551"/>
                    <a:pt x="302" y="551"/>
                  </a:cubicBezTo>
                  <a:cubicBezTo>
                    <a:pt x="166" y="551"/>
                    <a:pt x="55" y="439"/>
                    <a:pt x="55" y="303"/>
                  </a:cubicBezTo>
                  <a:cubicBezTo>
                    <a:pt x="55" y="167"/>
                    <a:pt x="166" y="55"/>
                    <a:pt x="302" y="55"/>
                  </a:cubicBezTo>
                  <a:cubicBezTo>
                    <a:pt x="439" y="55"/>
                    <a:pt x="550" y="167"/>
                    <a:pt x="550" y="303"/>
                  </a:cubicBezTo>
                  <a:cubicBezTo>
                    <a:pt x="550" y="408"/>
                    <a:pt x="484" y="498"/>
                    <a:pt x="391" y="534"/>
                  </a:cubicBezTo>
                  <a:cubicBezTo>
                    <a:pt x="497" y="534"/>
                    <a:pt x="497" y="534"/>
                    <a:pt x="497" y="534"/>
                  </a:cubicBezTo>
                  <a:cubicBezTo>
                    <a:pt x="563" y="478"/>
                    <a:pt x="605" y="396"/>
                    <a:pt x="605" y="303"/>
                  </a:cubicBezTo>
                  <a:cubicBezTo>
                    <a:pt x="605" y="136"/>
                    <a:pt x="469" y="0"/>
                    <a:pt x="302" y="0"/>
                  </a:cubicBezTo>
                  <a:cubicBezTo>
                    <a:pt x="135" y="0"/>
                    <a:pt x="0" y="136"/>
                    <a:pt x="0" y="303"/>
                  </a:cubicBezTo>
                  <a:cubicBezTo>
                    <a:pt x="0" y="470"/>
                    <a:pt x="135" y="606"/>
                    <a:pt x="302" y="606"/>
                  </a:cubicBezTo>
                  <a:cubicBezTo>
                    <a:pt x="921" y="606"/>
                    <a:pt x="921" y="606"/>
                    <a:pt x="921" y="606"/>
                  </a:cubicBezTo>
                  <a:lnTo>
                    <a:pt x="921" y="5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414042"/>
                </a:solidFill>
                <a:effectLst/>
                <a:uLnTx/>
                <a:uFillTx/>
                <a:latin typeface="Open Sans"/>
                <a:ea typeface="+mn-ea"/>
                <a:cs typeface="+mn-cs"/>
              </a:endParaRPr>
            </a:p>
          </p:txBody>
        </p:sp>
      </p:grpSp>
      <p:sp>
        <p:nvSpPr>
          <p:cNvPr id="28" name="Text Placeholder 27"/>
          <p:cNvSpPr>
            <a:spLocks noGrp="1"/>
          </p:cNvSpPr>
          <p:nvPr>
            <p:ph type="body" sz="quarter" idx="10"/>
          </p:nvPr>
        </p:nvSpPr>
        <p:spPr>
          <a:xfrm>
            <a:off x="4598031" y="5094643"/>
            <a:ext cx="2916000" cy="1360488"/>
          </a:xfrm>
        </p:spPr>
        <p:txBody>
          <a:bodyPr/>
          <a:lstStyle/>
          <a:p>
            <a:pPr lvl="0"/>
            <a:r>
              <a:rPr lang="en-US" dirty="0"/>
              <a:t>Remove barriers that make it difficult for teachers to include outside experts in their teaching.</a:t>
            </a:r>
            <a:endParaRPr lang="ru-RU" dirty="0"/>
          </a:p>
        </p:txBody>
      </p:sp>
      <p:sp>
        <p:nvSpPr>
          <p:cNvPr id="29" name="Text Placeholder 28"/>
          <p:cNvSpPr>
            <a:spLocks noGrp="1"/>
          </p:cNvSpPr>
          <p:nvPr>
            <p:ph type="body" sz="quarter" idx="15"/>
          </p:nvPr>
        </p:nvSpPr>
        <p:spPr>
          <a:xfrm>
            <a:off x="4592702" y="3887147"/>
            <a:ext cx="2988000" cy="1207496"/>
          </a:xfrm>
        </p:spPr>
        <p:txBody>
          <a:bodyPr/>
          <a:lstStyle/>
          <a:p>
            <a:r>
              <a:rPr lang="en-US" dirty="0"/>
              <a:t>Make it easier for teachers and outside experts to connect and collaborate.</a:t>
            </a:r>
            <a:endParaRPr lang="ru-RU" dirty="0"/>
          </a:p>
        </p:txBody>
      </p:sp>
      <p:sp>
        <p:nvSpPr>
          <p:cNvPr id="30" name="Text Placeholder 29"/>
          <p:cNvSpPr>
            <a:spLocks noGrp="1"/>
          </p:cNvSpPr>
          <p:nvPr>
            <p:ph type="body" sz="quarter" idx="16"/>
          </p:nvPr>
        </p:nvSpPr>
        <p:spPr>
          <a:xfrm>
            <a:off x="957348" y="5100331"/>
            <a:ext cx="2795198" cy="1360488"/>
          </a:xfrm>
        </p:spPr>
        <p:txBody>
          <a:bodyPr/>
          <a:lstStyle/>
          <a:p>
            <a:r>
              <a:rPr lang="en-US" dirty="0"/>
              <a:t>Make learning more authentic and engaging by connecting it to real-world opportunities.</a:t>
            </a:r>
            <a:endParaRPr lang="ru-RU" dirty="0"/>
          </a:p>
        </p:txBody>
      </p:sp>
      <p:sp>
        <p:nvSpPr>
          <p:cNvPr id="31" name="Text Placeholder 30"/>
          <p:cNvSpPr>
            <a:spLocks noGrp="1"/>
          </p:cNvSpPr>
          <p:nvPr>
            <p:ph type="body" sz="quarter" idx="17"/>
          </p:nvPr>
        </p:nvSpPr>
        <p:spPr>
          <a:xfrm>
            <a:off x="966996" y="3892835"/>
            <a:ext cx="2952000" cy="1207496"/>
          </a:xfrm>
        </p:spPr>
        <p:txBody>
          <a:bodyPr/>
          <a:lstStyle/>
          <a:p>
            <a:r>
              <a:rPr lang="en-US" dirty="0"/>
              <a:t>Increase student and teacher focus on career-connected learning.</a:t>
            </a:r>
            <a:endParaRPr lang="ru-RU" dirty="0"/>
          </a:p>
        </p:txBody>
      </p:sp>
      <p:sp>
        <p:nvSpPr>
          <p:cNvPr id="32" name="Text Placeholder 31"/>
          <p:cNvSpPr>
            <a:spLocks noGrp="1"/>
          </p:cNvSpPr>
          <p:nvPr>
            <p:ph type="body" sz="quarter" idx="18"/>
          </p:nvPr>
        </p:nvSpPr>
        <p:spPr>
          <a:xfrm>
            <a:off x="8392279" y="5094643"/>
            <a:ext cx="2832725" cy="1017918"/>
          </a:xfrm>
        </p:spPr>
        <p:txBody>
          <a:bodyPr/>
          <a:lstStyle/>
          <a:p>
            <a:pPr lvl="0"/>
            <a:r>
              <a:rPr lang="en-US" dirty="0"/>
              <a:t>Get students excited about opportunities they didn’t know existed within the province.</a:t>
            </a:r>
            <a:endParaRPr lang="ru-RU" dirty="0"/>
          </a:p>
          <a:p>
            <a:endParaRPr lang="ru-RU" dirty="0"/>
          </a:p>
        </p:txBody>
      </p:sp>
      <p:sp>
        <p:nvSpPr>
          <p:cNvPr id="33" name="Text Placeholder 32"/>
          <p:cNvSpPr>
            <a:spLocks noGrp="1"/>
          </p:cNvSpPr>
          <p:nvPr>
            <p:ph type="body" sz="quarter" idx="19"/>
          </p:nvPr>
        </p:nvSpPr>
        <p:spPr>
          <a:xfrm>
            <a:off x="8392280" y="3887147"/>
            <a:ext cx="2952000" cy="1207496"/>
          </a:xfrm>
        </p:spPr>
        <p:txBody>
          <a:bodyPr/>
          <a:lstStyle/>
          <a:p>
            <a:r>
              <a:rPr lang="en-US" dirty="0"/>
              <a:t>Show students they can make a living, and a life, in New Brunswick.</a:t>
            </a:r>
            <a:endParaRPr lang="ru-RU" dirty="0"/>
          </a:p>
        </p:txBody>
      </p:sp>
      <p:sp>
        <p:nvSpPr>
          <p:cNvPr id="21" name="Rectangle 20">
            <a:extLst>
              <a:ext uri="{FF2B5EF4-FFF2-40B4-BE49-F238E27FC236}">
                <a16:creationId xmlns:a16="http://schemas.microsoft.com/office/drawing/2014/main" id="{BBB9AD1F-5588-45D4-B33F-BC301D452259}"/>
              </a:ext>
            </a:extLst>
          </p:cNvPr>
          <p:cNvSpPr/>
          <p:nvPr/>
        </p:nvSpPr>
        <p:spPr>
          <a:xfrm>
            <a:off x="988841" y="349187"/>
            <a:ext cx="10236163" cy="646331"/>
          </a:xfrm>
          <a:prstGeom prst="rect">
            <a:avLst/>
          </a:prstGeom>
        </p:spPr>
        <p:txBody>
          <a:bodyPr wrap="square">
            <a:spAutoFit/>
          </a:bodyPr>
          <a:lstStyle/>
          <a:p>
            <a:pPr algn="ctr"/>
            <a:r>
              <a:rPr lang="en-CA" sz="3600" b="1" dirty="0"/>
              <a:t>Meeting the challenges together</a:t>
            </a:r>
          </a:p>
        </p:txBody>
      </p:sp>
      <p:sp>
        <p:nvSpPr>
          <p:cNvPr id="22" name="Freeform 20">
            <a:extLst>
              <a:ext uri="{FF2B5EF4-FFF2-40B4-BE49-F238E27FC236}">
                <a16:creationId xmlns:a16="http://schemas.microsoft.com/office/drawing/2014/main" id="{677E699E-B802-49A6-8FF7-83585F44E3BB}"/>
              </a:ext>
            </a:extLst>
          </p:cNvPr>
          <p:cNvSpPr>
            <a:spLocks noEditPoints="1"/>
          </p:cNvSpPr>
          <p:nvPr/>
        </p:nvSpPr>
        <p:spPr bwMode="auto">
          <a:xfrm>
            <a:off x="9444660" y="2192694"/>
            <a:ext cx="800100" cy="850900"/>
          </a:xfrm>
          <a:custGeom>
            <a:avLst/>
            <a:gdLst>
              <a:gd name="T0" fmla="*/ 51 w 132"/>
              <a:gd name="T1" fmla="*/ 27 h 131"/>
              <a:gd name="T2" fmla="*/ 66 w 132"/>
              <a:gd name="T3" fmla="*/ 12 h 131"/>
              <a:gd name="T4" fmla="*/ 81 w 132"/>
              <a:gd name="T5" fmla="*/ 27 h 131"/>
              <a:gd name="T6" fmla="*/ 66 w 132"/>
              <a:gd name="T7" fmla="*/ 42 h 131"/>
              <a:gd name="T8" fmla="*/ 51 w 132"/>
              <a:gd name="T9" fmla="*/ 27 h 131"/>
              <a:gd name="T10" fmla="*/ 85 w 132"/>
              <a:gd name="T11" fmla="*/ 48 h 131"/>
              <a:gd name="T12" fmla="*/ 47 w 132"/>
              <a:gd name="T13" fmla="*/ 48 h 131"/>
              <a:gd name="T14" fmla="*/ 42 w 132"/>
              <a:gd name="T15" fmla="*/ 53 h 131"/>
              <a:gd name="T16" fmla="*/ 42 w 132"/>
              <a:gd name="T17" fmla="*/ 86 h 131"/>
              <a:gd name="T18" fmla="*/ 47 w 132"/>
              <a:gd name="T19" fmla="*/ 91 h 131"/>
              <a:gd name="T20" fmla="*/ 51 w 132"/>
              <a:gd name="T21" fmla="*/ 91 h 131"/>
              <a:gd name="T22" fmla="*/ 51 w 132"/>
              <a:gd name="T23" fmla="*/ 126 h 131"/>
              <a:gd name="T24" fmla="*/ 56 w 132"/>
              <a:gd name="T25" fmla="*/ 131 h 131"/>
              <a:gd name="T26" fmla="*/ 76 w 132"/>
              <a:gd name="T27" fmla="*/ 131 h 131"/>
              <a:gd name="T28" fmla="*/ 81 w 132"/>
              <a:gd name="T29" fmla="*/ 126 h 131"/>
              <a:gd name="T30" fmla="*/ 81 w 132"/>
              <a:gd name="T31" fmla="*/ 91 h 131"/>
              <a:gd name="T32" fmla="*/ 85 w 132"/>
              <a:gd name="T33" fmla="*/ 91 h 131"/>
              <a:gd name="T34" fmla="*/ 90 w 132"/>
              <a:gd name="T35" fmla="*/ 86 h 131"/>
              <a:gd name="T36" fmla="*/ 90 w 132"/>
              <a:gd name="T37" fmla="*/ 53 h 131"/>
              <a:gd name="T38" fmla="*/ 85 w 132"/>
              <a:gd name="T39" fmla="*/ 48 h 131"/>
              <a:gd name="T40" fmla="*/ 109 w 132"/>
              <a:gd name="T41" fmla="*/ 27 h 131"/>
              <a:gd name="T42" fmla="*/ 123 w 132"/>
              <a:gd name="T43" fmla="*/ 13 h 131"/>
              <a:gd name="T44" fmla="*/ 109 w 132"/>
              <a:gd name="T45" fmla="*/ 0 h 131"/>
              <a:gd name="T46" fmla="*/ 96 w 132"/>
              <a:gd name="T47" fmla="*/ 13 h 131"/>
              <a:gd name="T48" fmla="*/ 109 w 132"/>
              <a:gd name="T49" fmla="*/ 27 h 131"/>
              <a:gd name="T50" fmla="*/ 127 w 132"/>
              <a:gd name="T51" fmla="*/ 33 h 131"/>
              <a:gd name="T52" fmla="*/ 91 w 132"/>
              <a:gd name="T53" fmla="*/ 33 h 131"/>
              <a:gd name="T54" fmla="*/ 87 w 132"/>
              <a:gd name="T55" fmla="*/ 37 h 131"/>
              <a:gd name="T56" fmla="*/ 87 w 132"/>
              <a:gd name="T57" fmla="*/ 38 h 131"/>
              <a:gd name="T58" fmla="*/ 100 w 132"/>
              <a:gd name="T59" fmla="*/ 53 h 131"/>
              <a:gd name="T60" fmla="*/ 100 w 132"/>
              <a:gd name="T61" fmla="*/ 86 h 131"/>
              <a:gd name="T62" fmla="*/ 96 w 132"/>
              <a:gd name="T63" fmla="*/ 97 h 131"/>
              <a:gd name="T64" fmla="*/ 96 w 132"/>
              <a:gd name="T65" fmla="*/ 105 h 131"/>
              <a:gd name="T66" fmla="*/ 100 w 132"/>
              <a:gd name="T67" fmla="*/ 110 h 131"/>
              <a:gd name="T68" fmla="*/ 118 w 132"/>
              <a:gd name="T69" fmla="*/ 110 h 131"/>
              <a:gd name="T70" fmla="*/ 123 w 132"/>
              <a:gd name="T71" fmla="*/ 105 h 131"/>
              <a:gd name="T72" fmla="*/ 123 w 132"/>
              <a:gd name="T73" fmla="*/ 73 h 131"/>
              <a:gd name="T74" fmla="*/ 127 w 132"/>
              <a:gd name="T75" fmla="*/ 73 h 131"/>
              <a:gd name="T76" fmla="*/ 132 w 132"/>
              <a:gd name="T77" fmla="*/ 68 h 131"/>
              <a:gd name="T78" fmla="*/ 132 w 132"/>
              <a:gd name="T79" fmla="*/ 37 h 131"/>
              <a:gd name="T80" fmla="*/ 127 w 132"/>
              <a:gd name="T81" fmla="*/ 33 h 131"/>
              <a:gd name="T82" fmla="*/ 36 w 132"/>
              <a:gd name="T83" fmla="*/ 13 h 131"/>
              <a:gd name="T84" fmla="*/ 23 w 132"/>
              <a:gd name="T85" fmla="*/ 0 h 131"/>
              <a:gd name="T86" fmla="*/ 9 w 132"/>
              <a:gd name="T87" fmla="*/ 13 h 131"/>
              <a:gd name="T88" fmla="*/ 23 w 132"/>
              <a:gd name="T89" fmla="*/ 27 h 131"/>
              <a:gd name="T90" fmla="*/ 36 w 132"/>
              <a:gd name="T91" fmla="*/ 13 h 131"/>
              <a:gd name="T92" fmla="*/ 0 w 132"/>
              <a:gd name="T93" fmla="*/ 37 h 131"/>
              <a:gd name="T94" fmla="*/ 0 w 132"/>
              <a:gd name="T95" fmla="*/ 68 h 131"/>
              <a:gd name="T96" fmla="*/ 4 w 132"/>
              <a:gd name="T97" fmla="*/ 73 h 131"/>
              <a:gd name="T98" fmla="*/ 9 w 132"/>
              <a:gd name="T99" fmla="*/ 73 h 131"/>
              <a:gd name="T100" fmla="*/ 9 w 132"/>
              <a:gd name="T101" fmla="*/ 105 h 131"/>
              <a:gd name="T102" fmla="*/ 13 w 132"/>
              <a:gd name="T103" fmla="*/ 110 h 131"/>
              <a:gd name="T104" fmla="*/ 31 w 132"/>
              <a:gd name="T105" fmla="*/ 110 h 131"/>
              <a:gd name="T106" fmla="*/ 36 w 132"/>
              <a:gd name="T107" fmla="*/ 105 h 131"/>
              <a:gd name="T108" fmla="*/ 36 w 132"/>
              <a:gd name="T109" fmla="*/ 97 h 131"/>
              <a:gd name="T110" fmla="*/ 31 w 132"/>
              <a:gd name="T111" fmla="*/ 86 h 131"/>
              <a:gd name="T112" fmla="*/ 31 w 132"/>
              <a:gd name="T113" fmla="*/ 53 h 131"/>
              <a:gd name="T114" fmla="*/ 45 w 132"/>
              <a:gd name="T115" fmla="*/ 38 h 131"/>
              <a:gd name="T116" fmla="*/ 45 w 132"/>
              <a:gd name="T117" fmla="*/ 37 h 131"/>
              <a:gd name="T118" fmla="*/ 40 w 132"/>
              <a:gd name="T119" fmla="*/ 33 h 131"/>
              <a:gd name="T120" fmla="*/ 4 w 132"/>
              <a:gd name="T121" fmla="*/ 33 h 131"/>
              <a:gd name="T122" fmla="*/ 0 w 132"/>
              <a:gd name="T123" fmla="*/ 3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 h="131">
                <a:moveTo>
                  <a:pt x="51" y="27"/>
                </a:moveTo>
                <a:cubicBezTo>
                  <a:pt x="51" y="19"/>
                  <a:pt x="58" y="12"/>
                  <a:pt x="66" y="12"/>
                </a:cubicBezTo>
                <a:cubicBezTo>
                  <a:pt x="74" y="12"/>
                  <a:pt x="81" y="19"/>
                  <a:pt x="81" y="27"/>
                </a:cubicBezTo>
                <a:cubicBezTo>
                  <a:pt x="81" y="35"/>
                  <a:pt x="74" y="42"/>
                  <a:pt x="66" y="42"/>
                </a:cubicBezTo>
                <a:cubicBezTo>
                  <a:pt x="58" y="42"/>
                  <a:pt x="51" y="35"/>
                  <a:pt x="51" y="27"/>
                </a:cubicBezTo>
                <a:close/>
                <a:moveTo>
                  <a:pt x="85" y="48"/>
                </a:moveTo>
                <a:cubicBezTo>
                  <a:pt x="47" y="48"/>
                  <a:pt x="47" y="48"/>
                  <a:pt x="47" y="48"/>
                </a:cubicBezTo>
                <a:cubicBezTo>
                  <a:pt x="44" y="48"/>
                  <a:pt x="42" y="50"/>
                  <a:pt x="42" y="53"/>
                </a:cubicBezTo>
                <a:cubicBezTo>
                  <a:pt x="42" y="86"/>
                  <a:pt x="42" y="86"/>
                  <a:pt x="42" y="86"/>
                </a:cubicBezTo>
                <a:cubicBezTo>
                  <a:pt x="42" y="89"/>
                  <a:pt x="44" y="91"/>
                  <a:pt x="47" y="91"/>
                </a:cubicBezTo>
                <a:cubicBezTo>
                  <a:pt x="51" y="91"/>
                  <a:pt x="51" y="91"/>
                  <a:pt x="51" y="91"/>
                </a:cubicBezTo>
                <a:cubicBezTo>
                  <a:pt x="51" y="126"/>
                  <a:pt x="51" y="126"/>
                  <a:pt x="51" y="126"/>
                </a:cubicBezTo>
                <a:cubicBezTo>
                  <a:pt x="51" y="129"/>
                  <a:pt x="54" y="131"/>
                  <a:pt x="56" y="131"/>
                </a:cubicBezTo>
                <a:cubicBezTo>
                  <a:pt x="76" y="131"/>
                  <a:pt x="76" y="131"/>
                  <a:pt x="76" y="131"/>
                </a:cubicBezTo>
                <a:cubicBezTo>
                  <a:pt x="79" y="131"/>
                  <a:pt x="81" y="129"/>
                  <a:pt x="81" y="126"/>
                </a:cubicBezTo>
                <a:cubicBezTo>
                  <a:pt x="81" y="91"/>
                  <a:pt x="81" y="91"/>
                  <a:pt x="81" y="91"/>
                </a:cubicBezTo>
                <a:cubicBezTo>
                  <a:pt x="85" y="91"/>
                  <a:pt x="85" y="91"/>
                  <a:pt x="85" y="91"/>
                </a:cubicBezTo>
                <a:cubicBezTo>
                  <a:pt x="88" y="91"/>
                  <a:pt x="90" y="89"/>
                  <a:pt x="90" y="86"/>
                </a:cubicBezTo>
                <a:cubicBezTo>
                  <a:pt x="90" y="53"/>
                  <a:pt x="90" y="53"/>
                  <a:pt x="90" y="53"/>
                </a:cubicBezTo>
                <a:cubicBezTo>
                  <a:pt x="90" y="50"/>
                  <a:pt x="88" y="48"/>
                  <a:pt x="85" y="48"/>
                </a:cubicBezTo>
                <a:close/>
                <a:moveTo>
                  <a:pt x="109" y="27"/>
                </a:moveTo>
                <a:cubicBezTo>
                  <a:pt x="117" y="27"/>
                  <a:pt x="123" y="21"/>
                  <a:pt x="123" y="13"/>
                </a:cubicBezTo>
                <a:cubicBezTo>
                  <a:pt x="123" y="6"/>
                  <a:pt x="117" y="0"/>
                  <a:pt x="109" y="0"/>
                </a:cubicBezTo>
                <a:cubicBezTo>
                  <a:pt x="102" y="0"/>
                  <a:pt x="96" y="6"/>
                  <a:pt x="96" y="13"/>
                </a:cubicBezTo>
                <a:cubicBezTo>
                  <a:pt x="96" y="21"/>
                  <a:pt x="102" y="27"/>
                  <a:pt x="109" y="27"/>
                </a:cubicBezTo>
                <a:close/>
                <a:moveTo>
                  <a:pt x="127" y="33"/>
                </a:moveTo>
                <a:cubicBezTo>
                  <a:pt x="91" y="33"/>
                  <a:pt x="91" y="33"/>
                  <a:pt x="91" y="33"/>
                </a:cubicBezTo>
                <a:cubicBezTo>
                  <a:pt x="89" y="33"/>
                  <a:pt x="87" y="35"/>
                  <a:pt x="87" y="37"/>
                </a:cubicBezTo>
                <a:cubicBezTo>
                  <a:pt x="87" y="38"/>
                  <a:pt x="87" y="38"/>
                  <a:pt x="87" y="38"/>
                </a:cubicBezTo>
                <a:cubicBezTo>
                  <a:pt x="94" y="39"/>
                  <a:pt x="100" y="45"/>
                  <a:pt x="100" y="53"/>
                </a:cubicBezTo>
                <a:cubicBezTo>
                  <a:pt x="100" y="86"/>
                  <a:pt x="100" y="86"/>
                  <a:pt x="100" y="86"/>
                </a:cubicBezTo>
                <a:cubicBezTo>
                  <a:pt x="100" y="90"/>
                  <a:pt x="99" y="94"/>
                  <a:pt x="96" y="97"/>
                </a:cubicBezTo>
                <a:cubicBezTo>
                  <a:pt x="96" y="105"/>
                  <a:pt x="96" y="105"/>
                  <a:pt x="96" y="105"/>
                </a:cubicBezTo>
                <a:cubicBezTo>
                  <a:pt x="96" y="108"/>
                  <a:pt x="98" y="110"/>
                  <a:pt x="100" y="110"/>
                </a:cubicBezTo>
                <a:cubicBezTo>
                  <a:pt x="118" y="110"/>
                  <a:pt x="118" y="110"/>
                  <a:pt x="118" y="110"/>
                </a:cubicBezTo>
                <a:cubicBezTo>
                  <a:pt x="121" y="110"/>
                  <a:pt x="123" y="108"/>
                  <a:pt x="123" y="105"/>
                </a:cubicBezTo>
                <a:cubicBezTo>
                  <a:pt x="123" y="73"/>
                  <a:pt x="123" y="73"/>
                  <a:pt x="123" y="73"/>
                </a:cubicBezTo>
                <a:cubicBezTo>
                  <a:pt x="127" y="73"/>
                  <a:pt x="127" y="73"/>
                  <a:pt x="127" y="73"/>
                </a:cubicBezTo>
                <a:cubicBezTo>
                  <a:pt x="130" y="73"/>
                  <a:pt x="132" y="71"/>
                  <a:pt x="132" y="68"/>
                </a:cubicBezTo>
                <a:cubicBezTo>
                  <a:pt x="132" y="37"/>
                  <a:pt x="132" y="37"/>
                  <a:pt x="132" y="37"/>
                </a:cubicBezTo>
                <a:cubicBezTo>
                  <a:pt x="132" y="35"/>
                  <a:pt x="130" y="33"/>
                  <a:pt x="127" y="33"/>
                </a:cubicBezTo>
                <a:close/>
                <a:moveTo>
                  <a:pt x="36" y="13"/>
                </a:moveTo>
                <a:cubicBezTo>
                  <a:pt x="36" y="6"/>
                  <a:pt x="30" y="0"/>
                  <a:pt x="23" y="0"/>
                </a:cubicBezTo>
                <a:cubicBezTo>
                  <a:pt x="15" y="0"/>
                  <a:pt x="9" y="6"/>
                  <a:pt x="9" y="13"/>
                </a:cubicBezTo>
                <a:cubicBezTo>
                  <a:pt x="9" y="21"/>
                  <a:pt x="15" y="27"/>
                  <a:pt x="23" y="27"/>
                </a:cubicBezTo>
                <a:cubicBezTo>
                  <a:pt x="30" y="27"/>
                  <a:pt x="36" y="21"/>
                  <a:pt x="36" y="13"/>
                </a:cubicBezTo>
                <a:close/>
                <a:moveTo>
                  <a:pt x="0" y="37"/>
                </a:moveTo>
                <a:cubicBezTo>
                  <a:pt x="0" y="68"/>
                  <a:pt x="0" y="68"/>
                  <a:pt x="0" y="68"/>
                </a:cubicBezTo>
                <a:cubicBezTo>
                  <a:pt x="0" y="71"/>
                  <a:pt x="2" y="73"/>
                  <a:pt x="4" y="73"/>
                </a:cubicBezTo>
                <a:cubicBezTo>
                  <a:pt x="9" y="73"/>
                  <a:pt x="9" y="73"/>
                  <a:pt x="9" y="73"/>
                </a:cubicBezTo>
                <a:cubicBezTo>
                  <a:pt x="9" y="105"/>
                  <a:pt x="9" y="105"/>
                  <a:pt x="9" y="105"/>
                </a:cubicBezTo>
                <a:cubicBezTo>
                  <a:pt x="9" y="108"/>
                  <a:pt x="11" y="110"/>
                  <a:pt x="13" y="110"/>
                </a:cubicBezTo>
                <a:cubicBezTo>
                  <a:pt x="31" y="110"/>
                  <a:pt x="31" y="110"/>
                  <a:pt x="31" y="110"/>
                </a:cubicBezTo>
                <a:cubicBezTo>
                  <a:pt x="34" y="110"/>
                  <a:pt x="36" y="108"/>
                  <a:pt x="36" y="105"/>
                </a:cubicBezTo>
                <a:cubicBezTo>
                  <a:pt x="36" y="97"/>
                  <a:pt x="36" y="97"/>
                  <a:pt x="36" y="97"/>
                </a:cubicBezTo>
                <a:cubicBezTo>
                  <a:pt x="33" y="94"/>
                  <a:pt x="31" y="90"/>
                  <a:pt x="31" y="86"/>
                </a:cubicBezTo>
                <a:cubicBezTo>
                  <a:pt x="31" y="53"/>
                  <a:pt x="31" y="53"/>
                  <a:pt x="31" y="53"/>
                </a:cubicBezTo>
                <a:cubicBezTo>
                  <a:pt x="31" y="45"/>
                  <a:pt x="37" y="39"/>
                  <a:pt x="45" y="38"/>
                </a:cubicBezTo>
                <a:cubicBezTo>
                  <a:pt x="45" y="37"/>
                  <a:pt x="45" y="37"/>
                  <a:pt x="45" y="37"/>
                </a:cubicBezTo>
                <a:cubicBezTo>
                  <a:pt x="45" y="35"/>
                  <a:pt x="43" y="33"/>
                  <a:pt x="40" y="33"/>
                </a:cubicBezTo>
                <a:cubicBezTo>
                  <a:pt x="4" y="33"/>
                  <a:pt x="4" y="33"/>
                  <a:pt x="4" y="33"/>
                </a:cubicBezTo>
                <a:cubicBezTo>
                  <a:pt x="2" y="33"/>
                  <a:pt x="0" y="35"/>
                  <a:pt x="0" y="37"/>
                </a:cubicBez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5" name="Freeform 21">
            <a:extLst>
              <a:ext uri="{FF2B5EF4-FFF2-40B4-BE49-F238E27FC236}">
                <a16:creationId xmlns:a16="http://schemas.microsoft.com/office/drawing/2014/main" id="{43FB9407-27D3-41C1-9DD4-EA7842187142}"/>
              </a:ext>
            </a:extLst>
          </p:cNvPr>
          <p:cNvSpPr>
            <a:spLocks noEditPoints="1"/>
          </p:cNvSpPr>
          <p:nvPr/>
        </p:nvSpPr>
        <p:spPr bwMode="auto">
          <a:xfrm>
            <a:off x="5523139" y="2273829"/>
            <a:ext cx="1167565" cy="688630"/>
          </a:xfrm>
          <a:custGeom>
            <a:avLst/>
            <a:gdLst>
              <a:gd name="T0" fmla="*/ 39 w 188"/>
              <a:gd name="T1" fmla="*/ 71 h 111"/>
              <a:gd name="T2" fmla="*/ 40 w 188"/>
              <a:gd name="T3" fmla="*/ 64 h 111"/>
              <a:gd name="T4" fmla="*/ 60 w 188"/>
              <a:gd name="T5" fmla="*/ 48 h 111"/>
              <a:gd name="T6" fmla="*/ 65 w 188"/>
              <a:gd name="T7" fmla="*/ 54 h 111"/>
              <a:gd name="T8" fmla="*/ 47 w 188"/>
              <a:gd name="T9" fmla="*/ 72 h 111"/>
              <a:gd name="T10" fmla="*/ 56 w 188"/>
              <a:gd name="T11" fmla="*/ 85 h 111"/>
              <a:gd name="T12" fmla="*/ 79 w 188"/>
              <a:gd name="T13" fmla="*/ 60 h 111"/>
              <a:gd name="T14" fmla="*/ 71 w 188"/>
              <a:gd name="T15" fmla="*/ 60 h 111"/>
              <a:gd name="T16" fmla="*/ 49 w 188"/>
              <a:gd name="T17" fmla="*/ 85 h 111"/>
              <a:gd name="T18" fmla="*/ 56 w 188"/>
              <a:gd name="T19" fmla="*/ 85 h 111"/>
              <a:gd name="T20" fmla="*/ 84 w 188"/>
              <a:gd name="T21" fmla="*/ 84 h 111"/>
              <a:gd name="T22" fmla="*/ 81 w 188"/>
              <a:gd name="T23" fmla="*/ 75 h 111"/>
              <a:gd name="T24" fmla="*/ 62 w 188"/>
              <a:gd name="T25" fmla="*/ 89 h 111"/>
              <a:gd name="T26" fmla="*/ 65 w 188"/>
              <a:gd name="T27" fmla="*/ 98 h 111"/>
              <a:gd name="T28" fmla="*/ 80 w 188"/>
              <a:gd name="T29" fmla="*/ 110 h 111"/>
              <a:gd name="T30" fmla="*/ 90 w 188"/>
              <a:gd name="T31" fmla="*/ 95 h 111"/>
              <a:gd name="T32" fmla="*/ 82 w 188"/>
              <a:gd name="T33" fmla="*/ 94 h 111"/>
              <a:gd name="T34" fmla="*/ 73 w 188"/>
              <a:gd name="T35" fmla="*/ 109 h 111"/>
              <a:gd name="T36" fmla="*/ 80 w 188"/>
              <a:gd name="T37" fmla="*/ 110 h 111"/>
              <a:gd name="T38" fmla="*/ 188 w 188"/>
              <a:gd name="T39" fmla="*/ 33 h 111"/>
              <a:gd name="T40" fmla="*/ 150 w 188"/>
              <a:gd name="T41" fmla="*/ 16 h 111"/>
              <a:gd name="T42" fmla="*/ 167 w 188"/>
              <a:gd name="T43" fmla="*/ 45 h 111"/>
              <a:gd name="T44" fmla="*/ 151 w 188"/>
              <a:gd name="T45" fmla="*/ 52 h 111"/>
              <a:gd name="T46" fmla="*/ 144 w 188"/>
              <a:gd name="T47" fmla="*/ 18 h 111"/>
              <a:gd name="T48" fmla="*/ 91 w 188"/>
              <a:gd name="T49" fmla="*/ 10 h 111"/>
              <a:gd name="T50" fmla="*/ 88 w 188"/>
              <a:gd name="T51" fmla="*/ 11 h 111"/>
              <a:gd name="T52" fmla="*/ 56 w 188"/>
              <a:gd name="T53" fmla="*/ 29 h 111"/>
              <a:gd name="T54" fmla="*/ 61 w 188"/>
              <a:gd name="T55" fmla="*/ 35 h 111"/>
              <a:gd name="T56" fmla="*/ 93 w 188"/>
              <a:gd name="T57" fmla="*/ 20 h 111"/>
              <a:gd name="T58" fmla="*/ 94 w 188"/>
              <a:gd name="T59" fmla="*/ 20 h 111"/>
              <a:gd name="T60" fmla="*/ 148 w 188"/>
              <a:gd name="T61" fmla="*/ 57 h 111"/>
              <a:gd name="T62" fmla="*/ 101 w 188"/>
              <a:gd name="T63" fmla="*/ 102 h 111"/>
              <a:gd name="T64" fmla="*/ 93 w 188"/>
              <a:gd name="T65" fmla="*/ 107 h 111"/>
              <a:gd name="T66" fmla="*/ 96 w 188"/>
              <a:gd name="T67" fmla="*/ 110 h 111"/>
              <a:gd name="T68" fmla="*/ 114 w 188"/>
              <a:gd name="T69" fmla="*/ 101 h 111"/>
              <a:gd name="T70" fmla="*/ 116 w 188"/>
              <a:gd name="T71" fmla="*/ 94 h 111"/>
              <a:gd name="T72" fmla="*/ 111 w 188"/>
              <a:gd name="T73" fmla="*/ 79 h 111"/>
              <a:gd name="T74" fmla="*/ 124 w 188"/>
              <a:gd name="T75" fmla="*/ 92 h 111"/>
              <a:gd name="T76" fmla="*/ 131 w 188"/>
              <a:gd name="T77" fmla="*/ 94 h 111"/>
              <a:gd name="T78" fmla="*/ 132 w 188"/>
              <a:gd name="T79" fmla="*/ 87 h 111"/>
              <a:gd name="T80" fmla="*/ 125 w 188"/>
              <a:gd name="T81" fmla="*/ 68 h 111"/>
              <a:gd name="T82" fmla="*/ 138 w 188"/>
              <a:gd name="T83" fmla="*/ 83 h 111"/>
              <a:gd name="T84" fmla="*/ 145 w 188"/>
              <a:gd name="T85" fmla="*/ 85 h 111"/>
              <a:gd name="T86" fmla="*/ 135 w 188"/>
              <a:gd name="T87" fmla="*/ 65 h 111"/>
              <a:gd name="T88" fmla="*/ 66 w 188"/>
              <a:gd name="T89" fmla="*/ 40 h 111"/>
              <a:gd name="T90" fmla="*/ 52 w 188"/>
              <a:gd name="T91" fmla="*/ 37 h 111"/>
              <a:gd name="T92" fmla="*/ 56 w 188"/>
              <a:gd name="T93" fmla="*/ 20 h 111"/>
              <a:gd name="T94" fmla="*/ 45 w 188"/>
              <a:gd name="T95" fmla="*/ 20 h 111"/>
              <a:gd name="T96" fmla="*/ 36 w 188"/>
              <a:gd name="T97" fmla="*/ 59 h 111"/>
              <a:gd name="T98" fmla="*/ 60 w 188"/>
              <a:gd name="T99" fmla="*/ 42 h 111"/>
              <a:gd name="T100" fmla="*/ 72 w 188"/>
              <a:gd name="T101" fmla="*/ 52 h 111"/>
              <a:gd name="T102" fmla="*/ 83 w 188"/>
              <a:gd name="T103" fmla="*/ 56 h 111"/>
              <a:gd name="T104" fmla="*/ 90 w 188"/>
              <a:gd name="T105" fmla="*/ 73 h 111"/>
              <a:gd name="T106" fmla="*/ 94 w 188"/>
              <a:gd name="T107" fmla="*/ 91 h 111"/>
              <a:gd name="T108" fmla="*/ 107 w 188"/>
              <a:gd name="T109" fmla="*/ 98 h 111"/>
              <a:gd name="T110" fmla="*/ 112 w 188"/>
              <a:gd name="T111" fmla="*/ 102 h 111"/>
              <a:gd name="T112" fmla="*/ 16 w 188"/>
              <a:gd name="T113" fmla="*/ 40 h 111"/>
              <a:gd name="T114" fmla="*/ 24 w 188"/>
              <a:gd name="T115" fmla="*/ 0 h 111"/>
              <a:gd name="T116" fmla="*/ 16 w 188"/>
              <a:gd name="T117" fmla="*/ 4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8" h="111">
                <a:moveTo>
                  <a:pt x="43" y="73"/>
                </a:moveTo>
                <a:cubicBezTo>
                  <a:pt x="42" y="73"/>
                  <a:pt x="40" y="72"/>
                  <a:pt x="39" y="71"/>
                </a:cubicBezTo>
                <a:cubicBezTo>
                  <a:pt x="38" y="70"/>
                  <a:pt x="38" y="68"/>
                  <a:pt x="38" y="67"/>
                </a:cubicBezTo>
                <a:cubicBezTo>
                  <a:pt x="38" y="66"/>
                  <a:pt x="39" y="65"/>
                  <a:pt x="40" y="64"/>
                </a:cubicBezTo>
                <a:cubicBezTo>
                  <a:pt x="57" y="50"/>
                  <a:pt x="57" y="50"/>
                  <a:pt x="57" y="50"/>
                </a:cubicBezTo>
                <a:cubicBezTo>
                  <a:pt x="58" y="49"/>
                  <a:pt x="59" y="48"/>
                  <a:pt x="60" y="48"/>
                </a:cubicBezTo>
                <a:cubicBezTo>
                  <a:pt x="62" y="48"/>
                  <a:pt x="63" y="49"/>
                  <a:pt x="64" y="50"/>
                </a:cubicBezTo>
                <a:cubicBezTo>
                  <a:pt x="65" y="51"/>
                  <a:pt x="65" y="53"/>
                  <a:pt x="65" y="54"/>
                </a:cubicBezTo>
                <a:cubicBezTo>
                  <a:pt x="65" y="55"/>
                  <a:pt x="65" y="57"/>
                  <a:pt x="63" y="57"/>
                </a:cubicBezTo>
                <a:cubicBezTo>
                  <a:pt x="47" y="72"/>
                  <a:pt x="47" y="72"/>
                  <a:pt x="47" y="72"/>
                </a:cubicBezTo>
                <a:cubicBezTo>
                  <a:pt x="46" y="72"/>
                  <a:pt x="44" y="73"/>
                  <a:pt x="43" y="73"/>
                </a:cubicBezTo>
                <a:close/>
                <a:moveTo>
                  <a:pt x="56" y="85"/>
                </a:moveTo>
                <a:cubicBezTo>
                  <a:pt x="78" y="68"/>
                  <a:pt x="78" y="68"/>
                  <a:pt x="78" y="68"/>
                </a:cubicBezTo>
                <a:cubicBezTo>
                  <a:pt x="80" y="66"/>
                  <a:pt x="80" y="62"/>
                  <a:pt x="79" y="60"/>
                </a:cubicBezTo>
                <a:cubicBezTo>
                  <a:pt x="78" y="59"/>
                  <a:pt x="76" y="58"/>
                  <a:pt x="75" y="58"/>
                </a:cubicBezTo>
                <a:cubicBezTo>
                  <a:pt x="73" y="58"/>
                  <a:pt x="72" y="59"/>
                  <a:pt x="71" y="60"/>
                </a:cubicBezTo>
                <a:cubicBezTo>
                  <a:pt x="50" y="78"/>
                  <a:pt x="50" y="78"/>
                  <a:pt x="50" y="78"/>
                </a:cubicBezTo>
                <a:cubicBezTo>
                  <a:pt x="47" y="79"/>
                  <a:pt x="47" y="83"/>
                  <a:pt x="49" y="85"/>
                </a:cubicBezTo>
                <a:cubicBezTo>
                  <a:pt x="50" y="86"/>
                  <a:pt x="51" y="87"/>
                  <a:pt x="53" y="87"/>
                </a:cubicBezTo>
                <a:cubicBezTo>
                  <a:pt x="54" y="87"/>
                  <a:pt x="55" y="86"/>
                  <a:pt x="56" y="85"/>
                </a:cubicBezTo>
                <a:close/>
                <a:moveTo>
                  <a:pt x="68" y="97"/>
                </a:moveTo>
                <a:cubicBezTo>
                  <a:pt x="84" y="84"/>
                  <a:pt x="84" y="84"/>
                  <a:pt x="84" y="84"/>
                </a:cubicBezTo>
                <a:cubicBezTo>
                  <a:pt x="86" y="82"/>
                  <a:pt x="86" y="79"/>
                  <a:pt x="85" y="77"/>
                </a:cubicBezTo>
                <a:cubicBezTo>
                  <a:pt x="84" y="76"/>
                  <a:pt x="82" y="75"/>
                  <a:pt x="81" y="75"/>
                </a:cubicBezTo>
                <a:cubicBezTo>
                  <a:pt x="80" y="75"/>
                  <a:pt x="78" y="76"/>
                  <a:pt x="78" y="76"/>
                </a:cubicBezTo>
                <a:cubicBezTo>
                  <a:pt x="62" y="89"/>
                  <a:pt x="62" y="89"/>
                  <a:pt x="62" y="89"/>
                </a:cubicBezTo>
                <a:cubicBezTo>
                  <a:pt x="60" y="91"/>
                  <a:pt x="59" y="94"/>
                  <a:pt x="61" y="97"/>
                </a:cubicBezTo>
                <a:cubicBezTo>
                  <a:pt x="62" y="98"/>
                  <a:pt x="64" y="98"/>
                  <a:pt x="65" y="98"/>
                </a:cubicBezTo>
                <a:cubicBezTo>
                  <a:pt x="66" y="98"/>
                  <a:pt x="67" y="98"/>
                  <a:pt x="68" y="97"/>
                </a:cubicBezTo>
                <a:close/>
                <a:moveTo>
                  <a:pt x="80" y="110"/>
                </a:moveTo>
                <a:cubicBezTo>
                  <a:pt x="89" y="102"/>
                  <a:pt x="89" y="102"/>
                  <a:pt x="89" y="102"/>
                </a:cubicBezTo>
                <a:cubicBezTo>
                  <a:pt x="91" y="100"/>
                  <a:pt x="91" y="97"/>
                  <a:pt x="90" y="95"/>
                </a:cubicBezTo>
                <a:cubicBezTo>
                  <a:pt x="89" y="94"/>
                  <a:pt x="87" y="93"/>
                  <a:pt x="86" y="93"/>
                </a:cubicBezTo>
                <a:cubicBezTo>
                  <a:pt x="84" y="93"/>
                  <a:pt x="83" y="94"/>
                  <a:pt x="82" y="94"/>
                </a:cubicBezTo>
                <a:cubicBezTo>
                  <a:pt x="73" y="102"/>
                  <a:pt x="73" y="102"/>
                  <a:pt x="73" y="102"/>
                </a:cubicBezTo>
                <a:cubicBezTo>
                  <a:pt x="71" y="104"/>
                  <a:pt x="71" y="107"/>
                  <a:pt x="73" y="109"/>
                </a:cubicBezTo>
                <a:cubicBezTo>
                  <a:pt x="74" y="110"/>
                  <a:pt x="75" y="111"/>
                  <a:pt x="77" y="111"/>
                </a:cubicBezTo>
                <a:cubicBezTo>
                  <a:pt x="78" y="111"/>
                  <a:pt x="79" y="110"/>
                  <a:pt x="80" y="110"/>
                </a:cubicBezTo>
                <a:close/>
                <a:moveTo>
                  <a:pt x="167" y="45"/>
                </a:moveTo>
                <a:cubicBezTo>
                  <a:pt x="188" y="33"/>
                  <a:pt x="188" y="33"/>
                  <a:pt x="188" y="33"/>
                </a:cubicBezTo>
                <a:cubicBezTo>
                  <a:pt x="172" y="4"/>
                  <a:pt x="172" y="4"/>
                  <a:pt x="172" y="4"/>
                </a:cubicBezTo>
                <a:cubicBezTo>
                  <a:pt x="164" y="8"/>
                  <a:pt x="154" y="14"/>
                  <a:pt x="150" y="16"/>
                </a:cubicBezTo>
                <a:cubicBezTo>
                  <a:pt x="152" y="19"/>
                  <a:pt x="157" y="27"/>
                  <a:pt x="166" y="44"/>
                </a:cubicBezTo>
                <a:lnTo>
                  <a:pt x="167" y="45"/>
                </a:lnTo>
                <a:close/>
                <a:moveTo>
                  <a:pt x="148" y="57"/>
                </a:moveTo>
                <a:cubicBezTo>
                  <a:pt x="149" y="55"/>
                  <a:pt x="150" y="53"/>
                  <a:pt x="151" y="52"/>
                </a:cubicBezTo>
                <a:cubicBezTo>
                  <a:pt x="152" y="51"/>
                  <a:pt x="157" y="48"/>
                  <a:pt x="160" y="46"/>
                </a:cubicBezTo>
                <a:cubicBezTo>
                  <a:pt x="157" y="41"/>
                  <a:pt x="147" y="24"/>
                  <a:pt x="144" y="18"/>
                </a:cubicBezTo>
                <a:cubicBezTo>
                  <a:pt x="126" y="11"/>
                  <a:pt x="111" y="10"/>
                  <a:pt x="100" y="10"/>
                </a:cubicBezTo>
                <a:cubicBezTo>
                  <a:pt x="97" y="10"/>
                  <a:pt x="94" y="10"/>
                  <a:pt x="91" y="10"/>
                </a:cubicBezTo>
                <a:cubicBezTo>
                  <a:pt x="90" y="10"/>
                  <a:pt x="90" y="10"/>
                  <a:pt x="90" y="10"/>
                </a:cubicBezTo>
                <a:cubicBezTo>
                  <a:pt x="89" y="10"/>
                  <a:pt x="89" y="11"/>
                  <a:pt x="88" y="11"/>
                </a:cubicBezTo>
                <a:cubicBezTo>
                  <a:pt x="59" y="26"/>
                  <a:pt x="59" y="26"/>
                  <a:pt x="59" y="26"/>
                </a:cubicBezTo>
                <a:cubicBezTo>
                  <a:pt x="57" y="26"/>
                  <a:pt x="57" y="27"/>
                  <a:pt x="56" y="29"/>
                </a:cubicBezTo>
                <a:cubicBezTo>
                  <a:pt x="56" y="30"/>
                  <a:pt x="56" y="31"/>
                  <a:pt x="56" y="32"/>
                </a:cubicBezTo>
                <a:cubicBezTo>
                  <a:pt x="57" y="34"/>
                  <a:pt x="59" y="35"/>
                  <a:pt x="61" y="35"/>
                </a:cubicBezTo>
                <a:cubicBezTo>
                  <a:pt x="62" y="35"/>
                  <a:pt x="63" y="35"/>
                  <a:pt x="63" y="35"/>
                </a:cubicBezTo>
                <a:cubicBezTo>
                  <a:pt x="93" y="20"/>
                  <a:pt x="93" y="20"/>
                  <a:pt x="93" y="20"/>
                </a:cubicBezTo>
                <a:cubicBezTo>
                  <a:pt x="94" y="20"/>
                  <a:pt x="94" y="20"/>
                  <a:pt x="94" y="20"/>
                </a:cubicBezTo>
                <a:cubicBezTo>
                  <a:pt x="94" y="20"/>
                  <a:pt x="94" y="20"/>
                  <a:pt x="94" y="20"/>
                </a:cubicBezTo>
                <a:cubicBezTo>
                  <a:pt x="113" y="33"/>
                  <a:pt x="137" y="58"/>
                  <a:pt x="143" y="63"/>
                </a:cubicBezTo>
                <a:cubicBezTo>
                  <a:pt x="144" y="62"/>
                  <a:pt x="146" y="59"/>
                  <a:pt x="148" y="57"/>
                </a:cubicBezTo>
                <a:close/>
                <a:moveTo>
                  <a:pt x="99" y="109"/>
                </a:moveTo>
                <a:cubicBezTo>
                  <a:pt x="101" y="108"/>
                  <a:pt x="102" y="105"/>
                  <a:pt x="101" y="102"/>
                </a:cubicBezTo>
                <a:cubicBezTo>
                  <a:pt x="97" y="99"/>
                  <a:pt x="97" y="99"/>
                  <a:pt x="97" y="99"/>
                </a:cubicBezTo>
                <a:cubicBezTo>
                  <a:pt x="97" y="102"/>
                  <a:pt x="95" y="105"/>
                  <a:pt x="93" y="107"/>
                </a:cubicBezTo>
                <a:cubicBezTo>
                  <a:pt x="93" y="107"/>
                  <a:pt x="93" y="107"/>
                  <a:pt x="93" y="107"/>
                </a:cubicBezTo>
                <a:cubicBezTo>
                  <a:pt x="94" y="109"/>
                  <a:pt x="96" y="110"/>
                  <a:pt x="96" y="110"/>
                </a:cubicBezTo>
                <a:cubicBezTo>
                  <a:pt x="97" y="110"/>
                  <a:pt x="98" y="109"/>
                  <a:pt x="99" y="109"/>
                </a:cubicBezTo>
                <a:close/>
                <a:moveTo>
                  <a:pt x="114" y="101"/>
                </a:moveTo>
                <a:cubicBezTo>
                  <a:pt x="117" y="100"/>
                  <a:pt x="118" y="97"/>
                  <a:pt x="117" y="95"/>
                </a:cubicBezTo>
                <a:cubicBezTo>
                  <a:pt x="117" y="95"/>
                  <a:pt x="117" y="94"/>
                  <a:pt x="116" y="94"/>
                </a:cubicBezTo>
                <a:cubicBezTo>
                  <a:pt x="105" y="83"/>
                  <a:pt x="105" y="83"/>
                  <a:pt x="105" y="83"/>
                </a:cubicBezTo>
                <a:cubicBezTo>
                  <a:pt x="111" y="79"/>
                  <a:pt x="111" y="79"/>
                  <a:pt x="111" y="79"/>
                </a:cubicBezTo>
                <a:cubicBezTo>
                  <a:pt x="123" y="91"/>
                  <a:pt x="123" y="91"/>
                  <a:pt x="123" y="91"/>
                </a:cubicBezTo>
                <a:cubicBezTo>
                  <a:pt x="124" y="92"/>
                  <a:pt x="124" y="92"/>
                  <a:pt x="124" y="92"/>
                </a:cubicBezTo>
                <a:cubicBezTo>
                  <a:pt x="126" y="94"/>
                  <a:pt x="127" y="95"/>
                  <a:pt x="128" y="95"/>
                </a:cubicBezTo>
                <a:cubicBezTo>
                  <a:pt x="129" y="95"/>
                  <a:pt x="130" y="94"/>
                  <a:pt x="131" y="94"/>
                </a:cubicBezTo>
                <a:cubicBezTo>
                  <a:pt x="132" y="93"/>
                  <a:pt x="133" y="91"/>
                  <a:pt x="133" y="90"/>
                </a:cubicBezTo>
                <a:cubicBezTo>
                  <a:pt x="133" y="88"/>
                  <a:pt x="133" y="87"/>
                  <a:pt x="132" y="87"/>
                </a:cubicBezTo>
                <a:cubicBezTo>
                  <a:pt x="119" y="73"/>
                  <a:pt x="119" y="73"/>
                  <a:pt x="119" y="73"/>
                </a:cubicBezTo>
                <a:cubicBezTo>
                  <a:pt x="125" y="68"/>
                  <a:pt x="125" y="68"/>
                  <a:pt x="125" y="68"/>
                </a:cubicBezTo>
                <a:cubicBezTo>
                  <a:pt x="138" y="82"/>
                  <a:pt x="138" y="82"/>
                  <a:pt x="138" y="82"/>
                </a:cubicBezTo>
                <a:cubicBezTo>
                  <a:pt x="138" y="83"/>
                  <a:pt x="138" y="83"/>
                  <a:pt x="138" y="83"/>
                </a:cubicBezTo>
                <a:cubicBezTo>
                  <a:pt x="140" y="85"/>
                  <a:pt x="141" y="85"/>
                  <a:pt x="143" y="85"/>
                </a:cubicBezTo>
                <a:cubicBezTo>
                  <a:pt x="144" y="85"/>
                  <a:pt x="144" y="85"/>
                  <a:pt x="145" y="85"/>
                </a:cubicBezTo>
                <a:cubicBezTo>
                  <a:pt x="148" y="84"/>
                  <a:pt x="149" y="81"/>
                  <a:pt x="147" y="78"/>
                </a:cubicBezTo>
                <a:cubicBezTo>
                  <a:pt x="135" y="65"/>
                  <a:pt x="135" y="65"/>
                  <a:pt x="135" y="65"/>
                </a:cubicBezTo>
                <a:cubicBezTo>
                  <a:pt x="128" y="57"/>
                  <a:pt x="109" y="38"/>
                  <a:pt x="93" y="27"/>
                </a:cubicBezTo>
                <a:cubicBezTo>
                  <a:pt x="66" y="40"/>
                  <a:pt x="66" y="40"/>
                  <a:pt x="66" y="40"/>
                </a:cubicBezTo>
                <a:cubicBezTo>
                  <a:pt x="64" y="41"/>
                  <a:pt x="63" y="42"/>
                  <a:pt x="61" y="42"/>
                </a:cubicBezTo>
                <a:cubicBezTo>
                  <a:pt x="57" y="42"/>
                  <a:pt x="54" y="40"/>
                  <a:pt x="52" y="37"/>
                </a:cubicBezTo>
                <a:cubicBezTo>
                  <a:pt x="50" y="34"/>
                  <a:pt x="49" y="31"/>
                  <a:pt x="50" y="27"/>
                </a:cubicBezTo>
                <a:cubicBezTo>
                  <a:pt x="51" y="24"/>
                  <a:pt x="53" y="21"/>
                  <a:pt x="56" y="20"/>
                </a:cubicBezTo>
                <a:cubicBezTo>
                  <a:pt x="58" y="18"/>
                  <a:pt x="58" y="18"/>
                  <a:pt x="58" y="18"/>
                </a:cubicBezTo>
                <a:cubicBezTo>
                  <a:pt x="45" y="20"/>
                  <a:pt x="45" y="20"/>
                  <a:pt x="45" y="20"/>
                </a:cubicBezTo>
                <a:cubicBezTo>
                  <a:pt x="22" y="43"/>
                  <a:pt x="22" y="43"/>
                  <a:pt x="22" y="43"/>
                </a:cubicBezTo>
                <a:cubicBezTo>
                  <a:pt x="36" y="59"/>
                  <a:pt x="36" y="59"/>
                  <a:pt x="36" y="59"/>
                </a:cubicBezTo>
                <a:cubicBezTo>
                  <a:pt x="36" y="59"/>
                  <a:pt x="53" y="45"/>
                  <a:pt x="53" y="45"/>
                </a:cubicBezTo>
                <a:cubicBezTo>
                  <a:pt x="55" y="43"/>
                  <a:pt x="58" y="42"/>
                  <a:pt x="60" y="42"/>
                </a:cubicBezTo>
                <a:cubicBezTo>
                  <a:pt x="64" y="42"/>
                  <a:pt x="67" y="44"/>
                  <a:pt x="69" y="46"/>
                </a:cubicBezTo>
                <a:cubicBezTo>
                  <a:pt x="71" y="48"/>
                  <a:pt x="71" y="50"/>
                  <a:pt x="72" y="52"/>
                </a:cubicBezTo>
                <a:cubicBezTo>
                  <a:pt x="73" y="52"/>
                  <a:pt x="74" y="52"/>
                  <a:pt x="75" y="52"/>
                </a:cubicBezTo>
                <a:cubicBezTo>
                  <a:pt x="78" y="52"/>
                  <a:pt x="81" y="54"/>
                  <a:pt x="83" y="56"/>
                </a:cubicBezTo>
                <a:cubicBezTo>
                  <a:pt x="87" y="60"/>
                  <a:pt x="87" y="65"/>
                  <a:pt x="84" y="69"/>
                </a:cubicBezTo>
                <a:cubicBezTo>
                  <a:pt x="86" y="70"/>
                  <a:pt x="88" y="71"/>
                  <a:pt x="90" y="73"/>
                </a:cubicBezTo>
                <a:cubicBezTo>
                  <a:pt x="93" y="77"/>
                  <a:pt x="93" y="83"/>
                  <a:pt x="90" y="88"/>
                </a:cubicBezTo>
                <a:cubicBezTo>
                  <a:pt x="91" y="88"/>
                  <a:pt x="93" y="89"/>
                  <a:pt x="94" y="91"/>
                </a:cubicBezTo>
                <a:cubicBezTo>
                  <a:pt x="97" y="89"/>
                  <a:pt x="97" y="89"/>
                  <a:pt x="97" y="89"/>
                </a:cubicBezTo>
                <a:cubicBezTo>
                  <a:pt x="107" y="98"/>
                  <a:pt x="107" y="98"/>
                  <a:pt x="107" y="98"/>
                </a:cubicBezTo>
                <a:cubicBezTo>
                  <a:pt x="108" y="99"/>
                  <a:pt x="108" y="100"/>
                  <a:pt x="109" y="100"/>
                </a:cubicBezTo>
                <a:cubicBezTo>
                  <a:pt x="110" y="101"/>
                  <a:pt x="111" y="102"/>
                  <a:pt x="112" y="102"/>
                </a:cubicBezTo>
                <a:cubicBezTo>
                  <a:pt x="113" y="102"/>
                  <a:pt x="114" y="102"/>
                  <a:pt x="114" y="101"/>
                </a:cubicBezTo>
                <a:close/>
                <a:moveTo>
                  <a:pt x="16" y="40"/>
                </a:moveTo>
                <a:cubicBezTo>
                  <a:pt x="40" y="16"/>
                  <a:pt x="40" y="16"/>
                  <a:pt x="40" y="16"/>
                </a:cubicBezTo>
                <a:cubicBezTo>
                  <a:pt x="24" y="0"/>
                  <a:pt x="24" y="0"/>
                  <a:pt x="24" y="0"/>
                </a:cubicBezTo>
                <a:cubicBezTo>
                  <a:pt x="0" y="24"/>
                  <a:pt x="0" y="24"/>
                  <a:pt x="0" y="24"/>
                </a:cubicBezTo>
                <a:lnTo>
                  <a:pt x="16" y="40"/>
                </a:lnTo>
                <a:close/>
              </a:path>
            </a:pathLst>
          </a:custGeom>
          <a:solidFill>
            <a:srgbClr val="FFD000"/>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27" name="Freeform 22">
            <a:extLst>
              <a:ext uri="{FF2B5EF4-FFF2-40B4-BE49-F238E27FC236}">
                <a16:creationId xmlns:a16="http://schemas.microsoft.com/office/drawing/2014/main" id="{612941C3-1179-4033-9129-544917011E70}"/>
              </a:ext>
            </a:extLst>
          </p:cNvPr>
          <p:cNvSpPr>
            <a:spLocks noEditPoints="1"/>
          </p:cNvSpPr>
          <p:nvPr/>
        </p:nvSpPr>
        <p:spPr bwMode="auto">
          <a:xfrm>
            <a:off x="2013439" y="2130926"/>
            <a:ext cx="672307" cy="974436"/>
          </a:xfrm>
          <a:custGeom>
            <a:avLst/>
            <a:gdLst>
              <a:gd name="T0" fmla="*/ 47 w 103"/>
              <a:gd name="T1" fmla="*/ 73 h 149"/>
              <a:gd name="T2" fmla="*/ 56 w 103"/>
              <a:gd name="T3" fmla="*/ 73 h 149"/>
              <a:gd name="T4" fmla="*/ 56 w 103"/>
              <a:gd name="T5" fmla="*/ 118 h 149"/>
              <a:gd name="T6" fmla="*/ 47 w 103"/>
              <a:gd name="T7" fmla="*/ 118 h 149"/>
              <a:gd name="T8" fmla="*/ 47 w 103"/>
              <a:gd name="T9" fmla="*/ 73 h 149"/>
              <a:gd name="T10" fmla="*/ 51 w 103"/>
              <a:gd name="T11" fmla="*/ 0 h 149"/>
              <a:gd name="T12" fmla="*/ 0 w 103"/>
              <a:gd name="T13" fmla="*/ 52 h 149"/>
              <a:gd name="T14" fmla="*/ 10 w 103"/>
              <a:gd name="T15" fmla="*/ 83 h 149"/>
              <a:gd name="T16" fmla="*/ 22 w 103"/>
              <a:gd name="T17" fmla="*/ 107 h 149"/>
              <a:gd name="T18" fmla="*/ 33 w 103"/>
              <a:gd name="T19" fmla="*/ 118 h 149"/>
              <a:gd name="T20" fmla="*/ 39 w 103"/>
              <a:gd name="T21" fmla="*/ 118 h 149"/>
              <a:gd name="T22" fmla="*/ 39 w 103"/>
              <a:gd name="T23" fmla="*/ 73 h 149"/>
              <a:gd name="T24" fmla="*/ 31 w 103"/>
              <a:gd name="T25" fmla="*/ 73 h 149"/>
              <a:gd name="T26" fmla="*/ 16 w 103"/>
              <a:gd name="T27" fmla="*/ 58 h 149"/>
              <a:gd name="T28" fmla="*/ 31 w 103"/>
              <a:gd name="T29" fmla="*/ 43 h 149"/>
              <a:gd name="T30" fmla="*/ 46 w 103"/>
              <a:gd name="T31" fmla="*/ 58 h 149"/>
              <a:gd name="T32" fmla="*/ 44 w 103"/>
              <a:gd name="T33" fmla="*/ 65 h 149"/>
              <a:gd name="T34" fmla="*/ 58 w 103"/>
              <a:gd name="T35" fmla="*/ 65 h 149"/>
              <a:gd name="T36" fmla="*/ 56 w 103"/>
              <a:gd name="T37" fmla="*/ 58 h 149"/>
              <a:gd name="T38" fmla="*/ 71 w 103"/>
              <a:gd name="T39" fmla="*/ 43 h 149"/>
              <a:gd name="T40" fmla="*/ 86 w 103"/>
              <a:gd name="T41" fmla="*/ 58 h 149"/>
              <a:gd name="T42" fmla="*/ 71 w 103"/>
              <a:gd name="T43" fmla="*/ 73 h 149"/>
              <a:gd name="T44" fmla="*/ 64 w 103"/>
              <a:gd name="T45" fmla="*/ 73 h 149"/>
              <a:gd name="T46" fmla="*/ 64 w 103"/>
              <a:gd name="T47" fmla="*/ 118 h 149"/>
              <a:gd name="T48" fmla="*/ 70 w 103"/>
              <a:gd name="T49" fmla="*/ 118 h 149"/>
              <a:gd name="T50" fmla="*/ 80 w 103"/>
              <a:gd name="T51" fmla="*/ 107 h 149"/>
              <a:gd name="T52" fmla="*/ 92 w 103"/>
              <a:gd name="T53" fmla="*/ 83 h 149"/>
              <a:gd name="T54" fmla="*/ 103 w 103"/>
              <a:gd name="T55" fmla="*/ 52 h 149"/>
              <a:gd name="T56" fmla="*/ 51 w 103"/>
              <a:gd name="T57" fmla="*/ 0 h 149"/>
              <a:gd name="T58" fmla="*/ 24 w 103"/>
              <a:gd name="T59" fmla="*/ 58 h 149"/>
              <a:gd name="T60" fmla="*/ 31 w 103"/>
              <a:gd name="T61" fmla="*/ 65 h 149"/>
              <a:gd name="T62" fmla="*/ 38 w 103"/>
              <a:gd name="T63" fmla="*/ 58 h 149"/>
              <a:gd name="T64" fmla="*/ 31 w 103"/>
              <a:gd name="T65" fmla="*/ 51 h 149"/>
              <a:gd name="T66" fmla="*/ 24 w 103"/>
              <a:gd name="T67" fmla="*/ 58 h 149"/>
              <a:gd name="T68" fmla="*/ 78 w 103"/>
              <a:gd name="T69" fmla="*/ 58 h 149"/>
              <a:gd name="T70" fmla="*/ 71 w 103"/>
              <a:gd name="T71" fmla="*/ 51 h 149"/>
              <a:gd name="T72" fmla="*/ 64 w 103"/>
              <a:gd name="T73" fmla="*/ 58 h 149"/>
              <a:gd name="T74" fmla="*/ 71 w 103"/>
              <a:gd name="T75" fmla="*/ 65 h 149"/>
              <a:gd name="T76" fmla="*/ 78 w 103"/>
              <a:gd name="T77" fmla="*/ 58 h 149"/>
              <a:gd name="T78" fmla="*/ 75 w 103"/>
              <a:gd name="T79" fmla="*/ 130 h 149"/>
              <a:gd name="T80" fmla="*/ 71 w 103"/>
              <a:gd name="T81" fmla="*/ 126 h 149"/>
              <a:gd name="T82" fmla="*/ 31 w 103"/>
              <a:gd name="T83" fmla="*/ 126 h 149"/>
              <a:gd name="T84" fmla="*/ 27 w 103"/>
              <a:gd name="T85" fmla="*/ 130 h 149"/>
              <a:gd name="T86" fmla="*/ 31 w 103"/>
              <a:gd name="T87" fmla="*/ 134 h 149"/>
              <a:gd name="T88" fmla="*/ 71 w 103"/>
              <a:gd name="T89" fmla="*/ 134 h 149"/>
              <a:gd name="T90" fmla="*/ 75 w 103"/>
              <a:gd name="T91" fmla="*/ 130 h 149"/>
              <a:gd name="T92" fmla="*/ 70 w 103"/>
              <a:gd name="T93" fmla="*/ 145 h 149"/>
              <a:gd name="T94" fmla="*/ 66 w 103"/>
              <a:gd name="T95" fmla="*/ 141 h 149"/>
              <a:gd name="T96" fmla="*/ 36 w 103"/>
              <a:gd name="T97" fmla="*/ 141 h 149"/>
              <a:gd name="T98" fmla="*/ 32 w 103"/>
              <a:gd name="T99" fmla="*/ 145 h 149"/>
              <a:gd name="T100" fmla="*/ 36 w 103"/>
              <a:gd name="T101" fmla="*/ 149 h 149"/>
              <a:gd name="T102" fmla="*/ 66 w 103"/>
              <a:gd name="T103" fmla="*/ 149 h 149"/>
              <a:gd name="T104" fmla="*/ 70 w 103"/>
              <a:gd name="T105" fmla="*/ 14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3" h="149">
                <a:moveTo>
                  <a:pt x="47" y="73"/>
                </a:moveTo>
                <a:cubicBezTo>
                  <a:pt x="56" y="73"/>
                  <a:pt x="56" y="73"/>
                  <a:pt x="56" y="73"/>
                </a:cubicBezTo>
                <a:cubicBezTo>
                  <a:pt x="56" y="118"/>
                  <a:pt x="56" y="118"/>
                  <a:pt x="56" y="118"/>
                </a:cubicBezTo>
                <a:cubicBezTo>
                  <a:pt x="47" y="118"/>
                  <a:pt x="47" y="118"/>
                  <a:pt x="47" y="118"/>
                </a:cubicBezTo>
                <a:lnTo>
                  <a:pt x="47" y="73"/>
                </a:lnTo>
                <a:close/>
                <a:moveTo>
                  <a:pt x="51" y="0"/>
                </a:moveTo>
                <a:cubicBezTo>
                  <a:pt x="23" y="0"/>
                  <a:pt x="0" y="23"/>
                  <a:pt x="0" y="52"/>
                </a:cubicBezTo>
                <a:cubicBezTo>
                  <a:pt x="0" y="64"/>
                  <a:pt x="4" y="74"/>
                  <a:pt x="10" y="83"/>
                </a:cubicBezTo>
                <a:cubicBezTo>
                  <a:pt x="20" y="96"/>
                  <a:pt x="22" y="101"/>
                  <a:pt x="22" y="107"/>
                </a:cubicBezTo>
                <a:cubicBezTo>
                  <a:pt x="22" y="113"/>
                  <a:pt x="27" y="118"/>
                  <a:pt x="33" y="118"/>
                </a:cubicBezTo>
                <a:cubicBezTo>
                  <a:pt x="39" y="118"/>
                  <a:pt x="39" y="118"/>
                  <a:pt x="39" y="118"/>
                </a:cubicBezTo>
                <a:cubicBezTo>
                  <a:pt x="39" y="73"/>
                  <a:pt x="39" y="73"/>
                  <a:pt x="39" y="73"/>
                </a:cubicBezTo>
                <a:cubicBezTo>
                  <a:pt x="31" y="73"/>
                  <a:pt x="31" y="73"/>
                  <a:pt x="31" y="73"/>
                </a:cubicBezTo>
                <a:cubicBezTo>
                  <a:pt x="23" y="73"/>
                  <a:pt x="16" y="66"/>
                  <a:pt x="16" y="58"/>
                </a:cubicBezTo>
                <a:cubicBezTo>
                  <a:pt x="16" y="50"/>
                  <a:pt x="23" y="43"/>
                  <a:pt x="31" y="43"/>
                </a:cubicBezTo>
                <a:cubicBezTo>
                  <a:pt x="39" y="43"/>
                  <a:pt x="46" y="50"/>
                  <a:pt x="46" y="58"/>
                </a:cubicBezTo>
                <a:cubicBezTo>
                  <a:pt x="46" y="60"/>
                  <a:pt x="45" y="63"/>
                  <a:pt x="44" y="65"/>
                </a:cubicBezTo>
                <a:cubicBezTo>
                  <a:pt x="58" y="65"/>
                  <a:pt x="58" y="65"/>
                  <a:pt x="58" y="65"/>
                </a:cubicBezTo>
                <a:cubicBezTo>
                  <a:pt x="57" y="63"/>
                  <a:pt x="56" y="60"/>
                  <a:pt x="56" y="58"/>
                </a:cubicBezTo>
                <a:cubicBezTo>
                  <a:pt x="56" y="50"/>
                  <a:pt x="63" y="43"/>
                  <a:pt x="71" y="43"/>
                </a:cubicBezTo>
                <a:cubicBezTo>
                  <a:pt x="80" y="43"/>
                  <a:pt x="86" y="50"/>
                  <a:pt x="86" y="58"/>
                </a:cubicBezTo>
                <a:cubicBezTo>
                  <a:pt x="86" y="66"/>
                  <a:pt x="80" y="73"/>
                  <a:pt x="71" y="73"/>
                </a:cubicBezTo>
                <a:cubicBezTo>
                  <a:pt x="64" y="73"/>
                  <a:pt x="64" y="73"/>
                  <a:pt x="64" y="73"/>
                </a:cubicBezTo>
                <a:cubicBezTo>
                  <a:pt x="64" y="118"/>
                  <a:pt x="64" y="118"/>
                  <a:pt x="64" y="118"/>
                </a:cubicBezTo>
                <a:cubicBezTo>
                  <a:pt x="70" y="118"/>
                  <a:pt x="70" y="118"/>
                  <a:pt x="70" y="118"/>
                </a:cubicBezTo>
                <a:cubicBezTo>
                  <a:pt x="76" y="118"/>
                  <a:pt x="80" y="113"/>
                  <a:pt x="80" y="107"/>
                </a:cubicBezTo>
                <a:cubicBezTo>
                  <a:pt x="80" y="101"/>
                  <a:pt x="83" y="96"/>
                  <a:pt x="92" y="83"/>
                </a:cubicBezTo>
                <a:cubicBezTo>
                  <a:pt x="99" y="74"/>
                  <a:pt x="103" y="64"/>
                  <a:pt x="103" y="52"/>
                </a:cubicBezTo>
                <a:cubicBezTo>
                  <a:pt x="103" y="23"/>
                  <a:pt x="80" y="0"/>
                  <a:pt x="51" y="0"/>
                </a:cubicBezTo>
                <a:close/>
                <a:moveTo>
                  <a:pt x="24" y="58"/>
                </a:moveTo>
                <a:cubicBezTo>
                  <a:pt x="24" y="62"/>
                  <a:pt x="27" y="65"/>
                  <a:pt x="31" y="65"/>
                </a:cubicBezTo>
                <a:cubicBezTo>
                  <a:pt x="35" y="65"/>
                  <a:pt x="38" y="62"/>
                  <a:pt x="38" y="58"/>
                </a:cubicBezTo>
                <a:cubicBezTo>
                  <a:pt x="38" y="54"/>
                  <a:pt x="35" y="51"/>
                  <a:pt x="31" y="51"/>
                </a:cubicBezTo>
                <a:cubicBezTo>
                  <a:pt x="27" y="51"/>
                  <a:pt x="24" y="54"/>
                  <a:pt x="24" y="58"/>
                </a:cubicBezTo>
                <a:close/>
                <a:moveTo>
                  <a:pt x="78" y="58"/>
                </a:moveTo>
                <a:cubicBezTo>
                  <a:pt x="78" y="54"/>
                  <a:pt x="75" y="51"/>
                  <a:pt x="71" y="51"/>
                </a:cubicBezTo>
                <a:cubicBezTo>
                  <a:pt x="67" y="51"/>
                  <a:pt x="64" y="54"/>
                  <a:pt x="64" y="58"/>
                </a:cubicBezTo>
                <a:cubicBezTo>
                  <a:pt x="64" y="62"/>
                  <a:pt x="67" y="65"/>
                  <a:pt x="71" y="65"/>
                </a:cubicBezTo>
                <a:cubicBezTo>
                  <a:pt x="75" y="65"/>
                  <a:pt x="78" y="62"/>
                  <a:pt x="78" y="58"/>
                </a:cubicBezTo>
                <a:close/>
                <a:moveTo>
                  <a:pt x="75" y="130"/>
                </a:moveTo>
                <a:cubicBezTo>
                  <a:pt x="75" y="128"/>
                  <a:pt x="74" y="126"/>
                  <a:pt x="71" y="126"/>
                </a:cubicBezTo>
                <a:cubicBezTo>
                  <a:pt x="31" y="126"/>
                  <a:pt x="31" y="126"/>
                  <a:pt x="31" y="126"/>
                </a:cubicBezTo>
                <a:cubicBezTo>
                  <a:pt x="29" y="126"/>
                  <a:pt x="27" y="128"/>
                  <a:pt x="27" y="130"/>
                </a:cubicBezTo>
                <a:cubicBezTo>
                  <a:pt x="27" y="132"/>
                  <a:pt x="29" y="134"/>
                  <a:pt x="31" y="134"/>
                </a:cubicBezTo>
                <a:cubicBezTo>
                  <a:pt x="71" y="134"/>
                  <a:pt x="71" y="134"/>
                  <a:pt x="71" y="134"/>
                </a:cubicBezTo>
                <a:cubicBezTo>
                  <a:pt x="74" y="134"/>
                  <a:pt x="75" y="132"/>
                  <a:pt x="75" y="130"/>
                </a:cubicBezTo>
                <a:close/>
                <a:moveTo>
                  <a:pt x="70" y="145"/>
                </a:moveTo>
                <a:cubicBezTo>
                  <a:pt x="70" y="143"/>
                  <a:pt x="69" y="141"/>
                  <a:pt x="66" y="141"/>
                </a:cubicBezTo>
                <a:cubicBezTo>
                  <a:pt x="36" y="141"/>
                  <a:pt x="36" y="141"/>
                  <a:pt x="36" y="141"/>
                </a:cubicBezTo>
                <a:cubicBezTo>
                  <a:pt x="34" y="141"/>
                  <a:pt x="32" y="143"/>
                  <a:pt x="32" y="145"/>
                </a:cubicBezTo>
                <a:cubicBezTo>
                  <a:pt x="32" y="147"/>
                  <a:pt x="34" y="149"/>
                  <a:pt x="36" y="149"/>
                </a:cubicBezTo>
                <a:cubicBezTo>
                  <a:pt x="66" y="149"/>
                  <a:pt x="66" y="149"/>
                  <a:pt x="66" y="149"/>
                </a:cubicBezTo>
                <a:cubicBezTo>
                  <a:pt x="69" y="149"/>
                  <a:pt x="70" y="147"/>
                  <a:pt x="70" y="145"/>
                </a:cubicBezTo>
                <a:close/>
              </a:path>
            </a:pathLst>
          </a:custGeom>
          <a:solidFill>
            <a:srgbClr val="16AD5E"/>
          </a:solidFill>
          <a:ln>
            <a:noFill/>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32222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par>
                          <p:cTn id="25" fill="hold">
                            <p:stCondLst>
                              <p:cond delay="1500"/>
                            </p:stCondLst>
                            <p:childTnLst>
                              <p:par>
                                <p:cTn id="26" presetID="2" presetClass="entr" presetSubtype="4" fill="hold" grpId="0" nodeType="afterEffect">
                                  <p:stCondLst>
                                    <p:cond delay="0"/>
                                  </p:stCondLst>
                                  <p:childTnLst>
                                    <p:set>
                                      <p:cBhvr>
                                        <p:cTn id="27" dur="1" fill="hold">
                                          <p:stCondLst>
                                            <p:cond delay="0"/>
                                          </p:stCondLst>
                                        </p:cTn>
                                        <p:tgtEl>
                                          <p:spTgt spid="28">
                                            <p:txEl>
                                              <p:pRg st="0" end="0"/>
                                            </p:txEl>
                                          </p:spTgt>
                                        </p:tgtEl>
                                        <p:attrNameLst>
                                          <p:attrName>style.visibility</p:attrName>
                                        </p:attrNameLst>
                                      </p:cBhvr>
                                      <p:to>
                                        <p:strVal val="visible"/>
                                      </p:to>
                                    </p:set>
                                    <p:anim calcmode="lin" valueType="num">
                                      <p:cBhvr additive="base">
                                        <p:cTn id="2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
                                            <p:txEl>
                                              <p:pRg st="0" end="0"/>
                                            </p:txEl>
                                          </p:spTgt>
                                        </p:tgtEl>
                                        <p:attrNameLst>
                                          <p:attrName>style.visibility</p:attrName>
                                        </p:attrNameLst>
                                      </p:cBhvr>
                                      <p:to>
                                        <p:strVal val="visible"/>
                                      </p:to>
                                    </p:set>
                                    <p:anim calcmode="lin" valueType="num">
                                      <p:cBhvr additive="base">
                                        <p:cTn id="3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0">
                                            <p:txEl>
                                              <p:pRg st="0" end="0"/>
                                            </p:txEl>
                                          </p:spTgt>
                                        </p:tgtEl>
                                        <p:attrNameLst>
                                          <p:attrName>style.visibility</p:attrName>
                                        </p:attrNameLst>
                                      </p:cBhvr>
                                      <p:to>
                                        <p:strVal val="visible"/>
                                      </p:to>
                                    </p:set>
                                    <p:anim calcmode="lin" valueType="num">
                                      <p:cBhvr additive="base">
                                        <p:cTn id="36"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 calcmode="lin" valueType="num">
                                      <p:cBhvr additive="base">
                                        <p:cTn id="40"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2">
                                            <p:txEl>
                                              <p:pRg st="0" end="0"/>
                                            </p:txEl>
                                          </p:spTgt>
                                        </p:tgtEl>
                                        <p:attrNameLst>
                                          <p:attrName>style.visibility</p:attrName>
                                        </p:attrNameLst>
                                      </p:cBhvr>
                                      <p:to>
                                        <p:strVal val="visible"/>
                                      </p:to>
                                    </p:set>
                                    <p:anim calcmode="lin" valueType="num">
                                      <p:cBhvr additive="base">
                                        <p:cTn id="44"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2">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3">
                                            <p:txEl>
                                              <p:pRg st="0" end="0"/>
                                            </p:txEl>
                                          </p:spTgt>
                                        </p:tgtEl>
                                        <p:attrNameLst>
                                          <p:attrName>style.visibility</p:attrName>
                                        </p:attrNameLst>
                                      </p:cBhvr>
                                      <p:to>
                                        <p:strVal val="visible"/>
                                      </p:to>
                                    </p:set>
                                    <p:anim calcmode="lin" valueType="num">
                                      <p:cBhvr additive="base">
                                        <p:cTn id="48"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30" grpId="0" build="p"/>
      <p:bldP spid="31" grpId="0" build="p"/>
      <p:bldP spid="32" grpId="0" build="p"/>
      <p:bldP spid="33" grpId="0" build="p"/>
      <p:bldP spid="22" grpId="0" animBg="1"/>
      <p:bldP spid="25"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System changes </a:t>
            </a:r>
            <a:r>
              <a:rPr lang="en-CA" dirty="0">
                <a:latin typeface="+mn-lt"/>
              </a:rPr>
              <a:t>that support career education</a:t>
            </a:r>
            <a:endParaRPr lang="id-ID" dirty="0">
              <a:latin typeface="+mn-lt"/>
            </a:endParaRPr>
          </a:p>
        </p:txBody>
      </p:sp>
      <p:grpSp>
        <p:nvGrpSpPr>
          <p:cNvPr id="4" name="Group 3"/>
          <p:cNvGrpSpPr/>
          <p:nvPr/>
        </p:nvGrpSpPr>
        <p:grpSpPr>
          <a:xfrm>
            <a:off x="1691876" y="1848988"/>
            <a:ext cx="4689854" cy="3303572"/>
            <a:chOff x="3778482" y="2019789"/>
            <a:chExt cx="6577450" cy="4460772"/>
          </a:xfrm>
        </p:grpSpPr>
        <p:grpSp>
          <p:nvGrpSpPr>
            <p:cNvPr id="5" name="Group 4"/>
            <p:cNvGrpSpPr/>
            <p:nvPr/>
          </p:nvGrpSpPr>
          <p:grpSpPr>
            <a:xfrm>
              <a:off x="6942707" y="2019789"/>
              <a:ext cx="3413225" cy="4460772"/>
              <a:chOff x="1122482" y="1481445"/>
              <a:chExt cx="3413225" cy="4460772"/>
            </a:xfrm>
          </p:grpSpPr>
          <p:grpSp>
            <p:nvGrpSpPr>
              <p:cNvPr id="17" name="Group 16"/>
              <p:cNvGrpSpPr/>
              <p:nvPr/>
            </p:nvGrpSpPr>
            <p:grpSpPr>
              <a:xfrm>
                <a:off x="1122482" y="1481445"/>
                <a:ext cx="2994731" cy="4460772"/>
                <a:chOff x="5402146" y="1487297"/>
                <a:chExt cx="2994731" cy="4460772"/>
              </a:xfrm>
            </p:grpSpPr>
            <p:grpSp>
              <p:nvGrpSpPr>
                <p:cNvPr id="22" name="Group 21"/>
                <p:cNvGrpSpPr/>
                <p:nvPr/>
              </p:nvGrpSpPr>
              <p:grpSpPr>
                <a:xfrm>
                  <a:off x="5885635" y="2637997"/>
                  <a:ext cx="2491015" cy="908444"/>
                  <a:chOff x="5082318" y="2597391"/>
                  <a:chExt cx="2491015" cy="908444"/>
                </a:xfrm>
              </p:grpSpPr>
              <p:sp>
                <p:nvSpPr>
                  <p:cNvPr id="30" name="Rectangle 21"/>
                  <p:cNvSpPr>
                    <a:spLocks noChangeArrowheads="1"/>
                  </p:cNvSpPr>
                  <p:nvPr/>
                </p:nvSpPr>
                <p:spPr bwMode="auto">
                  <a:xfrm>
                    <a:off x="5565986" y="2597391"/>
                    <a:ext cx="2007347" cy="90844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31" name="Freeform 22"/>
                  <p:cNvSpPr>
                    <a:spLocks/>
                  </p:cNvSpPr>
                  <p:nvPr/>
                </p:nvSpPr>
                <p:spPr bwMode="auto">
                  <a:xfrm>
                    <a:off x="5082318" y="2597391"/>
                    <a:ext cx="483668" cy="908444"/>
                  </a:xfrm>
                  <a:custGeom>
                    <a:avLst/>
                    <a:gdLst>
                      <a:gd name="T0" fmla="*/ 386 w 386"/>
                      <a:gd name="T1" fmla="*/ 0 h 725"/>
                      <a:gd name="T2" fmla="*/ 0 w 386"/>
                      <a:gd name="T3" fmla="*/ 314 h 725"/>
                      <a:gd name="T4" fmla="*/ 0 w 386"/>
                      <a:gd name="T5" fmla="*/ 453 h 725"/>
                      <a:gd name="T6" fmla="*/ 386 w 386"/>
                      <a:gd name="T7" fmla="*/ 725 h 725"/>
                      <a:gd name="T8" fmla="*/ 386 w 386"/>
                      <a:gd name="T9" fmla="*/ 0 h 725"/>
                    </a:gdLst>
                    <a:ahLst/>
                    <a:cxnLst>
                      <a:cxn ang="0">
                        <a:pos x="T0" y="T1"/>
                      </a:cxn>
                      <a:cxn ang="0">
                        <a:pos x="T2" y="T3"/>
                      </a:cxn>
                      <a:cxn ang="0">
                        <a:pos x="T4" y="T5"/>
                      </a:cxn>
                      <a:cxn ang="0">
                        <a:pos x="T6" y="T7"/>
                      </a:cxn>
                      <a:cxn ang="0">
                        <a:pos x="T8" y="T9"/>
                      </a:cxn>
                    </a:cxnLst>
                    <a:rect l="0" t="0" r="r" b="b"/>
                    <a:pathLst>
                      <a:path w="386" h="725">
                        <a:moveTo>
                          <a:pt x="386" y="0"/>
                        </a:moveTo>
                        <a:lnTo>
                          <a:pt x="0" y="314"/>
                        </a:lnTo>
                        <a:lnTo>
                          <a:pt x="0" y="453"/>
                        </a:lnTo>
                        <a:lnTo>
                          <a:pt x="386" y="725"/>
                        </a:lnTo>
                        <a:lnTo>
                          <a:pt x="386"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grpSp>
            <p:sp>
              <p:nvSpPr>
                <p:cNvPr id="23" name="Rectangle 22"/>
                <p:cNvSpPr>
                  <a:spLocks noChangeArrowheads="1"/>
                </p:cNvSpPr>
                <p:nvPr/>
              </p:nvSpPr>
              <p:spPr bwMode="auto">
                <a:xfrm>
                  <a:off x="6143937" y="1487297"/>
                  <a:ext cx="2252940" cy="90969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24" name="Freeform 23"/>
                <p:cNvSpPr>
                  <a:spLocks/>
                </p:cNvSpPr>
                <p:nvPr/>
              </p:nvSpPr>
              <p:spPr bwMode="auto">
                <a:xfrm>
                  <a:off x="5414676" y="1487297"/>
                  <a:ext cx="729261" cy="1214182"/>
                </a:xfrm>
                <a:custGeom>
                  <a:avLst/>
                  <a:gdLst>
                    <a:gd name="T0" fmla="*/ 582 w 582"/>
                    <a:gd name="T1" fmla="*/ 0 h 969"/>
                    <a:gd name="T2" fmla="*/ 0 w 582"/>
                    <a:gd name="T3" fmla="*/ 898 h 969"/>
                    <a:gd name="T4" fmla="*/ 76 w 582"/>
                    <a:gd name="T5" fmla="*/ 969 h 969"/>
                    <a:gd name="T6" fmla="*/ 582 w 582"/>
                    <a:gd name="T7" fmla="*/ 726 h 969"/>
                    <a:gd name="T8" fmla="*/ 582 w 582"/>
                    <a:gd name="T9" fmla="*/ 0 h 969"/>
                  </a:gdLst>
                  <a:ahLst/>
                  <a:cxnLst>
                    <a:cxn ang="0">
                      <a:pos x="T0" y="T1"/>
                    </a:cxn>
                    <a:cxn ang="0">
                      <a:pos x="T2" y="T3"/>
                    </a:cxn>
                    <a:cxn ang="0">
                      <a:pos x="T4" y="T5"/>
                    </a:cxn>
                    <a:cxn ang="0">
                      <a:pos x="T6" y="T7"/>
                    </a:cxn>
                    <a:cxn ang="0">
                      <a:pos x="T8" y="T9"/>
                    </a:cxn>
                  </a:cxnLst>
                  <a:rect l="0" t="0" r="r" b="b"/>
                  <a:pathLst>
                    <a:path w="582" h="969">
                      <a:moveTo>
                        <a:pt x="582" y="0"/>
                      </a:moveTo>
                      <a:lnTo>
                        <a:pt x="0" y="898"/>
                      </a:lnTo>
                      <a:lnTo>
                        <a:pt x="76" y="969"/>
                      </a:lnTo>
                      <a:lnTo>
                        <a:pt x="582" y="726"/>
                      </a:lnTo>
                      <a:lnTo>
                        <a:pt x="582"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25" name="Rectangle 24"/>
                <p:cNvSpPr>
                  <a:spLocks noChangeArrowheads="1"/>
                </p:cNvSpPr>
                <p:nvPr/>
              </p:nvSpPr>
              <p:spPr bwMode="auto">
                <a:xfrm>
                  <a:off x="6127648" y="5038372"/>
                  <a:ext cx="2254445" cy="909697"/>
                </a:xfrm>
                <a:prstGeom prst="rect">
                  <a:avLst/>
                </a:pr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26" name="Freeform 25"/>
                <p:cNvSpPr>
                  <a:spLocks/>
                </p:cNvSpPr>
                <p:nvPr/>
              </p:nvSpPr>
              <p:spPr bwMode="auto">
                <a:xfrm>
                  <a:off x="5402146" y="4733887"/>
                  <a:ext cx="725502" cy="1214182"/>
                </a:xfrm>
                <a:custGeom>
                  <a:avLst/>
                  <a:gdLst>
                    <a:gd name="T0" fmla="*/ 579 w 579"/>
                    <a:gd name="T1" fmla="*/ 969 h 969"/>
                    <a:gd name="T2" fmla="*/ 0 w 579"/>
                    <a:gd name="T3" fmla="*/ 73 h 969"/>
                    <a:gd name="T4" fmla="*/ 73 w 579"/>
                    <a:gd name="T5" fmla="*/ 0 h 969"/>
                    <a:gd name="T6" fmla="*/ 579 w 579"/>
                    <a:gd name="T7" fmla="*/ 243 h 969"/>
                    <a:gd name="T8" fmla="*/ 579 w 579"/>
                    <a:gd name="T9" fmla="*/ 969 h 969"/>
                  </a:gdLst>
                  <a:ahLst/>
                  <a:cxnLst>
                    <a:cxn ang="0">
                      <a:pos x="T0" y="T1"/>
                    </a:cxn>
                    <a:cxn ang="0">
                      <a:pos x="T2" y="T3"/>
                    </a:cxn>
                    <a:cxn ang="0">
                      <a:pos x="T4" y="T5"/>
                    </a:cxn>
                    <a:cxn ang="0">
                      <a:pos x="T6" y="T7"/>
                    </a:cxn>
                    <a:cxn ang="0">
                      <a:pos x="T8" y="T9"/>
                    </a:cxn>
                  </a:cxnLst>
                  <a:rect l="0" t="0" r="r" b="b"/>
                  <a:pathLst>
                    <a:path w="579" h="969">
                      <a:moveTo>
                        <a:pt x="579" y="969"/>
                      </a:moveTo>
                      <a:lnTo>
                        <a:pt x="0" y="73"/>
                      </a:lnTo>
                      <a:lnTo>
                        <a:pt x="73" y="0"/>
                      </a:lnTo>
                      <a:lnTo>
                        <a:pt x="579" y="243"/>
                      </a:lnTo>
                      <a:lnTo>
                        <a:pt x="579" y="969"/>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grpSp>
              <p:nvGrpSpPr>
                <p:cNvPr id="27" name="Group 26"/>
                <p:cNvGrpSpPr/>
                <p:nvPr/>
              </p:nvGrpSpPr>
              <p:grpSpPr>
                <a:xfrm>
                  <a:off x="5828286" y="3831363"/>
                  <a:ext cx="2549829" cy="908444"/>
                  <a:chOff x="5023463" y="3838574"/>
                  <a:chExt cx="2549829" cy="908444"/>
                </a:xfrm>
              </p:grpSpPr>
              <p:sp>
                <p:nvSpPr>
                  <p:cNvPr id="28" name="Rectangle 21"/>
                  <p:cNvSpPr>
                    <a:spLocks noChangeArrowheads="1"/>
                  </p:cNvSpPr>
                  <p:nvPr/>
                </p:nvSpPr>
                <p:spPr bwMode="auto">
                  <a:xfrm>
                    <a:off x="5507131" y="3838574"/>
                    <a:ext cx="2066161" cy="908444"/>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29" name="Freeform 22"/>
                  <p:cNvSpPr>
                    <a:spLocks/>
                  </p:cNvSpPr>
                  <p:nvPr/>
                </p:nvSpPr>
                <p:spPr bwMode="auto">
                  <a:xfrm>
                    <a:off x="5023463" y="3838574"/>
                    <a:ext cx="483668" cy="908444"/>
                  </a:xfrm>
                  <a:custGeom>
                    <a:avLst/>
                    <a:gdLst>
                      <a:gd name="T0" fmla="*/ 386 w 386"/>
                      <a:gd name="T1" fmla="*/ 0 h 725"/>
                      <a:gd name="T2" fmla="*/ 0 w 386"/>
                      <a:gd name="T3" fmla="*/ 314 h 725"/>
                      <a:gd name="T4" fmla="*/ 0 w 386"/>
                      <a:gd name="T5" fmla="*/ 453 h 725"/>
                      <a:gd name="T6" fmla="*/ 386 w 386"/>
                      <a:gd name="T7" fmla="*/ 725 h 725"/>
                      <a:gd name="T8" fmla="*/ 386 w 386"/>
                      <a:gd name="T9" fmla="*/ 0 h 725"/>
                    </a:gdLst>
                    <a:ahLst/>
                    <a:cxnLst>
                      <a:cxn ang="0">
                        <a:pos x="T0" y="T1"/>
                      </a:cxn>
                      <a:cxn ang="0">
                        <a:pos x="T2" y="T3"/>
                      </a:cxn>
                      <a:cxn ang="0">
                        <a:pos x="T4" y="T5"/>
                      </a:cxn>
                      <a:cxn ang="0">
                        <a:pos x="T6" y="T7"/>
                      </a:cxn>
                      <a:cxn ang="0">
                        <a:pos x="T8" y="T9"/>
                      </a:cxn>
                    </a:cxnLst>
                    <a:rect l="0" t="0" r="r" b="b"/>
                    <a:pathLst>
                      <a:path w="386" h="725">
                        <a:moveTo>
                          <a:pt x="386" y="0"/>
                        </a:moveTo>
                        <a:lnTo>
                          <a:pt x="0" y="314"/>
                        </a:lnTo>
                        <a:lnTo>
                          <a:pt x="0" y="453"/>
                        </a:lnTo>
                        <a:lnTo>
                          <a:pt x="386" y="725"/>
                        </a:lnTo>
                        <a:lnTo>
                          <a:pt x="386"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grpSp>
          </p:grpSp>
          <p:sp>
            <p:nvSpPr>
              <p:cNvPr id="18" name="Oval 68"/>
              <p:cNvSpPr>
                <a:spLocks noChangeArrowheads="1"/>
              </p:cNvSpPr>
              <p:nvPr/>
            </p:nvSpPr>
            <p:spPr bwMode="auto">
              <a:xfrm>
                <a:off x="3711794" y="5075411"/>
                <a:ext cx="823913" cy="823913"/>
              </a:xfrm>
              <a:prstGeom prst="ellipse">
                <a:avLst/>
              </a:prstGeom>
              <a:solidFill>
                <a:schemeClr val="accent5"/>
              </a:solidFill>
              <a:ln w="571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9" name="Oval 68"/>
              <p:cNvSpPr>
                <a:spLocks noChangeArrowheads="1"/>
              </p:cNvSpPr>
              <p:nvPr/>
            </p:nvSpPr>
            <p:spPr bwMode="auto">
              <a:xfrm>
                <a:off x="3705255" y="1518089"/>
                <a:ext cx="823913" cy="823913"/>
              </a:xfrm>
              <a:prstGeom prst="ellipse">
                <a:avLst/>
              </a:prstGeom>
              <a:solidFill>
                <a:schemeClr val="accent1"/>
              </a:solidFill>
              <a:ln w="571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20" name="Oval 68"/>
              <p:cNvSpPr>
                <a:spLocks noChangeArrowheads="1"/>
              </p:cNvSpPr>
              <p:nvPr/>
            </p:nvSpPr>
            <p:spPr bwMode="auto">
              <a:xfrm>
                <a:off x="3705256" y="3867776"/>
                <a:ext cx="823913" cy="823913"/>
              </a:xfrm>
              <a:prstGeom prst="ellipse">
                <a:avLst/>
              </a:prstGeom>
              <a:solidFill>
                <a:schemeClr val="accent4"/>
              </a:solidFill>
              <a:ln w="571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21" name="Oval 68"/>
              <p:cNvSpPr>
                <a:spLocks noChangeArrowheads="1"/>
              </p:cNvSpPr>
              <p:nvPr/>
            </p:nvSpPr>
            <p:spPr bwMode="auto">
              <a:xfrm>
                <a:off x="3711793" y="2699932"/>
                <a:ext cx="823913" cy="823913"/>
              </a:xfrm>
              <a:prstGeom prst="ellipse">
                <a:avLst/>
              </a:prstGeom>
              <a:solidFill>
                <a:schemeClr val="accent2"/>
              </a:solidFill>
              <a:ln w="571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1015"/>
                  </a:solidFill>
                  <a:effectLst/>
                  <a:uLnTx/>
                  <a:uFillTx/>
                  <a:latin typeface="Roboto Condensed Light"/>
                  <a:ea typeface="+mn-ea"/>
                  <a:cs typeface="+mn-cs"/>
                </a:endParaRPr>
              </a:p>
            </p:txBody>
          </p:sp>
        </p:grpSp>
        <p:grpSp>
          <p:nvGrpSpPr>
            <p:cNvPr id="6" name="Group 5"/>
            <p:cNvGrpSpPr/>
            <p:nvPr/>
          </p:nvGrpSpPr>
          <p:grpSpPr>
            <a:xfrm flipH="1">
              <a:off x="3778482" y="2075965"/>
              <a:ext cx="4131192" cy="4038600"/>
              <a:chOff x="3450088" y="742950"/>
              <a:chExt cx="4131192" cy="4038600"/>
            </a:xfrm>
          </p:grpSpPr>
          <p:sp>
            <p:nvSpPr>
              <p:cNvPr id="7" name="Freeform 36"/>
              <p:cNvSpPr>
                <a:spLocks/>
              </p:cNvSpPr>
              <p:nvPr/>
            </p:nvSpPr>
            <p:spPr bwMode="auto">
              <a:xfrm>
                <a:off x="4151869" y="839014"/>
                <a:ext cx="2260345" cy="1538288"/>
              </a:xfrm>
              <a:custGeom>
                <a:avLst/>
                <a:gdLst>
                  <a:gd name="T0" fmla="*/ 0 w 639"/>
                  <a:gd name="T1" fmla="*/ 192 h 409"/>
                  <a:gd name="T2" fmla="*/ 109 w 639"/>
                  <a:gd name="T3" fmla="*/ 290 h 409"/>
                  <a:gd name="T4" fmla="*/ 174 w 639"/>
                  <a:gd name="T5" fmla="*/ 366 h 409"/>
                  <a:gd name="T6" fmla="*/ 206 w 639"/>
                  <a:gd name="T7" fmla="*/ 404 h 409"/>
                  <a:gd name="T8" fmla="*/ 211 w 639"/>
                  <a:gd name="T9" fmla="*/ 409 h 409"/>
                  <a:gd name="T10" fmla="*/ 360 w 639"/>
                  <a:gd name="T11" fmla="*/ 347 h 409"/>
                  <a:gd name="T12" fmla="*/ 525 w 639"/>
                  <a:gd name="T13" fmla="*/ 200 h 409"/>
                  <a:gd name="T14" fmla="*/ 591 w 639"/>
                  <a:gd name="T15" fmla="*/ 94 h 409"/>
                  <a:gd name="T16" fmla="*/ 0 w 639"/>
                  <a:gd name="T17" fmla="*/ 19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409">
                    <a:moveTo>
                      <a:pt x="0" y="192"/>
                    </a:moveTo>
                    <a:cubicBezTo>
                      <a:pt x="36" y="225"/>
                      <a:pt x="74" y="256"/>
                      <a:pt x="109" y="290"/>
                    </a:cubicBezTo>
                    <a:cubicBezTo>
                      <a:pt x="133" y="314"/>
                      <a:pt x="154" y="339"/>
                      <a:pt x="174" y="366"/>
                    </a:cubicBezTo>
                    <a:cubicBezTo>
                      <a:pt x="184" y="379"/>
                      <a:pt x="193" y="393"/>
                      <a:pt x="206" y="404"/>
                    </a:cubicBezTo>
                    <a:cubicBezTo>
                      <a:pt x="207" y="406"/>
                      <a:pt x="209" y="407"/>
                      <a:pt x="211" y="409"/>
                    </a:cubicBezTo>
                    <a:cubicBezTo>
                      <a:pt x="269" y="393"/>
                      <a:pt x="316" y="373"/>
                      <a:pt x="360" y="347"/>
                    </a:cubicBezTo>
                    <a:cubicBezTo>
                      <a:pt x="486" y="274"/>
                      <a:pt x="525" y="200"/>
                      <a:pt x="525" y="200"/>
                    </a:cubicBezTo>
                    <a:cubicBezTo>
                      <a:pt x="591" y="94"/>
                      <a:pt x="591" y="94"/>
                      <a:pt x="591" y="94"/>
                    </a:cubicBezTo>
                    <a:cubicBezTo>
                      <a:pt x="639" y="0"/>
                      <a:pt x="262" y="112"/>
                      <a:pt x="0" y="1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8" name="Freeform 36"/>
              <p:cNvSpPr>
                <a:spLocks/>
              </p:cNvSpPr>
              <p:nvPr/>
            </p:nvSpPr>
            <p:spPr bwMode="auto">
              <a:xfrm>
                <a:off x="5179392" y="2104058"/>
                <a:ext cx="2401888" cy="1538288"/>
              </a:xfrm>
              <a:custGeom>
                <a:avLst/>
                <a:gdLst>
                  <a:gd name="T0" fmla="*/ 0 w 639"/>
                  <a:gd name="T1" fmla="*/ 192 h 409"/>
                  <a:gd name="T2" fmla="*/ 109 w 639"/>
                  <a:gd name="T3" fmla="*/ 290 h 409"/>
                  <a:gd name="T4" fmla="*/ 174 w 639"/>
                  <a:gd name="T5" fmla="*/ 366 h 409"/>
                  <a:gd name="T6" fmla="*/ 206 w 639"/>
                  <a:gd name="T7" fmla="*/ 404 h 409"/>
                  <a:gd name="T8" fmla="*/ 211 w 639"/>
                  <a:gd name="T9" fmla="*/ 409 h 409"/>
                  <a:gd name="T10" fmla="*/ 360 w 639"/>
                  <a:gd name="T11" fmla="*/ 347 h 409"/>
                  <a:gd name="T12" fmla="*/ 525 w 639"/>
                  <a:gd name="T13" fmla="*/ 200 h 409"/>
                  <a:gd name="T14" fmla="*/ 591 w 639"/>
                  <a:gd name="T15" fmla="*/ 94 h 409"/>
                  <a:gd name="T16" fmla="*/ 0 w 639"/>
                  <a:gd name="T17" fmla="*/ 19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409">
                    <a:moveTo>
                      <a:pt x="0" y="192"/>
                    </a:moveTo>
                    <a:cubicBezTo>
                      <a:pt x="36" y="225"/>
                      <a:pt x="74" y="256"/>
                      <a:pt x="109" y="290"/>
                    </a:cubicBezTo>
                    <a:cubicBezTo>
                      <a:pt x="133" y="314"/>
                      <a:pt x="154" y="339"/>
                      <a:pt x="174" y="366"/>
                    </a:cubicBezTo>
                    <a:cubicBezTo>
                      <a:pt x="184" y="379"/>
                      <a:pt x="193" y="393"/>
                      <a:pt x="206" y="404"/>
                    </a:cubicBezTo>
                    <a:cubicBezTo>
                      <a:pt x="207" y="406"/>
                      <a:pt x="209" y="407"/>
                      <a:pt x="211" y="409"/>
                    </a:cubicBezTo>
                    <a:cubicBezTo>
                      <a:pt x="269" y="393"/>
                      <a:pt x="316" y="373"/>
                      <a:pt x="360" y="347"/>
                    </a:cubicBezTo>
                    <a:cubicBezTo>
                      <a:pt x="486" y="274"/>
                      <a:pt x="525" y="200"/>
                      <a:pt x="525" y="200"/>
                    </a:cubicBezTo>
                    <a:cubicBezTo>
                      <a:pt x="591" y="94"/>
                      <a:pt x="591" y="94"/>
                      <a:pt x="591" y="94"/>
                    </a:cubicBezTo>
                    <a:cubicBezTo>
                      <a:pt x="639" y="0"/>
                      <a:pt x="262" y="112"/>
                      <a:pt x="0" y="1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9" name="Freeform 36"/>
              <p:cNvSpPr>
                <a:spLocks/>
              </p:cNvSpPr>
              <p:nvPr/>
            </p:nvSpPr>
            <p:spPr bwMode="auto">
              <a:xfrm>
                <a:off x="5169032" y="3053701"/>
                <a:ext cx="2353854" cy="1390095"/>
              </a:xfrm>
              <a:custGeom>
                <a:avLst/>
                <a:gdLst>
                  <a:gd name="T0" fmla="*/ 0 w 639"/>
                  <a:gd name="T1" fmla="*/ 192 h 409"/>
                  <a:gd name="T2" fmla="*/ 109 w 639"/>
                  <a:gd name="T3" fmla="*/ 290 h 409"/>
                  <a:gd name="T4" fmla="*/ 174 w 639"/>
                  <a:gd name="T5" fmla="*/ 366 h 409"/>
                  <a:gd name="T6" fmla="*/ 206 w 639"/>
                  <a:gd name="T7" fmla="*/ 404 h 409"/>
                  <a:gd name="T8" fmla="*/ 211 w 639"/>
                  <a:gd name="T9" fmla="*/ 409 h 409"/>
                  <a:gd name="T10" fmla="*/ 360 w 639"/>
                  <a:gd name="T11" fmla="*/ 347 h 409"/>
                  <a:gd name="T12" fmla="*/ 525 w 639"/>
                  <a:gd name="T13" fmla="*/ 200 h 409"/>
                  <a:gd name="T14" fmla="*/ 591 w 639"/>
                  <a:gd name="T15" fmla="*/ 94 h 409"/>
                  <a:gd name="T16" fmla="*/ 0 w 639"/>
                  <a:gd name="T17" fmla="*/ 19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409">
                    <a:moveTo>
                      <a:pt x="0" y="192"/>
                    </a:moveTo>
                    <a:cubicBezTo>
                      <a:pt x="36" y="225"/>
                      <a:pt x="74" y="256"/>
                      <a:pt x="109" y="290"/>
                    </a:cubicBezTo>
                    <a:cubicBezTo>
                      <a:pt x="133" y="314"/>
                      <a:pt x="154" y="339"/>
                      <a:pt x="174" y="366"/>
                    </a:cubicBezTo>
                    <a:cubicBezTo>
                      <a:pt x="184" y="379"/>
                      <a:pt x="193" y="393"/>
                      <a:pt x="206" y="404"/>
                    </a:cubicBezTo>
                    <a:cubicBezTo>
                      <a:pt x="207" y="406"/>
                      <a:pt x="209" y="407"/>
                      <a:pt x="211" y="409"/>
                    </a:cubicBezTo>
                    <a:cubicBezTo>
                      <a:pt x="269" y="393"/>
                      <a:pt x="316" y="373"/>
                      <a:pt x="360" y="347"/>
                    </a:cubicBezTo>
                    <a:cubicBezTo>
                      <a:pt x="486" y="274"/>
                      <a:pt x="525" y="200"/>
                      <a:pt x="525" y="200"/>
                    </a:cubicBezTo>
                    <a:cubicBezTo>
                      <a:pt x="591" y="94"/>
                      <a:pt x="591" y="94"/>
                      <a:pt x="591" y="94"/>
                    </a:cubicBezTo>
                    <a:cubicBezTo>
                      <a:pt x="639" y="0"/>
                      <a:pt x="262" y="112"/>
                      <a:pt x="0" y="1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0" name="Freeform 9"/>
              <p:cNvSpPr>
                <a:spLocks/>
              </p:cNvSpPr>
              <p:nvPr/>
            </p:nvSpPr>
            <p:spPr bwMode="auto">
              <a:xfrm>
                <a:off x="4760120" y="1328738"/>
                <a:ext cx="2401888" cy="1538288"/>
              </a:xfrm>
              <a:custGeom>
                <a:avLst/>
                <a:gdLst>
                  <a:gd name="T0" fmla="*/ 0 w 639"/>
                  <a:gd name="T1" fmla="*/ 192 h 409"/>
                  <a:gd name="T2" fmla="*/ 109 w 639"/>
                  <a:gd name="T3" fmla="*/ 290 h 409"/>
                  <a:gd name="T4" fmla="*/ 174 w 639"/>
                  <a:gd name="T5" fmla="*/ 366 h 409"/>
                  <a:gd name="T6" fmla="*/ 206 w 639"/>
                  <a:gd name="T7" fmla="*/ 404 h 409"/>
                  <a:gd name="T8" fmla="*/ 211 w 639"/>
                  <a:gd name="T9" fmla="*/ 409 h 409"/>
                  <a:gd name="T10" fmla="*/ 360 w 639"/>
                  <a:gd name="T11" fmla="*/ 347 h 409"/>
                  <a:gd name="T12" fmla="*/ 525 w 639"/>
                  <a:gd name="T13" fmla="*/ 200 h 409"/>
                  <a:gd name="T14" fmla="*/ 591 w 639"/>
                  <a:gd name="T15" fmla="*/ 94 h 409"/>
                  <a:gd name="T16" fmla="*/ 0 w 639"/>
                  <a:gd name="T17" fmla="*/ 192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9" h="409">
                    <a:moveTo>
                      <a:pt x="0" y="192"/>
                    </a:moveTo>
                    <a:cubicBezTo>
                      <a:pt x="36" y="225"/>
                      <a:pt x="74" y="256"/>
                      <a:pt x="109" y="290"/>
                    </a:cubicBezTo>
                    <a:cubicBezTo>
                      <a:pt x="133" y="314"/>
                      <a:pt x="154" y="339"/>
                      <a:pt x="174" y="366"/>
                    </a:cubicBezTo>
                    <a:cubicBezTo>
                      <a:pt x="184" y="379"/>
                      <a:pt x="193" y="393"/>
                      <a:pt x="206" y="404"/>
                    </a:cubicBezTo>
                    <a:cubicBezTo>
                      <a:pt x="207" y="406"/>
                      <a:pt x="209" y="407"/>
                      <a:pt x="211" y="409"/>
                    </a:cubicBezTo>
                    <a:cubicBezTo>
                      <a:pt x="269" y="393"/>
                      <a:pt x="316" y="373"/>
                      <a:pt x="360" y="347"/>
                    </a:cubicBezTo>
                    <a:cubicBezTo>
                      <a:pt x="486" y="274"/>
                      <a:pt x="525" y="200"/>
                      <a:pt x="525" y="200"/>
                    </a:cubicBezTo>
                    <a:cubicBezTo>
                      <a:pt x="591" y="94"/>
                      <a:pt x="591" y="94"/>
                      <a:pt x="591" y="94"/>
                    </a:cubicBezTo>
                    <a:cubicBezTo>
                      <a:pt x="639" y="0"/>
                      <a:pt x="262" y="112"/>
                      <a:pt x="0" y="19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1" name="Freeform 10"/>
              <p:cNvSpPr>
                <a:spLocks/>
              </p:cNvSpPr>
              <p:nvPr/>
            </p:nvSpPr>
            <p:spPr bwMode="auto">
              <a:xfrm>
                <a:off x="4012407" y="1198563"/>
                <a:ext cx="2003425" cy="838200"/>
              </a:xfrm>
              <a:custGeom>
                <a:avLst/>
                <a:gdLst>
                  <a:gd name="T0" fmla="*/ 533 w 533"/>
                  <a:gd name="T1" fmla="*/ 0 h 223"/>
                  <a:gd name="T2" fmla="*/ 478 w 533"/>
                  <a:gd name="T3" fmla="*/ 103 h 223"/>
                  <a:gd name="T4" fmla="*/ 450 w 533"/>
                  <a:gd name="T5" fmla="*/ 178 h 223"/>
                  <a:gd name="T6" fmla="*/ 437 w 533"/>
                  <a:gd name="T7" fmla="*/ 215 h 223"/>
                  <a:gd name="T8" fmla="*/ 435 w 533"/>
                  <a:gd name="T9" fmla="*/ 219 h 223"/>
                  <a:gd name="T10" fmla="*/ 306 w 533"/>
                  <a:gd name="T11" fmla="*/ 213 h 223"/>
                  <a:gd name="T12" fmla="*/ 141 w 533"/>
                  <a:gd name="T13" fmla="*/ 147 h 223"/>
                  <a:gd name="T14" fmla="*/ 62 w 533"/>
                  <a:gd name="T15" fmla="*/ 85 h 223"/>
                  <a:gd name="T16" fmla="*/ 533 w 533"/>
                  <a:gd name="T1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3" h="223">
                    <a:moveTo>
                      <a:pt x="533" y="0"/>
                    </a:moveTo>
                    <a:cubicBezTo>
                      <a:pt x="515" y="35"/>
                      <a:pt x="495" y="68"/>
                      <a:pt x="478" y="103"/>
                    </a:cubicBezTo>
                    <a:cubicBezTo>
                      <a:pt x="466" y="127"/>
                      <a:pt x="458" y="152"/>
                      <a:pt x="450" y="178"/>
                    </a:cubicBezTo>
                    <a:cubicBezTo>
                      <a:pt x="447" y="190"/>
                      <a:pt x="444" y="203"/>
                      <a:pt x="437" y="215"/>
                    </a:cubicBezTo>
                    <a:cubicBezTo>
                      <a:pt x="436" y="216"/>
                      <a:pt x="436" y="218"/>
                      <a:pt x="435" y="219"/>
                    </a:cubicBezTo>
                    <a:cubicBezTo>
                      <a:pt x="386" y="223"/>
                      <a:pt x="346" y="221"/>
                      <a:pt x="306" y="213"/>
                    </a:cubicBezTo>
                    <a:cubicBezTo>
                      <a:pt x="191" y="192"/>
                      <a:pt x="141" y="147"/>
                      <a:pt x="141" y="147"/>
                    </a:cubicBezTo>
                    <a:cubicBezTo>
                      <a:pt x="62" y="85"/>
                      <a:pt x="62" y="85"/>
                      <a:pt x="62" y="85"/>
                    </a:cubicBezTo>
                    <a:cubicBezTo>
                      <a:pt x="0" y="28"/>
                      <a:pt x="314" y="10"/>
                      <a:pt x="5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2" name="Freeform 11"/>
              <p:cNvSpPr>
                <a:spLocks/>
              </p:cNvSpPr>
              <p:nvPr/>
            </p:nvSpPr>
            <p:spPr bwMode="auto">
              <a:xfrm>
                <a:off x="3450088" y="742950"/>
                <a:ext cx="4103688" cy="4038600"/>
              </a:xfrm>
              <a:custGeom>
                <a:avLst/>
                <a:gdLst>
                  <a:gd name="T0" fmla="*/ 974 w 1092"/>
                  <a:gd name="T1" fmla="*/ 326 h 1074"/>
                  <a:gd name="T2" fmla="*/ 761 w 1092"/>
                  <a:gd name="T3" fmla="*/ 958 h 1074"/>
                  <a:gd name="T4" fmla="*/ 119 w 1092"/>
                  <a:gd name="T5" fmla="*/ 748 h 1074"/>
                  <a:gd name="T6" fmla="*/ 332 w 1092"/>
                  <a:gd name="T7" fmla="*/ 117 h 1074"/>
                  <a:gd name="T8" fmla="*/ 974 w 1092"/>
                  <a:gd name="T9" fmla="*/ 326 h 1074"/>
                </a:gdLst>
                <a:ahLst/>
                <a:cxnLst>
                  <a:cxn ang="0">
                    <a:pos x="T0" y="T1"/>
                  </a:cxn>
                  <a:cxn ang="0">
                    <a:pos x="T2" y="T3"/>
                  </a:cxn>
                  <a:cxn ang="0">
                    <a:pos x="T4" y="T5"/>
                  </a:cxn>
                  <a:cxn ang="0">
                    <a:pos x="T6" y="T7"/>
                  </a:cxn>
                  <a:cxn ang="0">
                    <a:pos x="T8" y="T9"/>
                  </a:cxn>
                </a:cxnLst>
                <a:rect l="0" t="0" r="r" b="b"/>
                <a:pathLst>
                  <a:path w="1092" h="1074">
                    <a:moveTo>
                      <a:pt x="974" y="326"/>
                    </a:moveTo>
                    <a:cubicBezTo>
                      <a:pt x="1092" y="558"/>
                      <a:pt x="997" y="841"/>
                      <a:pt x="761" y="958"/>
                    </a:cubicBezTo>
                    <a:cubicBezTo>
                      <a:pt x="525" y="1074"/>
                      <a:pt x="237" y="980"/>
                      <a:pt x="119" y="748"/>
                    </a:cubicBezTo>
                    <a:cubicBezTo>
                      <a:pt x="0" y="516"/>
                      <a:pt x="96" y="233"/>
                      <a:pt x="332" y="117"/>
                    </a:cubicBezTo>
                    <a:cubicBezTo>
                      <a:pt x="568" y="0"/>
                      <a:pt x="855" y="94"/>
                      <a:pt x="974" y="32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3" name="Freeform 12"/>
              <p:cNvSpPr>
                <a:spLocks/>
              </p:cNvSpPr>
              <p:nvPr/>
            </p:nvSpPr>
            <p:spPr bwMode="auto">
              <a:xfrm>
                <a:off x="3739357" y="1084263"/>
                <a:ext cx="3230563" cy="1290638"/>
              </a:xfrm>
              <a:custGeom>
                <a:avLst/>
                <a:gdLst>
                  <a:gd name="T0" fmla="*/ 125 w 860"/>
                  <a:gd name="T1" fmla="*/ 98 h 343"/>
                  <a:gd name="T2" fmla="*/ 404 w 860"/>
                  <a:gd name="T3" fmla="*/ 111 h 343"/>
                  <a:gd name="T4" fmla="*/ 659 w 860"/>
                  <a:gd name="T5" fmla="*/ 0 h 343"/>
                  <a:gd name="T6" fmla="*/ 860 w 860"/>
                  <a:gd name="T7" fmla="*/ 161 h 343"/>
                  <a:gd name="T8" fmla="*/ 442 w 860"/>
                  <a:gd name="T9" fmla="*/ 311 h 343"/>
                  <a:gd name="T10" fmla="*/ 0 w 860"/>
                  <a:gd name="T11" fmla="*/ 306 h 343"/>
                  <a:gd name="T12" fmla="*/ 125 w 860"/>
                  <a:gd name="T13" fmla="*/ 98 h 343"/>
                </a:gdLst>
                <a:ahLst/>
                <a:cxnLst>
                  <a:cxn ang="0">
                    <a:pos x="T0" y="T1"/>
                  </a:cxn>
                  <a:cxn ang="0">
                    <a:pos x="T2" y="T3"/>
                  </a:cxn>
                  <a:cxn ang="0">
                    <a:pos x="T4" y="T5"/>
                  </a:cxn>
                  <a:cxn ang="0">
                    <a:pos x="T6" y="T7"/>
                  </a:cxn>
                  <a:cxn ang="0">
                    <a:pos x="T8" y="T9"/>
                  </a:cxn>
                  <a:cxn ang="0">
                    <a:pos x="T10" y="T11"/>
                  </a:cxn>
                  <a:cxn ang="0">
                    <a:pos x="T12" y="T13"/>
                  </a:cxn>
                </a:cxnLst>
                <a:rect l="0" t="0" r="r" b="b"/>
                <a:pathLst>
                  <a:path w="860" h="343">
                    <a:moveTo>
                      <a:pt x="125" y="98"/>
                    </a:moveTo>
                    <a:cubicBezTo>
                      <a:pt x="159" y="128"/>
                      <a:pt x="273" y="135"/>
                      <a:pt x="404" y="111"/>
                    </a:cubicBezTo>
                    <a:cubicBezTo>
                      <a:pt x="534" y="87"/>
                      <a:pt x="664" y="29"/>
                      <a:pt x="659" y="0"/>
                    </a:cubicBezTo>
                    <a:cubicBezTo>
                      <a:pt x="734" y="32"/>
                      <a:pt x="809" y="94"/>
                      <a:pt x="860" y="161"/>
                    </a:cubicBezTo>
                    <a:cubicBezTo>
                      <a:pt x="772" y="229"/>
                      <a:pt x="615" y="279"/>
                      <a:pt x="442" y="311"/>
                    </a:cubicBezTo>
                    <a:cubicBezTo>
                      <a:pt x="268" y="343"/>
                      <a:pt x="108" y="339"/>
                      <a:pt x="0" y="306"/>
                    </a:cubicBezTo>
                    <a:cubicBezTo>
                      <a:pt x="22" y="228"/>
                      <a:pt x="65" y="156"/>
                      <a:pt x="125" y="98"/>
                    </a:cubicBezTo>
                    <a:close/>
                  </a:path>
                </a:pathLst>
              </a:custGeom>
              <a:solidFill>
                <a:schemeClr val="accent1"/>
              </a:solidFill>
              <a:ln>
                <a:noFill/>
              </a:ln>
              <a:effectLst>
                <a:outerShdw blurRad="127000" dist="38100" dir="16200000" sx="96000" sy="96000" rotWithShape="0">
                  <a:prstClr val="black">
                    <a:alpha val="36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4" name="Freeform 13"/>
              <p:cNvSpPr>
                <a:spLocks/>
              </p:cNvSpPr>
              <p:nvPr/>
            </p:nvSpPr>
            <p:spPr bwMode="auto">
              <a:xfrm>
                <a:off x="3640932" y="1592263"/>
                <a:ext cx="3716338" cy="1673225"/>
              </a:xfrm>
              <a:custGeom>
                <a:avLst/>
                <a:gdLst>
                  <a:gd name="T0" fmla="*/ 31 w 989"/>
                  <a:gd name="T1" fmla="*/ 148 h 445"/>
                  <a:gd name="T2" fmla="*/ 476 w 989"/>
                  <a:gd name="T3" fmla="*/ 168 h 445"/>
                  <a:gd name="T4" fmla="*/ 890 w 989"/>
                  <a:gd name="T5" fmla="*/ 0 h 445"/>
                  <a:gd name="T6" fmla="*/ 941 w 989"/>
                  <a:gd name="T7" fmla="*/ 78 h 445"/>
                  <a:gd name="T8" fmla="*/ 989 w 989"/>
                  <a:gd name="T9" fmla="*/ 232 h 445"/>
                  <a:gd name="T10" fmla="*/ 522 w 989"/>
                  <a:gd name="T11" fmla="*/ 408 h 445"/>
                  <a:gd name="T12" fmla="*/ 18 w 989"/>
                  <a:gd name="T13" fmla="*/ 395 h 445"/>
                  <a:gd name="T14" fmla="*/ 31 w 989"/>
                  <a:gd name="T15" fmla="*/ 148 h 4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445">
                    <a:moveTo>
                      <a:pt x="31" y="148"/>
                    </a:moveTo>
                    <a:cubicBezTo>
                      <a:pt x="30" y="153"/>
                      <a:pt x="157" y="218"/>
                      <a:pt x="476" y="168"/>
                    </a:cubicBezTo>
                    <a:cubicBezTo>
                      <a:pt x="654" y="140"/>
                      <a:pt x="907" y="40"/>
                      <a:pt x="890" y="0"/>
                    </a:cubicBezTo>
                    <a:cubicBezTo>
                      <a:pt x="908" y="23"/>
                      <a:pt x="927" y="52"/>
                      <a:pt x="941" y="78"/>
                    </a:cubicBezTo>
                    <a:cubicBezTo>
                      <a:pt x="964" y="123"/>
                      <a:pt x="985" y="187"/>
                      <a:pt x="989" y="232"/>
                    </a:cubicBezTo>
                    <a:cubicBezTo>
                      <a:pt x="894" y="313"/>
                      <a:pt x="723" y="371"/>
                      <a:pt x="522" y="408"/>
                    </a:cubicBezTo>
                    <a:cubicBezTo>
                      <a:pt x="321" y="445"/>
                      <a:pt x="136" y="437"/>
                      <a:pt x="18" y="395"/>
                    </a:cubicBezTo>
                    <a:cubicBezTo>
                      <a:pt x="0" y="312"/>
                      <a:pt x="6" y="227"/>
                      <a:pt x="31" y="148"/>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5" name="Freeform 47"/>
              <p:cNvSpPr>
                <a:spLocks/>
              </p:cNvSpPr>
              <p:nvPr/>
            </p:nvSpPr>
            <p:spPr bwMode="auto">
              <a:xfrm>
                <a:off x="3692804" y="2378420"/>
                <a:ext cx="3775075" cy="1797050"/>
              </a:xfrm>
              <a:custGeom>
                <a:avLst/>
                <a:gdLst>
                  <a:gd name="T0" fmla="*/ 0 w 1005"/>
                  <a:gd name="T1" fmla="*/ 182 h 478"/>
                  <a:gd name="T2" fmla="*/ 514 w 1005"/>
                  <a:gd name="T3" fmla="*/ 195 h 478"/>
                  <a:gd name="T4" fmla="*/ 948 w 1005"/>
                  <a:gd name="T5" fmla="*/ 43 h 478"/>
                  <a:gd name="T6" fmla="*/ 989 w 1005"/>
                  <a:gd name="T7" fmla="*/ 0 h 478"/>
                  <a:gd name="T8" fmla="*/ 951 w 1005"/>
                  <a:gd name="T9" fmla="*/ 290 h 478"/>
                  <a:gd name="T10" fmla="*/ 839 w 1005"/>
                  <a:gd name="T11" fmla="*/ 379 h 478"/>
                  <a:gd name="T12" fmla="*/ 129 w 1005"/>
                  <a:gd name="T13" fmla="*/ 422 h 478"/>
                  <a:gd name="T14" fmla="*/ 43 w 1005"/>
                  <a:gd name="T15" fmla="*/ 302 h 478"/>
                  <a:gd name="T16" fmla="*/ 0 w 1005"/>
                  <a:gd name="T17" fmla="*/ 182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5" h="478">
                    <a:moveTo>
                      <a:pt x="0" y="182"/>
                    </a:moveTo>
                    <a:cubicBezTo>
                      <a:pt x="120" y="225"/>
                      <a:pt x="309" y="232"/>
                      <a:pt x="514" y="195"/>
                    </a:cubicBezTo>
                    <a:cubicBezTo>
                      <a:pt x="683" y="164"/>
                      <a:pt x="848" y="107"/>
                      <a:pt x="948" y="43"/>
                    </a:cubicBezTo>
                    <a:cubicBezTo>
                      <a:pt x="970" y="29"/>
                      <a:pt x="989" y="14"/>
                      <a:pt x="989" y="0"/>
                    </a:cubicBezTo>
                    <a:cubicBezTo>
                      <a:pt x="1005" y="93"/>
                      <a:pt x="988" y="208"/>
                      <a:pt x="951" y="290"/>
                    </a:cubicBezTo>
                    <a:cubicBezTo>
                      <a:pt x="919" y="310"/>
                      <a:pt x="884" y="361"/>
                      <a:pt x="839" y="379"/>
                    </a:cubicBezTo>
                    <a:cubicBezTo>
                      <a:pt x="615" y="470"/>
                      <a:pt x="315" y="478"/>
                      <a:pt x="129" y="422"/>
                    </a:cubicBezTo>
                    <a:cubicBezTo>
                      <a:pt x="95" y="387"/>
                      <a:pt x="66" y="347"/>
                      <a:pt x="43" y="302"/>
                    </a:cubicBezTo>
                    <a:cubicBezTo>
                      <a:pt x="23" y="263"/>
                      <a:pt x="9" y="223"/>
                      <a:pt x="0" y="18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16" name="Freeform 48"/>
              <p:cNvSpPr>
                <a:spLocks/>
              </p:cNvSpPr>
              <p:nvPr/>
            </p:nvSpPr>
            <p:spPr bwMode="auto">
              <a:xfrm>
                <a:off x="4151869" y="3352112"/>
                <a:ext cx="3205402" cy="1363663"/>
              </a:xfrm>
              <a:custGeom>
                <a:avLst/>
                <a:gdLst>
                  <a:gd name="T0" fmla="*/ 866 w 866"/>
                  <a:gd name="T1" fmla="*/ 0 h 363"/>
                  <a:gd name="T2" fmla="*/ 860 w 866"/>
                  <a:gd name="T3" fmla="*/ 13 h 363"/>
                  <a:gd name="T4" fmla="*/ 864 w 866"/>
                  <a:gd name="T5" fmla="*/ 5 h 363"/>
                  <a:gd name="T6" fmla="*/ 859 w 866"/>
                  <a:gd name="T7" fmla="*/ 15 h 363"/>
                  <a:gd name="T8" fmla="*/ 858 w 866"/>
                  <a:gd name="T9" fmla="*/ 17 h 363"/>
                  <a:gd name="T10" fmla="*/ 856 w 866"/>
                  <a:gd name="T11" fmla="*/ 21 h 363"/>
                  <a:gd name="T12" fmla="*/ 858 w 866"/>
                  <a:gd name="T13" fmla="*/ 17 h 363"/>
                  <a:gd name="T14" fmla="*/ 853 w 866"/>
                  <a:gd name="T15" fmla="*/ 29 h 363"/>
                  <a:gd name="T16" fmla="*/ 853 w 866"/>
                  <a:gd name="T17" fmla="*/ 28 h 363"/>
                  <a:gd name="T18" fmla="*/ 851 w 866"/>
                  <a:gd name="T19" fmla="*/ 31 h 363"/>
                  <a:gd name="T20" fmla="*/ 616 w 866"/>
                  <a:gd name="T21" fmla="*/ 264 h 363"/>
                  <a:gd name="T22" fmla="*/ 25 w 866"/>
                  <a:gd name="T23" fmla="*/ 183 h 363"/>
                  <a:gd name="T24" fmla="*/ 0 w 866"/>
                  <a:gd name="T25" fmla="*/ 159 h 363"/>
                  <a:gd name="T26" fmla="*/ 441 w 866"/>
                  <a:gd name="T27" fmla="*/ 170 h 363"/>
                  <a:gd name="T28" fmla="*/ 866 w 866"/>
                  <a:gd name="T29" fmla="*/ 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6" h="363">
                    <a:moveTo>
                      <a:pt x="866" y="0"/>
                    </a:moveTo>
                    <a:cubicBezTo>
                      <a:pt x="864" y="4"/>
                      <a:pt x="862" y="9"/>
                      <a:pt x="860" y="13"/>
                    </a:cubicBezTo>
                    <a:cubicBezTo>
                      <a:pt x="861" y="10"/>
                      <a:pt x="863" y="7"/>
                      <a:pt x="864" y="5"/>
                    </a:cubicBezTo>
                    <a:cubicBezTo>
                      <a:pt x="862" y="8"/>
                      <a:pt x="861" y="12"/>
                      <a:pt x="859" y="15"/>
                    </a:cubicBezTo>
                    <a:cubicBezTo>
                      <a:pt x="859" y="16"/>
                      <a:pt x="859" y="16"/>
                      <a:pt x="858" y="17"/>
                    </a:cubicBezTo>
                    <a:cubicBezTo>
                      <a:pt x="858" y="18"/>
                      <a:pt x="857" y="19"/>
                      <a:pt x="856" y="21"/>
                    </a:cubicBezTo>
                    <a:cubicBezTo>
                      <a:pt x="857" y="19"/>
                      <a:pt x="858" y="18"/>
                      <a:pt x="858" y="17"/>
                    </a:cubicBezTo>
                    <a:cubicBezTo>
                      <a:pt x="857" y="21"/>
                      <a:pt x="855" y="25"/>
                      <a:pt x="853" y="29"/>
                    </a:cubicBezTo>
                    <a:cubicBezTo>
                      <a:pt x="853" y="28"/>
                      <a:pt x="853" y="28"/>
                      <a:pt x="853" y="28"/>
                    </a:cubicBezTo>
                    <a:cubicBezTo>
                      <a:pt x="852" y="29"/>
                      <a:pt x="852" y="30"/>
                      <a:pt x="851" y="31"/>
                    </a:cubicBezTo>
                    <a:cubicBezTo>
                      <a:pt x="803" y="128"/>
                      <a:pt x="722" y="211"/>
                      <a:pt x="616" y="264"/>
                    </a:cubicBezTo>
                    <a:cubicBezTo>
                      <a:pt x="416" y="363"/>
                      <a:pt x="181" y="324"/>
                      <a:pt x="25" y="183"/>
                    </a:cubicBezTo>
                    <a:cubicBezTo>
                      <a:pt x="17" y="175"/>
                      <a:pt x="8" y="167"/>
                      <a:pt x="0" y="159"/>
                    </a:cubicBezTo>
                    <a:cubicBezTo>
                      <a:pt x="24" y="175"/>
                      <a:pt x="240" y="202"/>
                      <a:pt x="441" y="170"/>
                    </a:cubicBezTo>
                    <a:cubicBezTo>
                      <a:pt x="653" y="135"/>
                      <a:pt x="843" y="49"/>
                      <a:pt x="866"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srgbClr val="0D1015"/>
                  </a:solidFill>
                  <a:effectLst/>
                  <a:uLnTx/>
                  <a:uFillTx/>
                  <a:latin typeface="Roboto Condensed Light"/>
                  <a:ea typeface="+mn-ea"/>
                  <a:cs typeface="+mn-cs"/>
                </a:endParaRPr>
              </a:p>
            </p:txBody>
          </p:sp>
        </p:grpSp>
      </p:grpSp>
      <p:sp>
        <p:nvSpPr>
          <p:cNvPr id="48" name="Rectangle 1436"/>
          <p:cNvSpPr>
            <a:spLocks noChangeArrowheads="1"/>
          </p:cNvSpPr>
          <p:nvPr/>
        </p:nvSpPr>
        <p:spPr bwMode="auto">
          <a:xfrm rot="904245">
            <a:off x="2648058" y="3803902"/>
            <a:ext cx="5883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Roboto Condensed Light"/>
                <a:ea typeface="+mn-ea"/>
                <a:cs typeface="Open Sans" panose="020B0606030504020204" pitchFamily="34" charset="0"/>
              </a:rPr>
              <a:t>Choice</a:t>
            </a:r>
            <a:endParaRPr kumimoji="0" lang="en-US" sz="1800" b="0" i="0" u="none" strike="noStrike" kern="1200" cap="none" spc="0" normalizeH="0" baseline="0" noProof="0" dirty="0">
              <a:ln>
                <a:noFill/>
              </a:ln>
              <a:solidFill>
                <a:prstClr val="white"/>
              </a:solidFill>
              <a:effectLst/>
              <a:uLnTx/>
              <a:uFillTx/>
              <a:latin typeface="Roboto Condensed Light"/>
              <a:ea typeface="+mn-ea"/>
              <a:cs typeface="Open Sans" panose="020B0606030504020204" pitchFamily="34" charset="0"/>
            </a:endParaRPr>
          </a:p>
        </p:txBody>
      </p:sp>
      <p:sp>
        <p:nvSpPr>
          <p:cNvPr id="49" name="Rectangle 1436"/>
          <p:cNvSpPr>
            <a:spLocks noChangeArrowheads="1"/>
          </p:cNvSpPr>
          <p:nvPr/>
        </p:nvSpPr>
        <p:spPr bwMode="auto">
          <a:xfrm rot="904245">
            <a:off x="2726912" y="3177367"/>
            <a:ext cx="85119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CA" dirty="0">
                <a:solidFill>
                  <a:prstClr val="white"/>
                </a:solidFill>
                <a:latin typeface="Roboto Condensed Light"/>
                <a:cs typeface="Open Sans" panose="020B0606030504020204" pitchFamily="34" charset="0"/>
              </a:rPr>
              <a:t>Pathways</a:t>
            </a:r>
            <a:endParaRPr kumimoji="0" lang="en-US" sz="1800" b="0" i="0" u="none" strike="noStrike" kern="1200" cap="none" spc="0" normalizeH="0" baseline="0" noProof="0" dirty="0">
              <a:ln>
                <a:noFill/>
              </a:ln>
              <a:solidFill>
                <a:prstClr val="white"/>
              </a:solidFill>
              <a:effectLst/>
              <a:uLnTx/>
              <a:uFillTx/>
              <a:latin typeface="Roboto Condensed Light"/>
              <a:ea typeface="+mn-ea"/>
              <a:cs typeface="Open Sans" panose="020B0606030504020204" pitchFamily="34" charset="0"/>
            </a:endParaRPr>
          </a:p>
        </p:txBody>
      </p:sp>
      <p:sp>
        <p:nvSpPr>
          <p:cNvPr id="50" name="Rectangle 1436"/>
          <p:cNvSpPr>
            <a:spLocks noChangeArrowheads="1"/>
          </p:cNvSpPr>
          <p:nvPr/>
        </p:nvSpPr>
        <p:spPr bwMode="auto">
          <a:xfrm rot="904245">
            <a:off x="2432892" y="4309429"/>
            <a:ext cx="7854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Roboto Condensed Light"/>
                <a:ea typeface="+mn-ea"/>
                <a:cs typeface="Open Sans" panose="020B0606030504020204" pitchFamily="34" charset="0"/>
              </a:rPr>
              <a:t>Supports</a:t>
            </a:r>
            <a:endParaRPr kumimoji="0" lang="en-US" sz="1800" b="0" i="0" u="none" strike="noStrike" kern="1200" cap="none" spc="0" normalizeH="0" baseline="0" noProof="0" dirty="0">
              <a:ln>
                <a:noFill/>
              </a:ln>
              <a:solidFill>
                <a:prstClr val="white"/>
              </a:solidFill>
              <a:effectLst/>
              <a:uLnTx/>
              <a:uFillTx/>
              <a:latin typeface="Roboto Condensed Light"/>
              <a:ea typeface="+mn-ea"/>
              <a:cs typeface="Open Sans" panose="020B0606030504020204" pitchFamily="34" charset="0"/>
            </a:endParaRPr>
          </a:p>
        </p:txBody>
      </p:sp>
      <p:sp>
        <p:nvSpPr>
          <p:cNvPr id="51" name="Rectangle 1436"/>
          <p:cNvSpPr>
            <a:spLocks noChangeArrowheads="1"/>
          </p:cNvSpPr>
          <p:nvPr/>
        </p:nvSpPr>
        <p:spPr bwMode="auto">
          <a:xfrm rot="904245">
            <a:off x="3001305" y="2642096"/>
            <a:ext cx="1094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Roboto Condensed Light"/>
                <a:ea typeface="+mn-ea"/>
                <a:cs typeface="Open Sans" panose="020B0606030504020204" pitchFamily="34" charset="0"/>
              </a:rPr>
              <a:t>Policy</a:t>
            </a:r>
            <a:endParaRPr kumimoji="0" lang="en-US" sz="1800" b="0" i="0" u="none" strike="noStrike" kern="1200" cap="none" spc="0" normalizeH="0" baseline="0" noProof="0" dirty="0">
              <a:ln>
                <a:noFill/>
              </a:ln>
              <a:solidFill>
                <a:prstClr val="white"/>
              </a:solidFill>
              <a:effectLst/>
              <a:uLnTx/>
              <a:uFillTx/>
              <a:latin typeface="Roboto Condensed Light"/>
              <a:ea typeface="+mn-ea"/>
              <a:cs typeface="Open Sans" panose="020B0606030504020204" pitchFamily="34" charset="0"/>
            </a:endParaRPr>
          </a:p>
        </p:txBody>
      </p:sp>
      <p:sp>
        <p:nvSpPr>
          <p:cNvPr id="52" name="TextBox 51"/>
          <p:cNvSpPr txBox="1"/>
          <p:nvPr/>
        </p:nvSpPr>
        <p:spPr>
          <a:xfrm>
            <a:off x="6482033" y="1848988"/>
            <a:ext cx="157447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D1015"/>
                </a:solidFill>
                <a:effectLst/>
                <a:uLnTx/>
                <a:uFillTx/>
                <a:latin typeface="Roboto Black"/>
                <a:ea typeface="+mn-ea"/>
                <a:cs typeface="+mn-cs"/>
              </a:rPr>
              <a:t>Policy updates</a:t>
            </a:r>
            <a:endParaRPr kumimoji="0" lang="id-ID" sz="1600" b="1" i="0" u="none" strike="noStrike" kern="1200" cap="none" spc="0" normalizeH="0" baseline="0" noProof="0" dirty="0">
              <a:ln>
                <a:noFill/>
              </a:ln>
              <a:solidFill>
                <a:srgbClr val="0D1015"/>
              </a:solidFill>
              <a:effectLst/>
              <a:uLnTx/>
              <a:uFillTx/>
              <a:latin typeface="Roboto Black"/>
              <a:ea typeface="+mn-ea"/>
              <a:cs typeface="+mn-cs"/>
            </a:endParaRPr>
          </a:p>
        </p:txBody>
      </p:sp>
      <p:sp>
        <p:nvSpPr>
          <p:cNvPr id="53" name="Rectangle 52"/>
          <p:cNvSpPr/>
          <p:nvPr/>
        </p:nvSpPr>
        <p:spPr>
          <a:xfrm>
            <a:off x="6482033" y="2104418"/>
            <a:ext cx="3570744" cy="461665"/>
          </a:xfrm>
          <a:prstGeom prst="rect">
            <a:avLst/>
          </a:prstGeom>
        </p:spPr>
        <p:txBody>
          <a:bodyPr wrap="square">
            <a:spAutoFit/>
          </a:bodyPr>
          <a:lstStyle/>
          <a:p>
            <a:pPr lvl="0"/>
            <a:r>
              <a:rPr kumimoji="0" lang="en-CA" sz="1200" b="0" i="0" u="none" strike="noStrike" kern="1200" cap="none" spc="0" normalizeH="0" baseline="0" noProof="0" dirty="0">
                <a:ln>
                  <a:noFill/>
                </a:ln>
                <a:solidFill>
                  <a:srgbClr val="0D1015"/>
                </a:solidFill>
                <a:effectLst/>
                <a:uLnTx/>
                <a:uFillTx/>
                <a:latin typeface="Roboto Condensed Light"/>
                <a:ea typeface="+mn-ea"/>
                <a:cs typeface="+mn-cs"/>
              </a:rPr>
              <a:t>Policy 316 - Graduation Requirements</a:t>
            </a:r>
          </a:p>
          <a:p>
            <a:pPr lvl="0"/>
            <a:r>
              <a:rPr lang="en-CA" sz="1200" dirty="0">
                <a:solidFill>
                  <a:srgbClr val="0D1015"/>
                </a:solidFill>
                <a:latin typeface="Roboto Condensed Light"/>
              </a:rPr>
              <a:t>Policy 703 - Experiential Learning</a:t>
            </a:r>
            <a:endParaRPr kumimoji="0" lang="id-ID" sz="12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54" name="TextBox 53"/>
          <p:cNvSpPr txBox="1"/>
          <p:nvPr/>
        </p:nvSpPr>
        <p:spPr>
          <a:xfrm>
            <a:off x="6482033" y="2690283"/>
            <a:ext cx="181492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D1015"/>
                </a:solidFill>
                <a:effectLst/>
                <a:uLnTx/>
                <a:uFillTx/>
                <a:latin typeface="Roboto Black"/>
                <a:ea typeface="+mn-ea"/>
                <a:cs typeface="+mn-cs"/>
              </a:rPr>
              <a:t>Options for credit</a:t>
            </a:r>
            <a:endParaRPr kumimoji="0" lang="id-ID" sz="1600" b="1" i="0" u="none" strike="noStrike" kern="1200" cap="none" spc="0" normalizeH="0" baseline="0" noProof="0" dirty="0">
              <a:ln>
                <a:noFill/>
              </a:ln>
              <a:solidFill>
                <a:srgbClr val="0D1015"/>
              </a:solidFill>
              <a:effectLst/>
              <a:uLnTx/>
              <a:uFillTx/>
              <a:latin typeface="Roboto Black"/>
              <a:ea typeface="+mn-ea"/>
              <a:cs typeface="+mn-cs"/>
            </a:endParaRPr>
          </a:p>
        </p:txBody>
      </p:sp>
      <p:sp>
        <p:nvSpPr>
          <p:cNvPr id="55" name="Rectangle 54"/>
          <p:cNvSpPr/>
          <p:nvPr/>
        </p:nvSpPr>
        <p:spPr>
          <a:xfrm>
            <a:off x="6482033" y="2945713"/>
            <a:ext cx="35707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D1015"/>
                </a:solidFill>
                <a:latin typeface="Roboto Condensed Light"/>
              </a:rPr>
              <a:t>Personal interest courses, dual-credit, prior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D1015"/>
                </a:solidFill>
                <a:latin typeface="Roboto Condensed Light"/>
              </a:rPr>
              <a:t>Essential Skills Program // work-ready learning</a:t>
            </a:r>
            <a:endParaRPr kumimoji="0" lang="id-ID" sz="12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56" name="TextBox 55"/>
          <p:cNvSpPr txBox="1"/>
          <p:nvPr/>
        </p:nvSpPr>
        <p:spPr>
          <a:xfrm>
            <a:off x="6486869" y="3560050"/>
            <a:ext cx="264527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D1015"/>
                </a:solidFill>
                <a:effectLst/>
                <a:uLnTx/>
                <a:uFillTx/>
                <a:latin typeface="Roboto Black"/>
                <a:ea typeface="+mn-ea"/>
                <a:cs typeface="+mn-cs"/>
              </a:rPr>
              <a:t>Career connected learning</a:t>
            </a:r>
            <a:endParaRPr kumimoji="0" lang="id-ID" sz="1600" b="1" i="0" u="none" strike="noStrike" kern="1200" cap="none" spc="0" normalizeH="0" baseline="0" noProof="0" dirty="0">
              <a:ln>
                <a:noFill/>
              </a:ln>
              <a:solidFill>
                <a:srgbClr val="0D1015"/>
              </a:solidFill>
              <a:effectLst/>
              <a:uLnTx/>
              <a:uFillTx/>
              <a:latin typeface="Roboto Black"/>
              <a:ea typeface="+mn-ea"/>
              <a:cs typeface="+mn-cs"/>
            </a:endParaRPr>
          </a:p>
        </p:txBody>
      </p:sp>
      <p:sp>
        <p:nvSpPr>
          <p:cNvPr id="57" name="Rectangle 56"/>
          <p:cNvSpPr/>
          <p:nvPr/>
        </p:nvSpPr>
        <p:spPr>
          <a:xfrm>
            <a:off x="6486868" y="3815480"/>
            <a:ext cx="416757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0D1015"/>
                </a:solidFill>
                <a:latin typeface="Roboto Condensed Light"/>
              </a:rPr>
              <a:t>Enhanced coop programs – e.g. Long-Term Care, Early Childhood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D1015"/>
                </a:solidFill>
                <a:effectLst/>
                <a:uLnTx/>
                <a:uFillTx/>
                <a:latin typeface="Roboto Condensed Light"/>
                <a:ea typeface="+mn-ea"/>
                <a:cs typeface="+mn-cs"/>
              </a:rPr>
              <a:t>Virtual Mentorship Coop programs</a:t>
            </a:r>
            <a:endParaRPr kumimoji="0" lang="id-ID" sz="1200" b="0" i="0" u="none" strike="noStrike" kern="1200" cap="none" spc="0" normalizeH="0" baseline="0" noProof="0" dirty="0">
              <a:ln>
                <a:noFill/>
              </a:ln>
              <a:solidFill>
                <a:srgbClr val="0D1015"/>
              </a:solidFill>
              <a:effectLst/>
              <a:uLnTx/>
              <a:uFillTx/>
              <a:latin typeface="Roboto Condensed Light"/>
              <a:ea typeface="+mn-ea"/>
              <a:cs typeface="+mn-cs"/>
            </a:endParaRPr>
          </a:p>
        </p:txBody>
      </p:sp>
      <p:sp>
        <p:nvSpPr>
          <p:cNvPr id="58" name="TextBox 57"/>
          <p:cNvSpPr txBox="1"/>
          <p:nvPr/>
        </p:nvSpPr>
        <p:spPr>
          <a:xfrm>
            <a:off x="6488371" y="4435162"/>
            <a:ext cx="102944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0D1015"/>
                </a:solidFill>
                <a:effectLst/>
                <a:uLnTx/>
                <a:uFillTx/>
                <a:latin typeface="Roboto Black"/>
                <a:ea typeface="+mn-ea"/>
                <a:cs typeface="+mn-cs"/>
              </a:rPr>
              <a:t>Supports</a:t>
            </a:r>
            <a:endParaRPr kumimoji="0" lang="id-ID" sz="1600" b="1" i="0" u="none" strike="noStrike" kern="1200" cap="none" spc="0" normalizeH="0" baseline="0" noProof="0" dirty="0">
              <a:ln>
                <a:noFill/>
              </a:ln>
              <a:solidFill>
                <a:srgbClr val="0D1015"/>
              </a:solidFill>
              <a:effectLst/>
              <a:uLnTx/>
              <a:uFillTx/>
              <a:latin typeface="Roboto Black"/>
              <a:ea typeface="+mn-ea"/>
              <a:cs typeface="+mn-cs"/>
            </a:endParaRPr>
          </a:p>
        </p:txBody>
      </p:sp>
      <p:sp>
        <p:nvSpPr>
          <p:cNvPr id="59" name="Rectangle 58"/>
          <p:cNvSpPr/>
          <p:nvPr/>
        </p:nvSpPr>
        <p:spPr>
          <a:xfrm>
            <a:off x="6488371" y="4690592"/>
            <a:ext cx="3570744" cy="461665"/>
          </a:xfrm>
          <a:prstGeom prst="rect">
            <a:avLst/>
          </a:prstGeom>
        </p:spPr>
        <p:txBody>
          <a:bodyPr wrap="square">
            <a:spAutoFit/>
          </a:bodyPr>
          <a:lstStyle/>
          <a:p>
            <a:r>
              <a:rPr lang="en-CA" sz="1200" dirty="0">
                <a:solidFill>
                  <a:srgbClr val="0D1015"/>
                </a:solidFill>
              </a:rPr>
              <a:t>Added Strategic Partnership unit to onboard partners</a:t>
            </a:r>
            <a:endParaRPr lang="id-ID" sz="1200" dirty="0">
              <a:solidFill>
                <a:srgbClr val="0D1015"/>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rgbClr val="0D1015"/>
                </a:solidFill>
                <a:effectLst/>
                <a:uLnTx/>
                <a:uFillTx/>
                <a:latin typeface="Roboto Condensed Light"/>
                <a:ea typeface="+mn-ea"/>
                <a:cs typeface="+mn-cs"/>
              </a:rPr>
              <a:t>Added Experiential Learning Lead for each school district</a:t>
            </a:r>
          </a:p>
        </p:txBody>
      </p:sp>
      <p:sp>
        <p:nvSpPr>
          <p:cNvPr id="63" name="Rectangle 62">
            <a:extLst>
              <a:ext uri="{FF2B5EF4-FFF2-40B4-BE49-F238E27FC236}">
                <a16:creationId xmlns:a16="http://schemas.microsoft.com/office/drawing/2014/main" id="{C36E2990-0562-4420-9888-F021A7CE9CC7}"/>
              </a:ext>
            </a:extLst>
          </p:cNvPr>
          <p:cNvSpPr/>
          <p:nvPr/>
        </p:nvSpPr>
        <p:spPr>
          <a:xfrm>
            <a:off x="-1" y="6249400"/>
            <a:ext cx="3080421" cy="6086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Rectangle 63">
            <a:extLst>
              <a:ext uri="{FF2B5EF4-FFF2-40B4-BE49-F238E27FC236}">
                <a16:creationId xmlns:a16="http://schemas.microsoft.com/office/drawing/2014/main" id="{C8D5225E-DA82-4D3F-9B13-D7035FF31D4D}"/>
              </a:ext>
            </a:extLst>
          </p:cNvPr>
          <p:cNvSpPr/>
          <p:nvPr/>
        </p:nvSpPr>
        <p:spPr>
          <a:xfrm>
            <a:off x="11049000" y="6124480"/>
            <a:ext cx="927770" cy="608600"/>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7" name="Group 66">
            <a:extLst>
              <a:ext uri="{FF2B5EF4-FFF2-40B4-BE49-F238E27FC236}">
                <a16:creationId xmlns:a16="http://schemas.microsoft.com/office/drawing/2014/main" id="{1677EC8C-DAFD-40EE-BEEF-698A4A5DF19A}"/>
              </a:ext>
            </a:extLst>
          </p:cNvPr>
          <p:cNvGrpSpPr/>
          <p:nvPr/>
        </p:nvGrpSpPr>
        <p:grpSpPr>
          <a:xfrm>
            <a:off x="5899586" y="4631375"/>
            <a:ext cx="380996" cy="367200"/>
            <a:chOff x="7144279" y="2887135"/>
            <a:chExt cx="481012" cy="481013"/>
          </a:xfrm>
          <a:solidFill>
            <a:schemeClr val="tx1"/>
          </a:solidFill>
        </p:grpSpPr>
        <p:sp>
          <p:nvSpPr>
            <p:cNvPr id="68" name="Freeform 10">
              <a:extLst>
                <a:ext uri="{FF2B5EF4-FFF2-40B4-BE49-F238E27FC236}">
                  <a16:creationId xmlns:a16="http://schemas.microsoft.com/office/drawing/2014/main" id="{54B6FC99-6E35-477A-8AAE-5D79997B1E09}"/>
                </a:ext>
              </a:extLst>
            </p:cNvPr>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69" name="Freeform 11">
              <a:extLst>
                <a:ext uri="{FF2B5EF4-FFF2-40B4-BE49-F238E27FC236}">
                  <a16:creationId xmlns:a16="http://schemas.microsoft.com/office/drawing/2014/main" id="{8A9D7DF6-CB46-4928-A1B8-A3F0BB10E344}"/>
                </a:ext>
              </a:extLst>
            </p:cNvPr>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70" name="Freeform 12">
              <a:extLst>
                <a:ext uri="{FF2B5EF4-FFF2-40B4-BE49-F238E27FC236}">
                  <a16:creationId xmlns:a16="http://schemas.microsoft.com/office/drawing/2014/main" id="{9544E68D-E7F7-4A1C-A02D-F83BD4B1AF8A}"/>
                </a:ext>
              </a:extLst>
            </p:cNvPr>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sp>
        <p:nvSpPr>
          <p:cNvPr id="75" name="Freeform 5">
            <a:extLst>
              <a:ext uri="{FF2B5EF4-FFF2-40B4-BE49-F238E27FC236}">
                <a16:creationId xmlns:a16="http://schemas.microsoft.com/office/drawing/2014/main" id="{2ADA70B1-5079-42CA-BC70-74542A4DD629}"/>
              </a:ext>
            </a:extLst>
          </p:cNvPr>
          <p:cNvSpPr>
            <a:spLocks noEditPoints="1"/>
          </p:cNvSpPr>
          <p:nvPr/>
        </p:nvSpPr>
        <p:spPr bwMode="auto">
          <a:xfrm>
            <a:off x="5905473" y="3739691"/>
            <a:ext cx="374858" cy="367200"/>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solidFill>
                <a:schemeClr val="tx2"/>
              </a:solidFill>
            </a:endParaRPr>
          </a:p>
        </p:txBody>
      </p:sp>
      <p:sp>
        <p:nvSpPr>
          <p:cNvPr id="77" name="Freeform 57">
            <a:extLst>
              <a:ext uri="{FF2B5EF4-FFF2-40B4-BE49-F238E27FC236}">
                <a16:creationId xmlns:a16="http://schemas.microsoft.com/office/drawing/2014/main" id="{AA841D86-3B31-4D93-AA38-6F8689E33155}"/>
              </a:ext>
            </a:extLst>
          </p:cNvPr>
          <p:cNvSpPr>
            <a:spLocks noEditPoints="1"/>
          </p:cNvSpPr>
          <p:nvPr/>
        </p:nvSpPr>
        <p:spPr bwMode="auto">
          <a:xfrm>
            <a:off x="5883707" y="2885695"/>
            <a:ext cx="124433" cy="33855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tx1">
              <a:lumMod val="90000"/>
              <a:lumOff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2"/>
              </a:solidFill>
            </a:endParaRPr>
          </a:p>
        </p:txBody>
      </p:sp>
      <p:sp>
        <p:nvSpPr>
          <p:cNvPr id="78" name="Freeform 58">
            <a:extLst>
              <a:ext uri="{FF2B5EF4-FFF2-40B4-BE49-F238E27FC236}">
                <a16:creationId xmlns:a16="http://schemas.microsoft.com/office/drawing/2014/main" id="{2E95B935-7F29-48C9-AD8F-034223CD58DE}"/>
              </a:ext>
            </a:extLst>
          </p:cNvPr>
          <p:cNvSpPr>
            <a:spLocks noEditPoints="1"/>
          </p:cNvSpPr>
          <p:nvPr/>
        </p:nvSpPr>
        <p:spPr bwMode="auto">
          <a:xfrm>
            <a:off x="6151210" y="2885695"/>
            <a:ext cx="124433" cy="338554"/>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solidFill>
            <a:schemeClr val="tx1">
              <a:lumMod val="90000"/>
              <a:lumOff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2"/>
              </a:solidFill>
            </a:endParaRPr>
          </a:p>
        </p:txBody>
      </p:sp>
      <p:sp>
        <p:nvSpPr>
          <p:cNvPr id="79" name="Freeform 59">
            <a:extLst>
              <a:ext uri="{FF2B5EF4-FFF2-40B4-BE49-F238E27FC236}">
                <a16:creationId xmlns:a16="http://schemas.microsoft.com/office/drawing/2014/main" id="{33D5ED76-40AD-468B-AC6C-513F0AA6D919}"/>
              </a:ext>
            </a:extLst>
          </p:cNvPr>
          <p:cNvSpPr>
            <a:spLocks noEditPoints="1"/>
          </p:cNvSpPr>
          <p:nvPr/>
        </p:nvSpPr>
        <p:spPr bwMode="auto">
          <a:xfrm>
            <a:off x="6017459" y="2885695"/>
            <a:ext cx="124433" cy="338554"/>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solidFill>
            <a:schemeClr val="tx1">
              <a:lumMod val="90000"/>
              <a:lumOff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chemeClr val="tx2"/>
              </a:solidFill>
            </a:endParaRPr>
          </a:p>
        </p:txBody>
      </p:sp>
      <p:sp>
        <p:nvSpPr>
          <p:cNvPr id="80" name="Freeform 101">
            <a:extLst>
              <a:ext uri="{FF2B5EF4-FFF2-40B4-BE49-F238E27FC236}">
                <a16:creationId xmlns:a16="http://schemas.microsoft.com/office/drawing/2014/main" id="{CF380EDB-1B7B-427F-8977-CB7C0ADE1C11}"/>
              </a:ext>
            </a:extLst>
          </p:cNvPr>
          <p:cNvSpPr>
            <a:spLocks noEditPoints="1"/>
          </p:cNvSpPr>
          <p:nvPr/>
        </p:nvSpPr>
        <p:spPr bwMode="auto">
          <a:xfrm>
            <a:off x="5936453" y="1940440"/>
            <a:ext cx="322135" cy="433034"/>
          </a:xfrm>
          <a:custGeom>
            <a:avLst/>
            <a:gdLst>
              <a:gd name="T0" fmla="*/ 309 w 384"/>
              <a:gd name="T1" fmla="*/ 309 h 576"/>
              <a:gd name="T2" fmla="*/ 243 w 384"/>
              <a:gd name="T3" fmla="*/ 111 h 576"/>
              <a:gd name="T4" fmla="*/ 200 w 384"/>
              <a:gd name="T5" fmla="*/ 7 h 576"/>
              <a:gd name="T6" fmla="*/ 186 w 384"/>
              <a:gd name="T7" fmla="*/ 7 h 576"/>
              <a:gd name="T8" fmla="*/ 142 w 384"/>
              <a:gd name="T9" fmla="*/ 111 h 576"/>
              <a:gd name="T10" fmla="*/ 75 w 384"/>
              <a:gd name="T11" fmla="*/ 309 h 576"/>
              <a:gd name="T12" fmla="*/ 0 w 384"/>
              <a:gd name="T13" fmla="*/ 316 h 576"/>
              <a:gd name="T14" fmla="*/ 70 w 384"/>
              <a:gd name="T15" fmla="*/ 323 h 576"/>
              <a:gd name="T16" fmla="*/ 15 w 384"/>
              <a:gd name="T17" fmla="*/ 474 h 576"/>
              <a:gd name="T18" fmla="*/ 36 w 384"/>
              <a:gd name="T19" fmla="*/ 569 h 576"/>
              <a:gd name="T20" fmla="*/ 50 w 384"/>
              <a:gd name="T21" fmla="*/ 569 h 576"/>
              <a:gd name="T22" fmla="*/ 126 w 384"/>
              <a:gd name="T23" fmla="*/ 323 h 576"/>
              <a:gd name="T24" fmla="*/ 186 w 384"/>
              <a:gd name="T25" fmla="*/ 358 h 576"/>
              <a:gd name="T26" fmla="*/ 200 w 384"/>
              <a:gd name="T27" fmla="*/ 358 h 576"/>
              <a:gd name="T28" fmla="*/ 258 w 384"/>
              <a:gd name="T29" fmla="*/ 323 h 576"/>
              <a:gd name="T30" fmla="*/ 334 w 384"/>
              <a:gd name="T31" fmla="*/ 569 h 576"/>
              <a:gd name="T32" fmla="*/ 348 w 384"/>
              <a:gd name="T33" fmla="*/ 569 h 576"/>
              <a:gd name="T34" fmla="*/ 370 w 384"/>
              <a:gd name="T35" fmla="*/ 474 h 576"/>
              <a:gd name="T36" fmla="*/ 314 w 384"/>
              <a:gd name="T37" fmla="*/ 323 h 576"/>
              <a:gd name="T38" fmla="*/ 384 w 384"/>
              <a:gd name="T39" fmla="*/ 316 h 576"/>
              <a:gd name="T40" fmla="*/ 193 w 384"/>
              <a:gd name="T41" fmla="*/ 74 h 576"/>
              <a:gd name="T42" fmla="*/ 200 w 384"/>
              <a:gd name="T43" fmla="*/ 146 h 576"/>
              <a:gd name="T44" fmla="*/ 193 w 384"/>
              <a:gd name="T45" fmla="*/ 147 h 576"/>
              <a:gd name="T46" fmla="*/ 193 w 384"/>
              <a:gd name="T47" fmla="*/ 74 h 576"/>
              <a:gd name="T48" fmla="*/ 174 w 384"/>
              <a:gd name="T49" fmla="*/ 157 h 576"/>
              <a:gd name="T50" fmla="*/ 28 w 384"/>
              <a:gd name="T51" fmla="*/ 471 h 576"/>
              <a:gd name="T52" fmla="*/ 200 w 384"/>
              <a:gd name="T53" fmla="*/ 309 h 576"/>
              <a:gd name="T54" fmla="*/ 193 w 384"/>
              <a:gd name="T55" fmla="*/ 267 h 576"/>
              <a:gd name="T56" fmla="*/ 186 w 384"/>
              <a:gd name="T57" fmla="*/ 309 h 576"/>
              <a:gd name="T58" fmla="*/ 188 w 384"/>
              <a:gd name="T59" fmla="*/ 160 h 576"/>
              <a:gd name="T60" fmla="*/ 196 w 384"/>
              <a:gd name="T61" fmla="*/ 160 h 576"/>
              <a:gd name="T62" fmla="*/ 200 w 384"/>
              <a:gd name="T63" fmla="*/ 309 h 576"/>
              <a:gd name="T64" fmla="*/ 210 w 384"/>
              <a:gd name="T65" fmla="*/ 157 h 576"/>
              <a:gd name="T66" fmla="*/ 298 w 384"/>
              <a:gd name="T67" fmla="*/ 319 h 576"/>
              <a:gd name="T68" fmla="*/ 356 w 384"/>
              <a:gd name="T69" fmla="*/ 471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4" h="576">
                <a:moveTo>
                  <a:pt x="377" y="309"/>
                </a:moveTo>
                <a:cubicBezTo>
                  <a:pt x="309" y="309"/>
                  <a:pt x="309" y="309"/>
                  <a:pt x="309" y="309"/>
                </a:cubicBezTo>
                <a:cubicBezTo>
                  <a:pt x="240" y="127"/>
                  <a:pt x="240" y="127"/>
                  <a:pt x="240" y="127"/>
                </a:cubicBezTo>
                <a:cubicBezTo>
                  <a:pt x="242" y="122"/>
                  <a:pt x="243" y="116"/>
                  <a:pt x="243" y="111"/>
                </a:cubicBezTo>
                <a:cubicBezTo>
                  <a:pt x="243" y="85"/>
                  <a:pt x="224" y="64"/>
                  <a:pt x="200" y="61"/>
                </a:cubicBezTo>
                <a:cubicBezTo>
                  <a:pt x="200" y="7"/>
                  <a:pt x="200" y="7"/>
                  <a:pt x="200" y="7"/>
                </a:cubicBezTo>
                <a:cubicBezTo>
                  <a:pt x="200" y="3"/>
                  <a:pt x="196" y="0"/>
                  <a:pt x="193" y="0"/>
                </a:cubicBezTo>
                <a:cubicBezTo>
                  <a:pt x="189" y="0"/>
                  <a:pt x="186" y="3"/>
                  <a:pt x="186" y="7"/>
                </a:cubicBezTo>
                <a:cubicBezTo>
                  <a:pt x="186" y="61"/>
                  <a:pt x="186" y="61"/>
                  <a:pt x="186" y="61"/>
                </a:cubicBezTo>
                <a:cubicBezTo>
                  <a:pt x="161" y="64"/>
                  <a:pt x="142" y="85"/>
                  <a:pt x="142" y="111"/>
                </a:cubicBezTo>
                <a:cubicBezTo>
                  <a:pt x="142" y="116"/>
                  <a:pt x="143" y="121"/>
                  <a:pt x="145" y="126"/>
                </a:cubicBezTo>
                <a:cubicBezTo>
                  <a:pt x="75" y="309"/>
                  <a:pt x="75" y="309"/>
                  <a:pt x="75" y="309"/>
                </a:cubicBezTo>
                <a:cubicBezTo>
                  <a:pt x="7" y="309"/>
                  <a:pt x="7" y="309"/>
                  <a:pt x="7" y="309"/>
                </a:cubicBezTo>
                <a:cubicBezTo>
                  <a:pt x="3" y="309"/>
                  <a:pt x="0" y="312"/>
                  <a:pt x="0" y="316"/>
                </a:cubicBezTo>
                <a:cubicBezTo>
                  <a:pt x="0" y="320"/>
                  <a:pt x="3" y="323"/>
                  <a:pt x="7" y="323"/>
                </a:cubicBezTo>
                <a:cubicBezTo>
                  <a:pt x="70" y="323"/>
                  <a:pt x="70" y="323"/>
                  <a:pt x="70" y="323"/>
                </a:cubicBezTo>
                <a:cubicBezTo>
                  <a:pt x="14" y="469"/>
                  <a:pt x="14" y="469"/>
                  <a:pt x="14" y="469"/>
                </a:cubicBezTo>
                <a:cubicBezTo>
                  <a:pt x="14" y="471"/>
                  <a:pt x="14" y="473"/>
                  <a:pt x="15" y="474"/>
                </a:cubicBezTo>
                <a:cubicBezTo>
                  <a:pt x="36" y="523"/>
                  <a:pt x="36" y="523"/>
                  <a:pt x="36" y="523"/>
                </a:cubicBezTo>
                <a:cubicBezTo>
                  <a:pt x="36" y="569"/>
                  <a:pt x="36" y="569"/>
                  <a:pt x="36" y="569"/>
                </a:cubicBezTo>
                <a:cubicBezTo>
                  <a:pt x="36" y="573"/>
                  <a:pt x="39" y="576"/>
                  <a:pt x="43" y="576"/>
                </a:cubicBezTo>
                <a:cubicBezTo>
                  <a:pt x="47" y="576"/>
                  <a:pt x="50" y="573"/>
                  <a:pt x="50" y="569"/>
                </a:cubicBezTo>
                <a:cubicBezTo>
                  <a:pt x="50" y="523"/>
                  <a:pt x="50" y="523"/>
                  <a:pt x="50" y="523"/>
                </a:cubicBezTo>
                <a:cubicBezTo>
                  <a:pt x="126" y="323"/>
                  <a:pt x="126" y="323"/>
                  <a:pt x="126" y="323"/>
                </a:cubicBezTo>
                <a:cubicBezTo>
                  <a:pt x="186" y="323"/>
                  <a:pt x="186" y="323"/>
                  <a:pt x="186" y="323"/>
                </a:cubicBezTo>
                <a:cubicBezTo>
                  <a:pt x="186" y="358"/>
                  <a:pt x="186" y="358"/>
                  <a:pt x="186" y="358"/>
                </a:cubicBezTo>
                <a:cubicBezTo>
                  <a:pt x="186" y="362"/>
                  <a:pt x="189" y="365"/>
                  <a:pt x="193" y="365"/>
                </a:cubicBezTo>
                <a:cubicBezTo>
                  <a:pt x="196" y="365"/>
                  <a:pt x="200" y="362"/>
                  <a:pt x="200" y="358"/>
                </a:cubicBezTo>
                <a:cubicBezTo>
                  <a:pt x="200" y="323"/>
                  <a:pt x="200" y="323"/>
                  <a:pt x="200" y="323"/>
                </a:cubicBezTo>
                <a:cubicBezTo>
                  <a:pt x="258" y="323"/>
                  <a:pt x="258" y="323"/>
                  <a:pt x="258" y="323"/>
                </a:cubicBezTo>
                <a:cubicBezTo>
                  <a:pt x="334" y="523"/>
                  <a:pt x="334" y="523"/>
                  <a:pt x="334" y="523"/>
                </a:cubicBezTo>
                <a:cubicBezTo>
                  <a:pt x="334" y="569"/>
                  <a:pt x="334" y="569"/>
                  <a:pt x="334" y="569"/>
                </a:cubicBezTo>
                <a:cubicBezTo>
                  <a:pt x="334" y="573"/>
                  <a:pt x="337" y="576"/>
                  <a:pt x="341" y="576"/>
                </a:cubicBezTo>
                <a:cubicBezTo>
                  <a:pt x="345" y="576"/>
                  <a:pt x="348" y="573"/>
                  <a:pt x="348" y="569"/>
                </a:cubicBezTo>
                <a:cubicBezTo>
                  <a:pt x="348" y="523"/>
                  <a:pt x="348" y="523"/>
                  <a:pt x="348" y="523"/>
                </a:cubicBezTo>
                <a:cubicBezTo>
                  <a:pt x="370" y="474"/>
                  <a:pt x="370" y="474"/>
                  <a:pt x="370" y="474"/>
                </a:cubicBezTo>
                <a:cubicBezTo>
                  <a:pt x="371" y="473"/>
                  <a:pt x="371" y="471"/>
                  <a:pt x="370" y="469"/>
                </a:cubicBezTo>
                <a:cubicBezTo>
                  <a:pt x="314" y="323"/>
                  <a:pt x="314" y="323"/>
                  <a:pt x="314" y="323"/>
                </a:cubicBezTo>
                <a:cubicBezTo>
                  <a:pt x="377" y="323"/>
                  <a:pt x="377" y="323"/>
                  <a:pt x="377" y="323"/>
                </a:cubicBezTo>
                <a:cubicBezTo>
                  <a:pt x="381" y="323"/>
                  <a:pt x="384" y="320"/>
                  <a:pt x="384" y="316"/>
                </a:cubicBezTo>
                <a:cubicBezTo>
                  <a:pt x="384" y="312"/>
                  <a:pt x="381" y="309"/>
                  <a:pt x="377" y="309"/>
                </a:cubicBezTo>
                <a:close/>
                <a:moveTo>
                  <a:pt x="193" y="74"/>
                </a:moveTo>
                <a:cubicBezTo>
                  <a:pt x="212" y="74"/>
                  <a:pt x="229" y="91"/>
                  <a:pt x="229" y="111"/>
                </a:cubicBezTo>
                <a:cubicBezTo>
                  <a:pt x="229" y="128"/>
                  <a:pt x="216" y="143"/>
                  <a:pt x="200" y="146"/>
                </a:cubicBezTo>
                <a:cubicBezTo>
                  <a:pt x="200" y="146"/>
                  <a:pt x="200" y="146"/>
                  <a:pt x="200" y="146"/>
                </a:cubicBezTo>
                <a:cubicBezTo>
                  <a:pt x="197" y="146"/>
                  <a:pt x="195" y="147"/>
                  <a:pt x="193" y="147"/>
                </a:cubicBezTo>
                <a:cubicBezTo>
                  <a:pt x="173" y="147"/>
                  <a:pt x="156" y="130"/>
                  <a:pt x="156" y="111"/>
                </a:cubicBezTo>
                <a:cubicBezTo>
                  <a:pt x="156" y="91"/>
                  <a:pt x="173" y="74"/>
                  <a:pt x="193" y="74"/>
                </a:cubicBezTo>
                <a:close/>
                <a:moveTo>
                  <a:pt x="154" y="142"/>
                </a:moveTo>
                <a:cubicBezTo>
                  <a:pt x="159" y="149"/>
                  <a:pt x="166" y="154"/>
                  <a:pt x="174" y="157"/>
                </a:cubicBezTo>
                <a:cubicBezTo>
                  <a:pt x="43" y="503"/>
                  <a:pt x="43" y="503"/>
                  <a:pt x="43" y="503"/>
                </a:cubicBezTo>
                <a:cubicBezTo>
                  <a:pt x="28" y="471"/>
                  <a:pt x="28" y="471"/>
                  <a:pt x="28" y="471"/>
                </a:cubicBezTo>
                <a:lnTo>
                  <a:pt x="154" y="142"/>
                </a:lnTo>
                <a:close/>
                <a:moveTo>
                  <a:pt x="200" y="309"/>
                </a:moveTo>
                <a:cubicBezTo>
                  <a:pt x="200" y="274"/>
                  <a:pt x="200" y="274"/>
                  <a:pt x="200" y="274"/>
                </a:cubicBezTo>
                <a:cubicBezTo>
                  <a:pt x="200" y="270"/>
                  <a:pt x="196" y="267"/>
                  <a:pt x="193" y="267"/>
                </a:cubicBezTo>
                <a:cubicBezTo>
                  <a:pt x="189" y="267"/>
                  <a:pt x="186" y="270"/>
                  <a:pt x="186" y="274"/>
                </a:cubicBezTo>
                <a:cubicBezTo>
                  <a:pt x="186" y="309"/>
                  <a:pt x="186" y="309"/>
                  <a:pt x="186" y="309"/>
                </a:cubicBezTo>
                <a:cubicBezTo>
                  <a:pt x="132" y="309"/>
                  <a:pt x="132" y="309"/>
                  <a:pt x="132" y="309"/>
                </a:cubicBezTo>
                <a:cubicBezTo>
                  <a:pt x="188" y="160"/>
                  <a:pt x="188" y="160"/>
                  <a:pt x="188" y="160"/>
                </a:cubicBezTo>
                <a:cubicBezTo>
                  <a:pt x="190" y="161"/>
                  <a:pt x="191" y="161"/>
                  <a:pt x="193" y="161"/>
                </a:cubicBezTo>
                <a:cubicBezTo>
                  <a:pt x="194" y="161"/>
                  <a:pt x="195" y="161"/>
                  <a:pt x="196" y="160"/>
                </a:cubicBezTo>
                <a:cubicBezTo>
                  <a:pt x="253" y="309"/>
                  <a:pt x="253" y="309"/>
                  <a:pt x="253" y="309"/>
                </a:cubicBezTo>
                <a:lnTo>
                  <a:pt x="200" y="309"/>
                </a:lnTo>
                <a:close/>
                <a:moveTo>
                  <a:pt x="342" y="503"/>
                </a:moveTo>
                <a:cubicBezTo>
                  <a:pt x="210" y="157"/>
                  <a:pt x="210" y="157"/>
                  <a:pt x="210" y="157"/>
                </a:cubicBezTo>
                <a:cubicBezTo>
                  <a:pt x="218" y="154"/>
                  <a:pt x="225" y="149"/>
                  <a:pt x="231" y="143"/>
                </a:cubicBezTo>
                <a:cubicBezTo>
                  <a:pt x="298" y="319"/>
                  <a:pt x="298" y="319"/>
                  <a:pt x="298" y="319"/>
                </a:cubicBezTo>
                <a:cubicBezTo>
                  <a:pt x="298" y="319"/>
                  <a:pt x="298" y="319"/>
                  <a:pt x="298" y="319"/>
                </a:cubicBezTo>
                <a:cubicBezTo>
                  <a:pt x="356" y="471"/>
                  <a:pt x="356" y="471"/>
                  <a:pt x="356" y="471"/>
                </a:cubicBezTo>
                <a:lnTo>
                  <a:pt x="342" y="50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4680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E29DAD-82F3-4544-B825-23D051B0CAE7}"/>
              </a:ext>
            </a:extLst>
          </p:cNvPr>
          <p:cNvPicPr>
            <a:picLocks noChangeAspect="1"/>
          </p:cNvPicPr>
          <p:nvPr/>
        </p:nvPicPr>
        <p:blipFill>
          <a:blip r:embed="rId3"/>
          <a:stretch>
            <a:fillRect/>
          </a:stretch>
        </p:blipFill>
        <p:spPr>
          <a:xfrm>
            <a:off x="6352293" y="4745620"/>
            <a:ext cx="4638095" cy="1285714"/>
          </a:xfrm>
          <a:prstGeom prst="rect">
            <a:avLst/>
          </a:prstGeom>
        </p:spPr>
      </p:pic>
      <p:pic>
        <p:nvPicPr>
          <p:cNvPr id="6" name="Picture 5">
            <a:extLst>
              <a:ext uri="{FF2B5EF4-FFF2-40B4-BE49-F238E27FC236}">
                <a16:creationId xmlns:a16="http://schemas.microsoft.com/office/drawing/2014/main" id="{0A920C2A-DFED-4CCB-96E1-8F293CCD609E}"/>
              </a:ext>
            </a:extLst>
          </p:cNvPr>
          <p:cNvPicPr>
            <a:picLocks noChangeAspect="1"/>
          </p:cNvPicPr>
          <p:nvPr/>
        </p:nvPicPr>
        <p:blipFill>
          <a:blip r:embed="rId4"/>
          <a:stretch>
            <a:fillRect/>
          </a:stretch>
        </p:blipFill>
        <p:spPr>
          <a:xfrm>
            <a:off x="1151987" y="468860"/>
            <a:ext cx="7038095" cy="1714286"/>
          </a:xfrm>
          <a:prstGeom prst="rect">
            <a:avLst/>
          </a:prstGeom>
        </p:spPr>
      </p:pic>
      <p:pic>
        <p:nvPicPr>
          <p:cNvPr id="7" name="Picture 6">
            <a:extLst>
              <a:ext uri="{FF2B5EF4-FFF2-40B4-BE49-F238E27FC236}">
                <a16:creationId xmlns:a16="http://schemas.microsoft.com/office/drawing/2014/main" id="{E5BB096A-1988-4342-A7CD-AB1EA9D2CCBD}"/>
              </a:ext>
            </a:extLst>
          </p:cNvPr>
          <p:cNvPicPr>
            <a:picLocks noChangeAspect="1"/>
          </p:cNvPicPr>
          <p:nvPr/>
        </p:nvPicPr>
        <p:blipFill>
          <a:blip r:embed="rId5"/>
          <a:stretch>
            <a:fillRect/>
          </a:stretch>
        </p:blipFill>
        <p:spPr>
          <a:xfrm>
            <a:off x="1092353" y="3075047"/>
            <a:ext cx="4533333" cy="1333333"/>
          </a:xfrm>
          <a:prstGeom prst="rect">
            <a:avLst/>
          </a:prstGeom>
        </p:spPr>
      </p:pic>
      <p:pic>
        <p:nvPicPr>
          <p:cNvPr id="10" name="Picture 9">
            <a:extLst>
              <a:ext uri="{FF2B5EF4-FFF2-40B4-BE49-F238E27FC236}">
                <a16:creationId xmlns:a16="http://schemas.microsoft.com/office/drawing/2014/main" id="{D6DA69B0-8701-494D-B730-6423647CA5AE}"/>
              </a:ext>
            </a:extLst>
          </p:cNvPr>
          <p:cNvPicPr>
            <a:picLocks noChangeAspect="1"/>
          </p:cNvPicPr>
          <p:nvPr/>
        </p:nvPicPr>
        <p:blipFill>
          <a:blip r:embed="rId6"/>
          <a:stretch>
            <a:fillRect/>
          </a:stretch>
        </p:blipFill>
        <p:spPr>
          <a:xfrm>
            <a:off x="1122170" y="4732696"/>
            <a:ext cx="5085714" cy="1323810"/>
          </a:xfrm>
          <a:prstGeom prst="rect">
            <a:avLst/>
          </a:prstGeom>
        </p:spPr>
      </p:pic>
      <p:pic>
        <p:nvPicPr>
          <p:cNvPr id="11" name="Picture 10">
            <a:extLst>
              <a:ext uri="{FF2B5EF4-FFF2-40B4-BE49-F238E27FC236}">
                <a16:creationId xmlns:a16="http://schemas.microsoft.com/office/drawing/2014/main" id="{13D39956-FB0D-4EC5-85A8-194BE7932CB8}"/>
              </a:ext>
            </a:extLst>
          </p:cNvPr>
          <p:cNvPicPr>
            <a:picLocks noChangeAspect="1"/>
          </p:cNvPicPr>
          <p:nvPr/>
        </p:nvPicPr>
        <p:blipFill>
          <a:blip r:embed="rId7"/>
          <a:stretch>
            <a:fillRect/>
          </a:stretch>
        </p:blipFill>
        <p:spPr>
          <a:xfrm>
            <a:off x="6352293" y="3094509"/>
            <a:ext cx="4504762" cy="1323810"/>
          </a:xfrm>
          <a:prstGeom prst="rect">
            <a:avLst/>
          </a:prstGeom>
        </p:spPr>
      </p:pic>
    </p:spTree>
    <p:extLst>
      <p:ext uri="{BB962C8B-B14F-4D97-AF65-F5344CB8AC3E}">
        <p14:creationId xmlns:p14="http://schemas.microsoft.com/office/powerpoint/2010/main" val="120704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sp>
        <p:nvSpPr>
          <p:cNvPr id="57" name="Freeform: Shape 5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Open Sans" panose="020B0606030504020204" pitchFamily="34" charset="0"/>
            </a:endParaRPr>
          </a:p>
        </p:txBody>
      </p:sp>
      <p:sp>
        <p:nvSpPr>
          <p:cNvPr id="2" name="Title 1">
            <a:extLst>
              <a:ext uri="{FF2B5EF4-FFF2-40B4-BE49-F238E27FC236}">
                <a16:creationId xmlns:a16="http://schemas.microsoft.com/office/drawing/2014/main" id="{290021B9-645B-4FAD-B794-3248DFCBA6D6}"/>
              </a:ext>
            </a:extLst>
          </p:cNvPr>
          <p:cNvSpPr>
            <a:spLocks noGrp="1"/>
          </p:cNvSpPr>
          <p:nvPr>
            <p:ph type="title"/>
          </p:nvPr>
        </p:nvSpPr>
        <p:spPr>
          <a:xfrm>
            <a:off x="1137034" y="609599"/>
            <a:ext cx="6596455" cy="1322888"/>
          </a:xfrm>
        </p:spPr>
        <p:txBody>
          <a:bodyPr>
            <a:normAutofit/>
          </a:bodyPr>
          <a:lstStyle/>
          <a:p>
            <a:r>
              <a:rPr lang="en-CA" b="1" dirty="0">
                <a:latin typeface="Open Sans" panose="020B0606030504020204" pitchFamily="34" charset="0"/>
                <a:ea typeface="+mn-ea"/>
                <a:cs typeface="+mn-cs"/>
              </a:rPr>
              <a:t>Why these particular Centres?</a:t>
            </a:r>
          </a:p>
        </p:txBody>
      </p:sp>
      <p:pic>
        <p:nvPicPr>
          <p:cNvPr id="5" name="Picture 4">
            <a:extLst>
              <a:ext uri="{FF2B5EF4-FFF2-40B4-BE49-F238E27FC236}">
                <a16:creationId xmlns:a16="http://schemas.microsoft.com/office/drawing/2014/main" id="{FA0B39FF-A021-4788-83FB-8E3ADE1018DF}"/>
              </a:ext>
            </a:extLst>
          </p:cNvPr>
          <p:cNvPicPr>
            <a:picLocks noChangeAspect="1"/>
          </p:cNvPicPr>
          <p:nvPr/>
        </p:nvPicPr>
        <p:blipFill>
          <a:blip r:embed="rId2"/>
          <a:stretch>
            <a:fillRect/>
          </a:stretch>
        </p:blipFill>
        <p:spPr>
          <a:xfrm>
            <a:off x="8894368" y="818037"/>
            <a:ext cx="2606508" cy="766619"/>
          </a:xfrm>
          <a:prstGeom prst="rect">
            <a:avLst/>
          </a:prstGeom>
        </p:spPr>
      </p:pic>
      <p:sp>
        <p:nvSpPr>
          <p:cNvPr id="11" name="Content Placeholder 10">
            <a:extLst>
              <a:ext uri="{FF2B5EF4-FFF2-40B4-BE49-F238E27FC236}">
                <a16:creationId xmlns:a16="http://schemas.microsoft.com/office/drawing/2014/main" id="{ED84B26E-4B35-4C48-BF10-54EF900B8C35}"/>
              </a:ext>
            </a:extLst>
          </p:cNvPr>
          <p:cNvSpPr>
            <a:spLocks noGrp="1"/>
          </p:cNvSpPr>
          <p:nvPr>
            <p:ph idx="1"/>
          </p:nvPr>
        </p:nvSpPr>
        <p:spPr>
          <a:xfrm>
            <a:off x="1137034" y="2194101"/>
            <a:ext cx="6433805" cy="3908585"/>
          </a:xfrm>
        </p:spPr>
        <p:txBody>
          <a:bodyPr>
            <a:normAutofit/>
          </a:bodyPr>
          <a:lstStyle/>
          <a:p>
            <a:pPr marL="0" indent="0">
              <a:spcBef>
                <a:spcPts val="0"/>
              </a:spcBef>
              <a:buNone/>
            </a:pPr>
            <a:r>
              <a:rPr lang="en-CA" sz="1700" b="1" dirty="0">
                <a:latin typeface="Roboto Black"/>
              </a:rPr>
              <a:t>Cross-Curricular</a:t>
            </a:r>
          </a:p>
          <a:p>
            <a:pPr marL="0" indent="0">
              <a:spcBef>
                <a:spcPts val="0"/>
              </a:spcBef>
              <a:buNone/>
            </a:pPr>
            <a:r>
              <a:rPr lang="en-CA" sz="1700" dirty="0">
                <a:latin typeface="Roboto Condensed Light"/>
              </a:rPr>
              <a:t>Opportunities for application across K-12</a:t>
            </a:r>
          </a:p>
          <a:p>
            <a:pPr marL="0" indent="0">
              <a:spcBef>
                <a:spcPts val="0"/>
              </a:spcBef>
              <a:buNone/>
            </a:pPr>
            <a:r>
              <a:rPr lang="en-CA" sz="1700" dirty="0">
                <a:latin typeface="Roboto Condensed Light"/>
              </a:rPr>
              <a:t>Allows for practical application of core learning</a:t>
            </a:r>
          </a:p>
          <a:p>
            <a:pPr marL="0" indent="0">
              <a:spcBef>
                <a:spcPts val="0"/>
              </a:spcBef>
              <a:buNone/>
            </a:pPr>
            <a:endParaRPr lang="en-CA" sz="1700" dirty="0">
              <a:latin typeface="Roboto Condensed Light"/>
            </a:endParaRPr>
          </a:p>
          <a:p>
            <a:pPr marL="0" indent="0">
              <a:spcBef>
                <a:spcPts val="0"/>
              </a:spcBef>
              <a:buNone/>
            </a:pPr>
            <a:r>
              <a:rPr lang="en-CA" sz="1700" b="1" dirty="0">
                <a:latin typeface="Roboto Black"/>
              </a:rPr>
              <a:t>Growth sectors with labour market opportunity</a:t>
            </a:r>
          </a:p>
          <a:p>
            <a:pPr marL="0" indent="0">
              <a:spcBef>
                <a:spcPts val="0"/>
              </a:spcBef>
              <a:buNone/>
              <a:defRPr/>
            </a:pPr>
            <a:r>
              <a:rPr lang="en-CA" sz="1700" dirty="0">
                <a:latin typeface="Roboto Condensed Light"/>
              </a:rPr>
              <a:t>Labour Market Information</a:t>
            </a:r>
          </a:p>
          <a:p>
            <a:pPr marL="0" indent="0">
              <a:spcBef>
                <a:spcPts val="0"/>
              </a:spcBef>
              <a:buNone/>
              <a:defRPr/>
            </a:pPr>
            <a:r>
              <a:rPr lang="en-CA" sz="1700" dirty="0">
                <a:latin typeface="Roboto Condensed Light"/>
              </a:rPr>
              <a:t>Leverages to other initiatives (e.g. post-secondary digital health centre)</a:t>
            </a:r>
          </a:p>
          <a:p>
            <a:pPr marL="0" indent="0">
              <a:spcBef>
                <a:spcPts val="0"/>
              </a:spcBef>
              <a:buNone/>
              <a:defRPr/>
            </a:pPr>
            <a:endParaRPr lang="id-ID" sz="1700" dirty="0">
              <a:latin typeface="Roboto Condensed Light"/>
            </a:endParaRPr>
          </a:p>
          <a:p>
            <a:pPr marL="0" indent="0">
              <a:spcBef>
                <a:spcPts val="0"/>
              </a:spcBef>
              <a:buNone/>
            </a:pPr>
            <a:r>
              <a:rPr lang="en-CA" sz="1700" b="1" dirty="0">
                <a:latin typeface="Roboto Black"/>
              </a:rPr>
              <a:t>Partners interested in collaborating</a:t>
            </a:r>
            <a:endParaRPr lang="id-ID" sz="1700" b="1" dirty="0">
              <a:latin typeface="Roboto Black"/>
            </a:endParaRPr>
          </a:p>
          <a:p>
            <a:pPr marL="0" indent="0">
              <a:spcBef>
                <a:spcPts val="0"/>
              </a:spcBef>
              <a:buNone/>
            </a:pPr>
            <a:r>
              <a:rPr lang="en-CA" sz="1700" dirty="0">
                <a:latin typeface="Roboto Condensed Light"/>
              </a:rPr>
              <a:t>Industry, post-secondary, community, and government partner interest</a:t>
            </a:r>
          </a:p>
          <a:p>
            <a:pPr marL="0" indent="0">
              <a:spcBef>
                <a:spcPts val="0"/>
              </a:spcBef>
              <a:buNone/>
              <a:defRPr/>
            </a:pPr>
            <a:r>
              <a:rPr lang="en-CA" sz="1700" dirty="0">
                <a:latin typeface="Roboto Condensed Light"/>
              </a:rPr>
              <a:t>Partner ability to support project goals</a:t>
            </a:r>
          </a:p>
          <a:p>
            <a:pPr marL="0" indent="0">
              <a:spcBef>
                <a:spcPts val="0"/>
              </a:spcBef>
              <a:buNone/>
              <a:defRPr/>
            </a:pPr>
            <a:endParaRPr lang="en-CA" sz="1700" b="1" dirty="0">
              <a:latin typeface="Roboto Black"/>
            </a:endParaRPr>
          </a:p>
          <a:p>
            <a:pPr marL="0" indent="0">
              <a:spcBef>
                <a:spcPts val="0"/>
              </a:spcBef>
              <a:buNone/>
              <a:defRPr/>
            </a:pPr>
            <a:r>
              <a:rPr lang="en-CA" sz="1700" b="1" dirty="0">
                <a:latin typeface="Roboto Black"/>
              </a:rPr>
              <a:t>Foundational areas</a:t>
            </a:r>
            <a:endParaRPr lang="id-ID" sz="1700" b="1" dirty="0">
              <a:latin typeface="Roboto Black"/>
            </a:endParaRPr>
          </a:p>
          <a:p>
            <a:pPr marL="0" indent="0">
              <a:spcBef>
                <a:spcPts val="0"/>
              </a:spcBef>
              <a:buNone/>
            </a:pPr>
            <a:r>
              <a:rPr lang="en-CA" sz="1700" dirty="0">
                <a:latin typeface="Roboto Condensed Light"/>
              </a:rPr>
              <a:t>Areas that capture public attention and generate a lot of conversation</a:t>
            </a:r>
          </a:p>
          <a:p>
            <a:pPr marL="0" indent="0">
              <a:spcBef>
                <a:spcPts val="0"/>
              </a:spcBef>
              <a:buNone/>
            </a:pPr>
            <a:r>
              <a:rPr lang="en-CA" sz="1700" dirty="0">
                <a:latin typeface="Roboto Condensed Light"/>
              </a:rPr>
              <a:t>Knowledge in these areas makes for better informed citizens</a:t>
            </a:r>
            <a:endParaRPr lang="en-CA" sz="1700" dirty="0"/>
          </a:p>
        </p:txBody>
      </p:sp>
      <p:pic>
        <p:nvPicPr>
          <p:cNvPr id="7" name="Picture 6">
            <a:extLst>
              <a:ext uri="{FF2B5EF4-FFF2-40B4-BE49-F238E27FC236}">
                <a16:creationId xmlns:a16="http://schemas.microsoft.com/office/drawing/2014/main" id="{625F7625-D9F1-4C54-9A7C-D4ADAC57BC8D}"/>
              </a:ext>
            </a:extLst>
          </p:cNvPr>
          <p:cNvPicPr>
            <a:picLocks noChangeAspect="1"/>
          </p:cNvPicPr>
          <p:nvPr/>
        </p:nvPicPr>
        <p:blipFill>
          <a:blip r:embed="rId3"/>
          <a:stretch>
            <a:fillRect/>
          </a:stretch>
        </p:blipFill>
        <p:spPr>
          <a:xfrm>
            <a:off x="8894368" y="2303334"/>
            <a:ext cx="2606508" cy="765971"/>
          </a:xfrm>
          <a:prstGeom prst="rect">
            <a:avLst/>
          </a:prstGeom>
        </p:spPr>
      </p:pic>
      <p:pic>
        <p:nvPicPr>
          <p:cNvPr id="41" name="Picture 40">
            <a:extLst>
              <a:ext uri="{FF2B5EF4-FFF2-40B4-BE49-F238E27FC236}">
                <a16:creationId xmlns:a16="http://schemas.microsoft.com/office/drawing/2014/main" id="{BCCF4ED4-06F3-4F7A-828C-3622F3E2755E}"/>
              </a:ext>
            </a:extLst>
          </p:cNvPr>
          <p:cNvPicPr>
            <a:picLocks noChangeAspect="1"/>
          </p:cNvPicPr>
          <p:nvPr/>
        </p:nvPicPr>
        <p:blipFill>
          <a:blip r:embed="rId4"/>
          <a:stretch>
            <a:fillRect/>
          </a:stretch>
        </p:blipFill>
        <p:spPr>
          <a:xfrm>
            <a:off x="8894368" y="3813862"/>
            <a:ext cx="2606508" cy="723306"/>
          </a:xfrm>
          <a:prstGeom prst="rect">
            <a:avLst/>
          </a:prstGeom>
        </p:spPr>
      </p:pic>
      <p:pic>
        <p:nvPicPr>
          <p:cNvPr id="6" name="Picture 5">
            <a:extLst>
              <a:ext uri="{FF2B5EF4-FFF2-40B4-BE49-F238E27FC236}">
                <a16:creationId xmlns:a16="http://schemas.microsoft.com/office/drawing/2014/main" id="{C60B8D1B-E395-477C-BAFA-95BC36A65C91}"/>
              </a:ext>
            </a:extLst>
          </p:cNvPr>
          <p:cNvPicPr>
            <a:picLocks noChangeAspect="1"/>
          </p:cNvPicPr>
          <p:nvPr/>
        </p:nvPicPr>
        <p:blipFill>
          <a:blip r:embed="rId5"/>
          <a:stretch>
            <a:fillRect/>
          </a:stretch>
        </p:blipFill>
        <p:spPr>
          <a:xfrm>
            <a:off x="8894368" y="5325476"/>
            <a:ext cx="2606508" cy="678473"/>
          </a:xfrm>
          <a:prstGeom prst="rect">
            <a:avLst/>
          </a:prstGeom>
        </p:spPr>
      </p:pic>
    </p:spTree>
    <p:extLst>
      <p:ext uri="{BB962C8B-B14F-4D97-AF65-F5344CB8AC3E}">
        <p14:creationId xmlns:p14="http://schemas.microsoft.com/office/powerpoint/2010/main" val="960639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Content">
  <a:themeElements>
    <a:clrScheme name="Pantone 01">
      <a:dk1>
        <a:srgbClr val="0D1015"/>
      </a:dk1>
      <a:lt1>
        <a:sysClr val="window" lastClr="FFFFFF"/>
      </a:lt1>
      <a:dk2>
        <a:srgbClr val="0D1015"/>
      </a:dk2>
      <a:lt2>
        <a:srgbClr val="FFFFFF"/>
      </a:lt2>
      <a:accent1>
        <a:srgbClr val="16AD5E"/>
      </a:accent1>
      <a:accent2>
        <a:srgbClr val="B2C547"/>
      </a:accent2>
      <a:accent3>
        <a:srgbClr val="01CBD7"/>
      </a:accent3>
      <a:accent4>
        <a:srgbClr val="F8C34F"/>
      </a:accent4>
      <a:accent5>
        <a:srgbClr val="EA5453"/>
      </a:accent5>
      <a:accent6>
        <a:srgbClr val="C278C7"/>
      </a:accent6>
      <a:hlink>
        <a:srgbClr val="F33B48"/>
      </a:hlink>
      <a:folHlink>
        <a:srgbClr val="FFC000"/>
      </a:folHlink>
    </a:clrScheme>
    <a:fontScheme name="Custom 8">
      <a:majorFont>
        <a:latin typeface="Roboto Black"/>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Pantone 01">
      <a:dk1>
        <a:srgbClr val="0D1015"/>
      </a:dk1>
      <a:lt1>
        <a:sysClr val="window" lastClr="FFFFFF"/>
      </a:lt1>
      <a:dk2>
        <a:srgbClr val="0D1015"/>
      </a:dk2>
      <a:lt2>
        <a:srgbClr val="FFFFFF"/>
      </a:lt2>
      <a:accent1>
        <a:srgbClr val="16AD5E"/>
      </a:accent1>
      <a:accent2>
        <a:srgbClr val="B2C547"/>
      </a:accent2>
      <a:accent3>
        <a:srgbClr val="01CBD7"/>
      </a:accent3>
      <a:accent4>
        <a:srgbClr val="F8C34F"/>
      </a:accent4>
      <a:accent5>
        <a:srgbClr val="EA5453"/>
      </a:accent5>
      <a:accent6>
        <a:srgbClr val="C278C7"/>
      </a:accent6>
      <a:hlink>
        <a:srgbClr val="F33B48"/>
      </a:hlink>
      <a:folHlink>
        <a:srgbClr val="FFC000"/>
      </a:folHlink>
    </a:clrScheme>
    <a:fontScheme name="Custom 8">
      <a:majorFont>
        <a:latin typeface="Roboto Black"/>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rend Title">
  <a:themeElements>
    <a:clrScheme name="Pantone 01">
      <a:dk1>
        <a:srgbClr val="0D1015"/>
      </a:dk1>
      <a:lt1>
        <a:sysClr val="window" lastClr="FFFFFF"/>
      </a:lt1>
      <a:dk2>
        <a:srgbClr val="0D1015"/>
      </a:dk2>
      <a:lt2>
        <a:srgbClr val="FFFFFF"/>
      </a:lt2>
      <a:accent1>
        <a:srgbClr val="16AD5E"/>
      </a:accent1>
      <a:accent2>
        <a:srgbClr val="B2C547"/>
      </a:accent2>
      <a:accent3>
        <a:srgbClr val="01CBD7"/>
      </a:accent3>
      <a:accent4>
        <a:srgbClr val="F8C34F"/>
      </a:accent4>
      <a:accent5>
        <a:srgbClr val="EA5453"/>
      </a:accent5>
      <a:accent6>
        <a:srgbClr val="C278C7"/>
      </a:accent6>
      <a:hlink>
        <a:srgbClr val="F33B48"/>
      </a:hlink>
      <a:folHlink>
        <a:srgbClr val="FFC000"/>
      </a:folHlink>
    </a:clrScheme>
    <a:fontScheme name="Custom 8">
      <a:majorFont>
        <a:latin typeface="Roboto Black"/>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19 Info light">
      <a:dk1>
        <a:srgbClr val="414042"/>
      </a:dk1>
      <a:lt1>
        <a:sysClr val="window" lastClr="FFFFFF"/>
      </a:lt1>
      <a:dk2>
        <a:srgbClr val="58595B"/>
      </a:dk2>
      <a:lt2>
        <a:srgbClr val="FFFFFF"/>
      </a:lt2>
      <a:accent1>
        <a:srgbClr val="557F8C"/>
      </a:accent1>
      <a:accent2>
        <a:srgbClr val="303841"/>
      </a:accent2>
      <a:accent3>
        <a:srgbClr val="00ADB5"/>
      </a:accent3>
      <a:accent4>
        <a:srgbClr val="666F85"/>
      </a:accent4>
      <a:accent5>
        <a:srgbClr val="7C7E80"/>
      </a:accent5>
      <a:accent6>
        <a:srgbClr val="7D80B5"/>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Widescreen</PresentationFormat>
  <Paragraphs>202</Paragraphs>
  <Slides>17</Slides>
  <Notes>6</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17</vt:i4>
      </vt:variant>
    </vt:vector>
  </HeadingPairs>
  <TitlesOfParts>
    <vt:vector size="38" baseType="lpstr">
      <vt:lpstr>Roboto Black</vt:lpstr>
      <vt:lpstr>Open Sans</vt:lpstr>
      <vt:lpstr>Open Sans Extrabold</vt:lpstr>
      <vt:lpstr>Arial</vt:lpstr>
      <vt:lpstr>Roboto Condensed</vt:lpstr>
      <vt:lpstr>Open Sans Semibold</vt:lpstr>
      <vt:lpstr>Roboto Condensed Light</vt:lpstr>
      <vt:lpstr>Open Sans Light</vt:lpstr>
      <vt:lpstr>Roboto Thin</vt:lpstr>
      <vt:lpstr>Roboto Medium</vt:lpstr>
      <vt:lpstr>Office Theme</vt:lpstr>
      <vt:lpstr>Content</vt:lpstr>
      <vt:lpstr>Trend Title</vt:lpstr>
      <vt:lpstr>1_Office Theme</vt:lpstr>
      <vt:lpstr>2_Office Theme</vt:lpstr>
      <vt:lpstr>Custom Design</vt:lpstr>
      <vt:lpstr>3_Office Theme</vt:lpstr>
      <vt:lpstr>4_Office Theme</vt:lpstr>
      <vt:lpstr>5_Office Theme</vt:lpstr>
      <vt:lpstr>6_Office Theme</vt:lpstr>
      <vt:lpstr>1_Content</vt:lpstr>
      <vt:lpstr>Centres of Excellence</vt:lpstr>
      <vt:lpstr>About us…</vt:lpstr>
      <vt:lpstr>New Brunswick // Canada</vt:lpstr>
      <vt:lpstr>Challenges to New Brunswick</vt:lpstr>
      <vt:lpstr>PowerPoint Presentation</vt:lpstr>
      <vt:lpstr>PowerPoint Presentation</vt:lpstr>
      <vt:lpstr>System changes that support career education</vt:lpstr>
      <vt:lpstr>PowerPoint Presentation</vt:lpstr>
      <vt:lpstr>Why these particular Centres?</vt:lpstr>
      <vt:lpstr>PowerPoint Presentation</vt:lpstr>
      <vt:lpstr>PowerPoint Presentation</vt:lpstr>
      <vt:lpstr>PowerPoint Presentation</vt:lpstr>
      <vt:lpstr>What it looks like in action</vt:lpstr>
      <vt:lpstr>Centre of Excellence Website https://centresofexcellencenb.ca/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Centres of Excellence</dc:title>
  <dc:creator/>
  <cp:keywords>EECD, education, career</cp:keywords>
  <cp:lastModifiedBy/>
  <cp:revision>1</cp:revision>
  <dcterms:created xsi:type="dcterms:W3CDTF">2021-09-10T15:28:38Z</dcterms:created>
  <dcterms:modified xsi:type="dcterms:W3CDTF">2021-10-28T23:31:54Z</dcterms:modified>
  <cp:category>Education</cp:category>
</cp:coreProperties>
</file>